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F2D95-C070-410A-88EF-23BCB63B33E8}" v="1059" dt="2021-10-28T09:42:08.938"/>
    <p1510:client id="{FAA4E217-78CF-48D9-BF3C-8F5A8DEB21AD}" v="95" dt="2021-10-27T15:17:50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07627-6FA4-4ABE-892D-5AE33BD26AB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84ACB5-1F31-49A4-B1BE-8D0D5862FB48}">
      <dgm:prSet/>
      <dgm:spPr/>
      <dgm:t>
        <a:bodyPr/>
        <a:lstStyle/>
        <a:p>
          <a:r>
            <a:rPr lang="ko-KR" dirty="0"/>
            <a:t>1단계: 형태소 분석기</a:t>
          </a:r>
          <a:r>
            <a:rPr lang="ko-KR" altLang="en-US" dirty="0"/>
            <a:t>에서 </a:t>
          </a:r>
          <a:r>
            <a:rPr lang="ko-KR" dirty="0" err="1"/>
            <a:t>data-set</a:t>
          </a:r>
          <a:r>
            <a:rPr lang="ko-KR" dirty="0"/>
            <a:t> 구성</a:t>
          </a:r>
          <a:endParaRPr lang="en-US" dirty="0"/>
        </a:p>
      </dgm:t>
    </dgm:pt>
    <dgm:pt modelId="{6951FAAE-FC78-44DF-929A-A83C904DAE0D}" type="parTrans" cxnId="{86B9EC44-3EAE-46BD-A89E-3E60043AC4D2}">
      <dgm:prSet/>
      <dgm:spPr/>
      <dgm:t>
        <a:bodyPr/>
        <a:lstStyle/>
        <a:p>
          <a:endParaRPr lang="en-US"/>
        </a:p>
      </dgm:t>
    </dgm:pt>
    <dgm:pt modelId="{C26650CA-42F5-4131-86E2-E22C5A73B0FA}" type="sibTrans" cxnId="{86B9EC44-3EAE-46BD-A89E-3E60043AC4D2}">
      <dgm:prSet/>
      <dgm:spPr/>
      <dgm:t>
        <a:bodyPr/>
        <a:lstStyle/>
        <a:p>
          <a:endParaRPr lang="en-US"/>
        </a:p>
      </dgm:t>
    </dgm:pt>
    <dgm:pt modelId="{4A9D9A3D-E0D6-486F-A863-42F6115D0FCF}">
      <dgm:prSet/>
      <dgm:spPr/>
      <dgm:t>
        <a:bodyPr/>
        <a:lstStyle/>
        <a:p>
          <a:pPr rtl="0"/>
          <a:r>
            <a:rPr lang="ko-KR" dirty="0"/>
            <a:t>2단계</a:t>
          </a:r>
          <a:r>
            <a:rPr lang="en-US" dirty="0"/>
            <a:t>:</a:t>
          </a:r>
          <a:r>
            <a:rPr lang="ko-KR" dirty="0"/>
            <a:t> </a:t>
          </a:r>
          <a:r>
            <a:rPr lang="en-US" altLang="ko-KR" dirty="0"/>
            <a:t>”</a:t>
          </a:r>
          <a:r>
            <a:rPr lang="ko-KR" altLang="en-US" dirty="0"/>
            <a:t>기계학습</a:t>
          </a:r>
          <a:r>
            <a:rPr lang="en-US" altLang="ko-KR" dirty="0"/>
            <a:t>”</a:t>
          </a:r>
          <a:r>
            <a:rPr lang="ko-KR" altLang="en-US" dirty="0"/>
            <a:t>으로 </a:t>
          </a:r>
          <a:r>
            <a:rPr lang="ko-KR" dirty="0"/>
            <a:t> 스팸 메시지 여부를 판단할 수 있는 기준파일을</a:t>
          </a:r>
          <a:r>
            <a:rPr lang="ko-KR" altLang="en-US" dirty="0">
              <a:latin typeface="Bahnschrift"/>
            </a:rPr>
            <a:t> </a:t>
          </a:r>
          <a:r>
            <a:rPr lang="ko-KR" dirty="0"/>
            <a:t>생성</a:t>
          </a:r>
          <a:endParaRPr lang="en-US" dirty="0"/>
        </a:p>
      </dgm:t>
    </dgm:pt>
    <dgm:pt modelId="{BF73D6D2-4D91-4AAC-A628-7F7FA948BC6D}" type="parTrans" cxnId="{52317EE1-4F6C-4DF1-BABA-69A1DBC79A70}">
      <dgm:prSet/>
      <dgm:spPr/>
      <dgm:t>
        <a:bodyPr/>
        <a:lstStyle/>
        <a:p>
          <a:endParaRPr lang="en-US"/>
        </a:p>
      </dgm:t>
    </dgm:pt>
    <dgm:pt modelId="{F283CEA9-3172-4960-996B-19398825448A}" type="sibTrans" cxnId="{52317EE1-4F6C-4DF1-BABA-69A1DBC79A70}">
      <dgm:prSet/>
      <dgm:spPr/>
      <dgm:t>
        <a:bodyPr/>
        <a:lstStyle/>
        <a:p>
          <a:endParaRPr lang="en-US"/>
        </a:p>
      </dgm:t>
    </dgm:pt>
    <dgm:pt modelId="{1A57D8C5-BE06-438A-8E2C-8486B656D7C7}">
      <dgm:prSet/>
      <dgm:spPr/>
      <dgm:t>
        <a:bodyPr/>
        <a:lstStyle/>
        <a:p>
          <a:r>
            <a:rPr lang="en-US" dirty="0"/>
            <a:t>3단계: </a:t>
          </a:r>
          <a:r>
            <a:rPr lang="en-US" dirty="0" err="1"/>
            <a:t>기준</a:t>
          </a:r>
          <a:r>
            <a:rPr lang="en-US" dirty="0"/>
            <a:t> </a:t>
          </a:r>
          <a:r>
            <a:rPr lang="en-US" dirty="0" err="1"/>
            <a:t>파일을</a:t>
          </a:r>
          <a:r>
            <a:rPr lang="en-US" dirty="0"/>
            <a:t> </a:t>
          </a:r>
          <a:r>
            <a:rPr lang="en-US" dirty="0" err="1"/>
            <a:t>가지고</a:t>
          </a:r>
          <a:r>
            <a:rPr lang="en-US" dirty="0"/>
            <a:t> </a:t>
          </a:r>
          <a:r>
            <a:rPr lang="en-US" dirty="0" err="1"/>
            <a:t>메시지의</a:t>
          </a:r>
          <a:r>
            <a:rPr lang="en-US" dirty="0"/>
            <a:t> </a:t>
          </a:r>
          <a:r>
            <a:rPr lang="en-US" dirty="0" err="1"/>
            <a:t>스팸</a:t>
          </a:r>
          <a:r>
            <a:rPr lang="en-US" dirty="0"/>
            <a:t> </a:t>
          </a:r>
          <a:r>
            <a:rPr lang="en-US" dirty="0" err="1"/>
            <a:t>여부</a:t>
          </a:r>
          <a:r>
            <a:rPr lang="en-US" dirty="0"/>
            <a:t> </a:t>
          </a:r>
          <a:r>
            <a:rPr lang="en-US" dirty="0" err="1"/>
            <a:t>예측</a:t>
          </a:r>
          <a:endParaRPr lang="en-US" dirty="0"/>
        </a:p>
      </dgm:t>
    </dgm:pt>
    <dgm:pt modelId="{DE8C84DA-B18E-43C6-959B-E8BF4F7F669F}" type="parTrans" cxnId="{54F72CC6-C4B7-45EB-B6A6-BB669ABECA92}">
      <dgm:prSet/>
      <dgm:spPr/>
      <dgm:t>
        <a:bodyPr/>
        <a:lstStyle/>
        <a:p>
          <a:endParaRPr lang="en-US"/>
        </a:p>
      </dgm:t>
    </dgm:pt>
    <dgm:pt modelId="{669501C1-0CB0-45D7-B051-81A31B7D8304}" type="sibTrans" cxnId="{54F72CC6-C4B7-45EB-B6A6-BB669ABECA92}">
      <dgm:prSet/>
      <dgm:spPr/>
      <dgm:t>
        <a:bodyPr/>
        <a:lstStyle/>
        <a:p>
          <a:endParaRPr lang="en-US"/>
        </a:p>
      </dgm:t>
    </dgm:pt>
    <dgm:pt modelId="{21EB90D9-41B1-4ED3-AD96-A6FE800F46B1}" type="pres">
      <dgm:prSet presAssocID="{79A07627-6FA4-4ABE-892D-5AE33BD26AB0}" presName="Name0" presStyleCnt="0">
        <dgm:presLayoutVars>
          <dgm:dir/>
          <dgm:animLvl val="lvl"/>
          <dgm:resizeHandles val="exact"/>
        </dgm:presLayoutVars>
      </dgm:prSet>
      <dgm:spPr/>
    </dgm:pt>
    <dgm:pt modelId="{A45D67EC-39E3-4865-B40C-6A1E7CD0246C}" type="pres">
      <dgm:prSet presAssocID="{1A57D8C5-BE06-438A-8E2C-8486B656D7C7}" presName="boxAndChildren" presStyleCnt="0"/>
      <dgm:spPr/>
    </dgm:pt>
    <dgm:pt modelId="{481F7CA2-E397-41CE-BEF3-AEFCC25AC1D4}" type="pres">
      <dgm:prSet presAssocID="{1A57D8C5-BE06-438A-8E2C-8486B656D7C7}" presName="parentTextBox" presStyleLbl="node1" presStyleIdx="0" presStyleCnt="3"/>
      <dgm:spPr/>
    </dgm:pt>
    <dgm:pt modelId="{1339234D-91B9-4A55-B7C0-F5AFEEB4A40B}" type="pres">
      <dgm:prSet presAssocID="{F283CEA9-3172-4960-996B-19398825448A}" presName="sp" presStyleCnt="0"/>
      <dgm:spPr/>
    </dgm:pt>
    <dgm:pt modelId="{8DAF5EDB-5E02-40F6-99FA-31A2F1E834A9}" type="pres">
      <dgm:prSet presAssocID="{4A9D9A3D-E0D6-486F-A863-42F6115D0FCF}" presName="arrowAndChildren" presStyleCnt="0"/>
      <dgm:spPr/>
    </dgm:pt>
    <dgm:pt modelId="{9F99C87B-E475-4211-9ACB-52739063FA63}" type="pres">
      <dgm:prSet presAssocID="{4A9D9A3D-E0D6-486F-A863-42F6115D0FCF}" presName="parentTextArrow" presStyleLbl="node1" presStyleIdx="1" presStyleCnt="3"/>
      <dgm:spPr/>
    </dgm:pt>
    <dgm:pt modelId="{1B9718F3-6411-4C55-B04A-65F1E6ADCD5B}" type="pres">
      <dgm:prSet presAssocID="{C26650CA-42F5-4131-86E2-E22C5A73B0FA}" presName="sp" presStyleCnt="0"/>
      <dgm:spPr/>
    </dgm:pt>
    <dgm:pt modelId="{7D57BFD1-2EAC-498A-8BEE-5571951F3371}" type="pres">
      <dgm:prSet presAssocID="{6E84ACB5-1F31-49A4-B1BE-8D0D5862FB48}" presName="arrowAndChildren" presStyleCnt="0"/>
      <dgm:spPr/>
    </dgm:pt>
    <dgm:pt modelId="{6439A587-F778-4760-A876-EDD39048629E}" type="pres">
      <dgm:prSet presAssocID="{6E84ACB5-1F31-49A4-B1BE-8D0D5862FB48}" presName="parentTextArrow" presStyleLbl="node1" presStyleIdx="2" presStyleCnt="3"/>
      <dgm:spPr/>
    </dgm:pt>
  </dgm:ptLst>
  <dgm:cxnLst>
    <dgm:cxn modelId="{0E3A6816-57E8-477A-8760-79B215C75EE3}" type="presOf" srcId="{6E84ACB5-1F31-49A4-B1BE-8D0D5862FB48}" destId="{6439A587-F778-4760-A876-EDD39048629E}" srcOrd="0" destOrd="0" presId="urn:microsoft.com/office/officeart/2005/8/layout/process4"/>
    <dgm:cxn modelId="{86B9EC44-3EAE-46BD-A89E-3E60043AC4D2}" srcId="{79A07627-6FA4-4ABE-892D-5AE33BD26AB0}" destId="{6E84ACB5-1F31-49A4-B1BE-8D0D5862FB48}" srcOrd="0" destOrd="0" parTransId="{6951FAAE-FC78-44DF-929A-A83C904DAE0D}" sibTransId="{C26650CA-42F5-4131-86E2-E22C5A73B0FA}"/>
    <dgm:cxn modelId="{5547D765-1B77-4950-A3E5-CCFF14458343}" type="presOf" srcId="{1A57D8C5-BE06-438A-8E2C-8486B656D7C7}" destId="{481F7CA2-E397-41CE-BEF3-AEFCC25AC1D4}" srcOrd="0" destOrd="0" presId="urn:microsoft.com/office/officeart/2005/8/layout/process4"/>
    <dgm:cxn modelId="{8F7B258A-1DB9-4586-851E-9010BC9F402B}" type="presOf" srcId="{79A07627-6FA4-4ABE-892D-5AE33BD26AB0}" destId="{21EB90D9-41B1-4ED3-AD96-A6FE800F46B1}" srcOrd="0" destOrd="0" presId="urn:microsoft.com/office/officeart/2005/8/layout/process4"/>
    <dgm:cxn modelId="{54F72CC6-C4B7-45EB-B6A6-BB669ABECA92}" srcId="{79A07627-6FA4-4ABE-892D-5AE33BD26AB0}" destId="{1A57D8C5-BE06-438A-8E2C-8486B656D7C7}" srcOrd="2" destOrd="0" parTransId="{DE8C84DA-B18E-43C6-959B-E8BF4F7F669F}" sibTransId="{669501C1-0CB0-45D7-B051-81A31B7D8304}"/>
    <dgm:cxn modelId="{52317EE1-4F6C-4DF1-BABA-69A1DBC79A70}" srcId="{79A07627-6FA4-4ABE-892D-5AE33BD26AB0}" destId="{4A9D9A3D-E0D6-486F-A863-42F6115D0FCF}" srcOrd="1" destOrd="0" parTransId="{BF73D6D2-4D91-4AAC-A628-7F7FA948BC6D}" sibTransId="{F283CEA9-3172-4960-996B-19398825448A}"/>
    <dgm:cxn modelId="{4F9CBBFC-055D-41FE-91E6-4FACD3BC8B53}" type="presOf" srcId="{4A9D9A3D-E0D6-486F-A863-42F6115D0FCF}" destId="{9F99C87B-E475-4211-9ACB-52739063FA63}" srcOrd="0" destOrd="0" presId="urn:microsoft.com/office/officeart/2005/8/layout/process4"/>
    <dgm:cxn modelId="{CB6B4DCA-A3D1-4853-9DE8-3183EA5B054F}" type="presParOf" srcId="{21EB90D9-41B1-4ED3-AD96-A6FE800F46B1}" destId="{A45D67EC-39E3-4865-B40C-6A1E7CD0246C}" srcOrd="0" destOrd="0" presId="urn:microsoft.com/office/officeart/2005/8/layout/process4"/>
    <dgm:cxn modelId="{76FDB8FE-9C7B-445C-A5D6-6CAB8BB05035}" type="presParOf" srcId="{A45D67EC-39E3-4865-B40C-6A1E7CD0246C}" destId="{481F7CA2-E397-41CE-BEF3-AEFCC25AC1D4}" srcOrd="0" destOrd="0" presId="urn:microsoft.com/office/officeart/2005/8/layout/process4"/>
    <dgm:cxn modelId="{1BCD4D6E-7C03-4C97-818C-B4EBF3D9D2E3}" type="presParOf" srcId="{21EB90D9-41B1-4ED3-AD96-A6FE800F46B1}" destId="{1339234D-91B9-4A55-B7C0-F5AFEEB4A40B}" srcOrd="1" destOrd="0" presId="urn:microsoft.com/office/officeart/2005/8/layout/process4"/>
    <dgm:cxn modelId="{0E83FB39-9314-4D7B-AA6F-01E3C850E013}" type="presParOf" srcId="{21EB90D9-41B1-4ED3-AD96-A6FE800F46B1}" destId="{8DAF5EDB-5E02-40F6-99FA-31A2F1E834A9}" srcOrd="2" destOrd="0" presId="urn:microsoft.com/office/officeart/2005/8/layout/process4"/>
    <dgm:cxn modelId="{12BBDA5E-A756-48A3-A599-64D7E0AA8F99}" type="presParOf" srcId="{8DAF5EDB-5E02-40F6-99FA-31A2F1E834A9}" destId="{9F99C87B-E475-4211-9ACB-52739063FA63}" srcOrd="0" destOrd="0" presId="urn:microsoft.com/office/officeart/2005/8/layout/process4"/>
    <dgm:cxn modelId="{0D62E922-7C79-44B5-9C2C-6147620FA698}" type="presParOf" srcId="{21EB90D9-41B1-4ED3-AD96-A6FE800F46B1}" destId="{1B9718F3-6411-4C55-B04A-65F1E6ADCD5B}" srcOrd="3" destOrd="0" presId="urn:microsoft.com/office/officeart/2005/8/layout/process4"/>
    <dgm:cxn modelId="{C1C02F70-E951-4A5F-B800-54D3D86EC726}" type="presParOf" srcId="{21EB90D9-41B1-4ED3-AD96-A6FE800F46B1}" destId="{7D57BFD1-2EAC-498A-8BEE-5571951F3371}" srcOrd="4" destOrd="0" presId="urn:microsoft.com/office/officeart/2005/8/layout/process4"/>
    <dgm:cxn modelId="{49E13943-39E1-4A85-89DB-C5BC6D2166B0}" type="presParOf" srcId="{7D57BFD1-2EAC-498A-8BEE-5571951F3371}" destId="{6439A587-F778-4760-A876-EDD39048629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77A00F-DBB2-4C9E-8F99-2DD7018AD4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ECA9BB-F5C9-43E0-91EF-FACA4775CE80}">
      <dgm:prSet/>
      <dgm:spPr/>
      <dgm:t>
        <a:bodyPr/>
        <a:lstStyle/>
        <a:p>
          <a:r>
            <a:rPr lang="ko-KR"/>
            <a:t>- 베이지안 거름법</a:t>
          </a:r>
          <a:endParaRPr lang="en-US"/>
        </a:p>
      </dgm:t>
    </dgm:pt>
    <dgm:pt modelId="{040F676D-3956-4F4A-B075-03E69D084BB8}" type="parTrans" cxnId="{4B65635B-2169-4B0D-ACD5-DD2198535B9D}">
      <dgm:prSet/>
      <dgm:spPr/>
      <dgm:t>
        <a:bodyPr/>
        <a:lstStyle/>
        <a:p>
          <a:endParaRPr lang="en-US"/>
        </a:p>
      </dgm:t>
    </dgm:pt>
    <dgm:pt modelId="{F62A8D08-EB98-4193-B8FE-ACA0AC4CFE08}" type="sibTrans" cxnId="{4B65635B-2169-4B0D-ACD5-DD2198535B9D}">
      <dgm:prSet/>
      <dgm:spPr/>
      <dgm:t>
        <a:bodyPr/>
        <a:lstStyle/>
        <a:p>
          <a:endParaRPr lang="en-US"/>
        </a:p>
      </dgm:t>
    </dgm:pt>
    <dgm:pt modelId="{DE649D54-EB9C-4D80-A7FD-60188433D1CF}">
      <dgm:prSet/>
      <dgm:spPr/>
      <dgm:t>
        <a:bodyPr/>
        <a:lstStyle/>
        <a:p>
          <a:r>
            <a:rPr lang="ko-KR"/>
            <a:t>- 복수 단어 인식 단위로의 확장</a:t>
          </a:r>
          <a:endParaRPr lang="en-US"/>
        </a:p>
      </dgm:t>
    </dgm:pt>
    <dgm:pt modelId="{48991C7C-05C8-4F9D-9780-0A3E2DEE0041}" type="parTrans" cxnId="{862E38A7-B3D1-43A5-B39A-ABB9733A1485}">
      <dgm:prSet/>
      <dgm:spPr/>
      <dgm:t>
        <a:bodyPr/>
        <a:lstStyle/>
        <a:p>
          <a:endParaRPr lang="en-US"/>
        </a:p>
      </dgm:t>
    </dgm:pt>
    <dgm:pt modelId="{5530527C-8A0C-4B7A-9990-6EBEF7E3B803}" type="sibTrans" cxnId="{862E38A7-B3D1-43A5-B39A-ABB9733A1485}">
      <dgm:prSet/>
      <dgm:spPr/>
      <dgm:t>
        <a:bodyPr/>
        <a:lstStyle/>
        <a:p>
          <a:endParaRPr lang="en-US"/>
        </a:p>
      </dgm:t>
    </dgm:pt>
    <dgm:pt modelId="{FD9B0BC4-4278-4669-ABCE-FB56CA4A1291}">
      <dgm:prSet/>
      <dgm:spPr/>
      <dgm:t>
        <a:bodyPr/>
        <a:lstStyle/>
        <a:p>
          <a:r>
            <a:rPr lang="ko-KR"/>
            <a:t>- 마르코비안 확장법</a:t>
          </a:r>
          <a:endParaRPr lang="en-US"/>
        </a:p>
      </dgm:t>
    </dgm:pt>
    <dgm:pt modelId="{2D413EC5-C60C-4CC2-A827-1E2EB1AFB0A4}" type="parTrans" cxnId="{69E18C5F-FAF4-47A5-BAAA-6F35D3C98FFA}">
      <dgm:prSet/>
      <dgm:spPr/>
      <dgm:t>
        <a:bodyPr/>
        <a:lstStyle/>
        <a:p>
          <a:endParaRPr lang="en-US"/>
        </a:p>
      </dgm:t>
    </dgm:pt>
    <dgm:pt modelId="{409F8C3B-1E96-4E88-82C8-CB35AFB2108C}" type="sibTrans" cxnId="{69E18C5F-FAF4-47A5-BAAA-6F35D3C98FFA}">
      <dgm:prSet/>
      <dgm:spPr/>
      <dgm:t>
        <a:bodyPr/>
        <a:lstStyle/>
        <a:p>
          <a:endParaRPr lang="en-US"/>
        </a:p>
      </dgm:t>
    </dgm:pt>
    <dgm:pt modelId="{FB34DF38-90F7-4A82-983D-459145A1751C}">
      <dgm:prSet/>
      <dgm:spPr/>
      <dgm:t>
        <a:bodyPr/>
        <a:lstStyle/>
        <a:p>
          <a:r>
            <a:rPr lang="ko-KR"/>
            <a:t>- 은닉 마르코프 모형과 난독화 문제</a:t>
          </a:r>
          <a:endParaRPr lang="en-US"/>
        </a:p>
      </dgm:t>
    </dgm:pt>
    <dgm:pt modelId="{5AE293B7-21BD-491C-BD50-2A1601CE4FE0}" type="parTrans" cxnId="{4CF8BBE4-FB9F-4F7E-BFE6-9AAF18812A42}">
      <dgm:prSet/>
      <dgm:spPr/>
      <dgm:t>
        <a:bodyPr/>
        <a:lstStyle/>
        <a:p>
          <a:endParaRPr lang="en-US"/>
        </a:p>
      </dgm:t>
    </dgm:pt>
    <dgm:pt modelId="{DECA317D-506A-4340-B6B5-2FBFA5A29677}" type="sibTrans" cxnId="{4CF8BBE4-FB9F-4F7E-BFE6-9AAF18812A42}">
      <dgm:prSet/>
      <dgm:spPr/>
      <dgm:t>
        <a:bodyPr/>
        <a:lstStyle/>
        <a:p>
          <a:endParaRPr lang="en-US"/>
        </a:p>
      </dgm:t>
    </dgm:pt>
    <dgm:pt modelId="{86EE84CE-2552-48FC-85A8-1542E926BB76}" type="pres">
      <dgm:prSet presAssocID="{AD77A00F-DBB2-4C9E-8F99-2DD7018AD4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2C5BD3-62E7-4013-8CB1-79803751327E}" type="pres">
      <dgm:prSet presAssocID="{11ECA9BB-F5C9-43E0-91EF-FACA4775CE80}" presName="hierRoot1" presStyleCnt="0"/>
      <dgm:spPr/>
    </dgm:pt>
    <dgm:pt modelId="{648850BC-3DB8-4452-B0B6-0942FAFC8089}" type="pres">
      <dgm:prSet presAssocID="{11ECA9BB-F5C9-43E0-91EF-FACA4775CE80}" presName="composite" presStyleCnt="0"/>
      <dgm:spPr/>
    </dgm:pt>
    <dgm:pt modelId="{CF916408-4127-4920-9663-65CB5A89B411}" type="pres">
      <dgm:prSet presAssocID="{11ECA9BB-F5C9-43E0-91EF-FACA4775CE80}" presName="background" presStyleLbl="node0" presStyleIdx="0" presStyleCnt="4"/>
      <dgm:spPr/>
    </dgm:pt>
    <dgm:pt modelId="{1D9315DE-D28E-4885-8A0B-43F32955E234}" type="pres">
      <dgm:prSet presAssocID="{11ECA9BB-F5C9-43E0-91EF-FACA4775CE80}" presName="text" presStyleLbl="fgAcc0" presStyleIdx="0" presStyleCnt="4">
        <dgm:presLayoutVars>
          <dgm:chPref val="3"/>
        </dgm:presLayoutVars>
      </dgm:prSet>
      <dgm:spPr/>
    </dgm:pt>
    <dgm:pt modelId="{0EADB507-0110-41AF-AAD6-8BA9B1AE6629}" type="pres">
      <dgm:prSet presAssocID="{11ECA9BB-F5C9-43E0-91EF-FACA4775CE80}" presName="hierChild2" presStyleCnt="0"/>
      <dgm:spPr/>
    </dgm:pt>
    <dgm:pt modelId="{C65000E3-0E10-4ABE-9891-0D567C59908A}" type="pres">
      <dgm:prSet presAssocID="{DE649D54-EB9C-4D80-A7FD-60188433D1CF}" presName="hierRoot1" presStyleCnt="0"/>
      <dgm:spPr/>
    </dgm:pt>
    <dgm:pt modelId="{E289101C-12AC-43D7-A333-85560E6FB56D}" type="pres">
      <dgm:prSet presAssocID="{DE649D54-EB9C-4D80-A7FD-60188433D1CF}" presName="composite" presStyleCnt="0"/>
      <dgm:spPr/>
    </dgm:pt>
    <dgm:pt modelId="{1431DFD4-7BEF-4E16-B847-368854775FD4}" type="pres">
      <dgm:prSet presAssocID="{DE649D54-EB9C-4D80-A7FD-60188433D1CF}" presName="background" presStyleLbl="node0" presStyleIdx="1" presStyleCnt="4"/>
      <dgm:spPr/>
    </dgm:pt>
    <dgm:pt modelId="{F9DD7222-21CE-4DE0-9754-E31910F225D5}" type="pres">
      <dgm:prSet presAssocID="{DE649D54-EB9C-4D80-A7FD-60188433D1CF}" presName="text" presStyleLbl="fgAcc0" presStyleIdx="1" presStyleCnt="4">
        <dgm:presLayoutVars>
          <dgm:chPref val="3"/>
        </dgm:presLayoutVars>
      </dgm:prSet>
      <dgm:spPr/>
    </dgm:pt>
    <dgm:pt modelId="{A39C9D70-3F5B-4138-806C-54453FFF297E}" type="pres">
      <dgm:prSet presAssocID="{DE649D54-EB9C-4D80-A7FD-60188433D1CF}" presName="hierChild2" presStyleCnt="0"/>
      <dgm:spPr/>
    </dgm:pt>
    <dgm:pt modelId="{3C4D9A3B-F831-4F4B-BB91-45C2987044C8}" type="pres">
      <dgm:prSet presAssocID="{FD9B0BC4-4278-4669-ABCE-FB56CA4A1291}" presName="hierRoot1" presStyleCnt="0"/>
      <dgm:spPr/>
    </dgm:pt>
    <dgm:pt modelId="{AF50BB51-D03F-4C3D-9156-E34E531474F9}" type="pres">
      <dgm:prSet presAssocID="{FD9B0BC4-4278-4669-ABCE-FB56CA4A1291}" presName="composite" presStyleCnt="0"/>
      <dgm:spPr/>
    </dgm:pt>
    <dgm:pt modelId="{AF55DA73-886B-4B61-B470-6FB807F5641E}" type="pres">
      <dgm:prSet presAssocID="{FD9B0BC4-4278-4669-ABCE-FB56CA4A1291}" presName="background" presStyleLbl="node0" presStyleIdx="2" presStyleCnt="4"/>
      <dgm:spPr/>
    </dgm:pt>
    <dgm:pt modelId="{4A6B25E5-6E0A-490E-B626-E79A8E21739C}" type="pres">
      <dgm:prSet presAssocID="{FD9B0BC4-4278-4669-ABCE-FB56CA4A1291}" presName="text" presStyleLbl="fgAcc0" presStyleIdx="2" presStyleCnt="4">
        <dgm:presLayoutVars>
          <dgm:chPref val="3"/>
        </dgm:presLayoutVars>
      </dgm:prSet>
      <dgm:spPr/>
    </dgm:pt>
    <dgm:pt modelId="{FD6F1F7D-0B87-45AF-85EE-DEAC86FD30EC}" type="pres">
      <dgm:prSet presAssocID="{FD9B0BC4-4278-4669-ABCE-FB56CA4A1291}" presName="hierChild2" presStyleCnt="0"/>
      <dgm:spPr/>
    </dgm:pt>
    <dgm:pt modelId="{3449E9AC-07EA-4A28-A095-8EEFEB628F08}" type="pres">
      <dgm:prSet presAssocID="{FB34DF38-90F7-4A82-983D-459145A1751C}" presName="hierRoot1" presStyleCnt="0"/>
      <dgm:spPr/>
    </dgm:pt>
    <dgm:pt modelId="{F80D48CA-8439-448B-B96F-91CD1A8E91A8}" type="pres">
      <dgm:prSet presAssocID="{FB34DF38-90F7-4A82-983D-459145A1751C}" presName="composite" presStyleCnt="0"/>
      <dgm:spPr/>
    </dgm:pt>
    <dgm:pt modelId="{6BAEB8A1-9C78-4606-955A-4167426E23F2}" type="pres">
      <dgm:prSet presAssocID="{FB34DF38-90F7-4A82-983D-459145A1751C}" presName="background" presStyleLbl="node0" presStyleIdx="3" presStyleCnt="4"/>
      <dgm:spPr/>
    </dgm:pt>
    <dgm:pt modelId="{37CC924A-D473-40CD-AF59-3A778E73CBB6}" type="pres">
      <dgm:prSet presAssocID="{FB34DF38-90F7-4A82-983D-459145A1751C}" presName="text" presStyleLbl="fgAcc0" presStyleIdx="3" presStyleCnt="4">
        <dgm:presLayoutVars>
          <dgm:chPref val="3"/>
        </dgm:presLayoutVars>
      </dgm:prSet>
      <dgm:spPr/>
    </dgm:pt>
    <dgm:pt modelId="{8995A91A-F7B9-44AB-96F7-0B0473DED4D5}" type="pres">
      <dgm:prSet presAssocID="{FB34DF38-90F7-4A82-983D-459145A1751C}" presName="hierChild2" presStyleCnt="0"/>
      <dgm:spPr/>
    </dgm:pt>
  </dgm:ptLst>
  <dgm:cxnLst>
    <dgm:cxn modelId="{4B65635B-2169-4B0D-ACD5-DD2198535B9D}" srcId="{AD77A00F-DBB2-4C9E-8F99-2DD7018AD45B}" destId="{11ECA9BB-F5C9-43E0-91EF-FACA4775CE80}" srcOrd="0" destOrd="0" parTransId="{040F676D-3956-4F4A-B075-03E69D084BB8}" sibTransId="{F62A8D08-EB98-4193-B8FE-ACA0AC4CFE08}"/>
    <dgm:cxn modelId="{5C85745E-6A25-4AF1-8FB2-14E183402967}" type="presOf" srcId="{FB34DF38-90F7-4A82-983D-459145A1751C}" destId="{37CC924A-D473-40CD-AF59-3A778E73CBB6}" srcOrd="0" destOrd="0" presId="urn:microsoft.com/office/officeart/2005/8/layout/hierarchy1"/>
    <dgm:cxn modelId="{69E18C5F-FAF4-47A5-BAAA-6F35D3C98FFA}" srcId="{AD77A00F-DBB2-4C9E-8F99-2DD7018AD45B}" destId="{FD9B0BC4-4278-4669-ABCE-FB56CA4A1291}" srcOrd="2" destOrd="0" parTransId="{2D413EC5-C60C-4CC2-A827-1E2EB1AFB0A4}" sibTransId="{409F8C3B-1E96-4E88-82C8-CB35AFB2108C}"/>
    <dgm:cxn modelId="{3BDBCA47-174E-4314-A1F2-DB9F1E335FB1}" type="presOf" srcId="{AD77A00F-DBB2-4C9E-8F99-2DD7018AD45B}" destId="{86EE84CE-2552-48FC-85A8-1542E926BB76}" srcOrd="0" destOrd="0" presId="urn:microsoft.com/office/officeart/2005/8/layout/hierarchy1"/>
    <dgm:cxn modelId="{862E38A7-B3D1-43A5-B39A-ABB9733A1485}" srcId="{AD77A00F-DBB2-4C9E-8F99-2DD7018AD45B}" destId="{DE649D54-EB9C-4D80-A7FD-60188433D1CF}" srcOrd="1" destOrd="0" parTransId="{48991C7C-05C8-4F9D-9780-0A3E2DEE0041}" sibTransId="{5530527C-8A0C-4B7A-9990-6EBEF7E3B803}"/>
    <dgm:cxn modelId="{5887EAB1-852C-49AA-B446-1D88820B09AC}" type="presOf" srcId="{DE649D54-EB9C-4D80-A7FD-60188433D1CF}" destId="{F9DD7222-21CE-4DE0-9754-E31910F225D5}" srcOrd="0" destOrd="0" presId="urn:microsoft.com/office/officeart/2005/8/layout/hierarchy1"/>
    <dgm:cxn modelId="{90AADCBF-65AF-4CFA-BA3F-4CA897344E17}" type="presOf" srcId="{11ECA9BB-F5C9-43E0-91EF-FACA4775CE80}" destId="{1D9315DE-D28E-4885-8A0B-43F32955E234}" srcOrd="0" destOrd="0" presId="urn:microsoft.com/office/officeart/2005/8/layout/hierarchy1"/>
    <dgm:cxn modelId="{BBC021D7-AC9D-4155-90C9-2932051A981D}" type="presOf" srcId="{FD9B0BC4-4278-4669-ABCE-FB56CA4A1291}" destId="{4A6B25E5-6E0A-490E-B626-E79A8E21739C}" srcOrd="0" destOrd="0" presId="urn:microsoft.com/office/officeart/2005/8/layout/hierarchy1"/>
    <dgm:cxn modelId="{4CF8BBE4-FB9F-4F7E-BFE6-9AAF18812A42}" srcId="{AD77A00F-DBB2-4C9E-8F99-2DD7018AD45B}" destId="{FB34DF38-90F7-4A82-983D-459145A1751C}" srcOrd="3" destOrd="0" parTransId="{5AE293B7-21BD-491C-BD50-2A1601CE4FE0}" sibTransId="{DECA317D-506A-4340-B6B5-2FBFA5A29677}"/>
    <dgm:cxn modelId="{FB35C74E-8129-44D2-81EF-AE05BA0476C6}" type="presParOf" srcId="{86EE84CE-2552-48FC-85A8-1542E926BB76}" destId="{3A2C5BD3-62E7-4013-8CB1-79803751327E}" srcOrd="0" destOrd="0" presId="urn:microsoft.com/office/officeart/2005/8/layout/hierarchy1"/>
    <dgm:cxn modelId="{08710300-26C7-4DE5-B677-DB0DCF80F9CF}" type="presParOf" srcId="{3A2C5BD3-62E7-4013-8CB1-79803751327E}" destId="{648850BC-3DB8-4452-B0B6-0942FAFC8089}" srcOrd="0" destOrd="0" presId="urn:microsoft.com/office/officeart/2005/8/layout/hierarchy1"/>
    <dgm:cxn modelId="{9C136E55-5B93-4FD6-A57D-62E454DE0273}" type="presParOf" srcId="{648850BC-3DB8-4452-B0B6-0942FAFC8089}" destId="{CF916408-4127-4920-9663-65CB5A89B411}" srcOrd="0" destOrd="0" presId="urn:microsoft.com/office/officeart/2005/8/layout/hierarchy1"/>
    <dgm:cxn modelId="{E7E84A96-0D26-4612-ABAA-B476B03F8FDA}" type="presParOf" srcId="{648850BC-3DB8-4452-B0B6-0942FAFC8089}" destId="{1D9315DE-D28E-4885-8A0B-43F32955E234}" srcOrd="1" destOrd="0" presId="urn:microsoft.com/office/officeart/2005/8/layout/hierarchy1"/>
    <dgm:cxn modelId="{4AB8B0C2-3E7B-45FA-B343-7792E643AC53}" type="presParOf" srcId="{3A2C5BD3-62E7-4013-8CB1-79803751327E}" destId="{0EADB507-0110-41AF-AAD6-8BA9B1AE6629}" srcOrd="1" destOrd="0" presId="urn:microsoft.com/office/officeart/2005/8/layout/hierarchy1"/>
    <dgm:cxn modelId="{9C4F22E8-8AD4-4EED-A257-EE98095AC26C}" type="presParOf" srcId="{86EE84CE-2552-48FC-85A8-1542E926BB76}" destId="{C65000E3-0E10-4ABE-9891-0D567C59908A}" srcOrd="1" destOrd="0" presId="urn:microsoft.com/office/officeart/2005/8/layout/hierarchy1"/>
    <dgm:cxn modelId="{EB08F31A-E24F-4718-BC4D-C10006387933}" type="presParOf" srcId="{C65000E3-0E10-4ABE-9891-0D567C59908A}" destId="{E289101C-12AC-43D7-A333-85560E6FB56D}" srcOrd="0" destOrd="0" presId="urn:microsoft.com/office/officeart/2005/8/layout/hierarchy1"/>
    <dgm:cxn modelId="{FDCCCF70-8687-44FA-BB7B-FDE89E11813D}" type="presParOf" srcId="{E289101C-12AC-43D7-A333-85560E6FB56D}" destId="{1431DFD4-7BEF-4E16-B847-368854775FD4}" srcOrd="0" destOrd="0" presId="urn:microsoft.com/office/officeart/2005/8/layout/hierarchy1"/>
    <dgm:cxn modelId="{121D6C78-7DCA-4FBA-9771-236D3597A02E}" type="presParOf" srcId="{E289101C-12AC-43D7-A333-85560E6FB56D}" destId="{F9DD7222-21CE-4DE0-9754-E31910F225D5}" srcOrd="1" destOrd="0" presId="urn:microsoft.com/office/officeart/2005/8/layout/hierarchy1"/>
    <dgm:cxn modelId="{D23D13C9-EB79-49C5-90D4-8DEEED52336F}" type="presParOf" srcId="{C65000E3-0E10-4ABE-9891-0D567C59908A}" destId="{A39C9D70-3F5B-4138-806C-54453FFF297E}" srcOrd="1" destOrd="0" presId="urn:microsoft.com/office/officeart/2005/8/layout/hierarchy1"/>
    <dgm:cxn modelId="{DF4BE34F-1188-4E7D-B81F-75E059115864}" type="presParOf" srcId="{86EE84CE-2552-48FC-85A8-1542E926BB76}" destId="{3C4D9A3B-F831-4F4B-BB91-45C2987044C8}" srcOrd="2" destOrd="0" presId="urn:microsoft.com/office/officeart/2005/8/layout/hierarchy1"/>
    <dgm:cxn modelId="{03432E19-3E69-491D-B905-87B8B17D649F}" type="presParOf" srcId="{3C4D9A3B-F831-4F4B-BB91-45C2987044C8}" destId="{AF50BB51-D03F-4C3D-9156-E34E531474F9}" srcOrd="0" destOrd="0" presId="urn:microsoft.com/office/officeart/2005/8/layout/hierarchy1"/>
    <dgm:cxn modelId="{5888119C-8D44-428A-9FFB-DFC9866DA050}" type="presParOf" srcId="{AF50BB51-D03F-4C3D-9156-E34E531474F9}" destId="{AF55DA73-886B-4B61-B470-6FB807F5641E}" srcOrd="0" destOrd="0" presId="urn:microsoft.com/office/officeart/2005/8/layout/hierarchy1"/>
    <dgm:cxn modelId="{4F50BCA0-32CC-44F7-BE54-06BFC2839666}" type="presParOf" srcId="{AF50BB51-D03F-4C3D-9156-E34E531474F9}" destId="{4A6B25E5-6E0A-490E-B626-E79A8E21739C}" srcOrd="1" destOrd="0" presId="urn:microsoft.com/office/officeart/2005/8/layout/hierarchy1"/>
    <dgm:cxn modelId="{93B85A3F-FDD3-4CC1-B391-D2E803B5C15A}" type="presParOf" srcId="{3C4D9A3B-F831-4F4B-BB91-45C2987044C8}" destId="{FD6F1F7D-0B87-45AF-85EE-DEAC86FD30EC}" srcOrd="1" destOrd="0" presId="urn:microsoft.com/office/officeart/2005/8/layout/hierarchy1"/>
    <dgm:cxn modelId="{B3CF620B-1DC0-4460-A872-D9125F028CA8}" type="presParOf" srcId="{86EE84CE-2552-48FC-85A8-1542E926BB76}" destId="{3449E9AC-07EA-4A28-A095-8EEFEB628F08}" srcOrd="3" destOrd="0" presId="urn:microsoft.com/office/officeart/2005/8/layout/hierarchy1"/>
    <dgm:cxn modelId="{E0D4E0D2-759C-491E-B365-5EB415D563A9}" type="presParOf" srcId="{3449E9AC-07EA-4A28-A095-8EEFEB628F08}" destId="{F80D48CA-8439-448B-B96F-91CD1A8E91A8}" srcOrd="0" destOrd="0" presId="urn:microsoft.com/office/officeart/2005/8/layout/hierarchy1"/>
    <dgm:cxn modelId="{C388C0E2-7309-497E-837F-88DF796C1550}" type="presParOf" srcId="{F80D48CA-8439-448B-B96F-91CD1A8E91A8}" destId="{6BAEB8A1-9C78-4606-955A-4167426E23F2}" srcOrd="0" destOrd="0" presId="urn:microsoft.com/office/officeart/2005/8/layout/hierarchy1"/>
    <dgm:cxn modelId="{5AC7AA3D-11EC-4512-B7CA-55F3B39AAE2A}" type="presParOf" srcId="{F80D48CA-8439-448B-B96F-91CD1A8E91A8}" destId="{37CC924A-D473-40CD-AF59-3A778E73CBB6}" srcOrd="1" destOrd="0" presId="urn:microsoft.com/office/officeart/2005/8/layout/hierarchy1"/>
    <dgm:cxn modelId="{9CDECDB6-C184-4A7B-B008-4DB7B97F9CF2}" type="presParOf" srcId="{3449E9AC-07EA-4A28-A095-8EEFEB628F08}" destId="{8995A91A-F7B9-44AB-96F7-0B0473DED4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405721-BD7B-4E27-ACCF-4EDA5EA3835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E4D055-6A53-4930-9B59-C50F6826F91C}">
      <dgm:prSet/>
      <dgm:spPr/>
      <dgm:t>
        <a:bodyPr/>
        <a:lstStyle/>
        <a:p>
          <a:r>
            <a:rPr lang="ko-KR" dirty="0"/>
            <a:t>베이즈 정리: 두 사건 A와 B가 주어졌을 때, 조건부 확률과 각각의 확률 정보를 사용하여 순서가 뒤바뀐 조건부 확률을 쉽게 구할 수 있는 정리</a:t>
          </a:r>
          <a:endParaRPr lang="en-US" dirty="0"/>
        </a:p>
      </dgm:t>
    </dgm:pt>
    <dgm:pt modelId="{8B6BBE8B-4176-4E3F-9AB2-EC6B5D2D3D4A}" type="parTrans" cxnId="{94047255-F5EF-4C07-A426-7EF0C0561BF3}">
      <dgm:prSet/>
      <dgm:spPr/>
      <dgm:t>
        <a:bodyPr/>
        <a:lstStyle/>
        <a:p>
          <a:endParaRPr lang="en-US"/>
        </a:p>
      </dgm:t>
    </dgm:pt>
    <dgm:pt modelId="{EA62E897-3F90-4419-B698-292FADD0DD87}" type="sibTrans" cxnId="{94047255-F5EF-4C07-A426-7EF0C0561BF3}">
      <dgm:prSet/>
      <dgm:spPr/>
      <dgm:t>
        <a:bodyPr/>
        <a:lstStyle/>
        <a:p>
          <a:endParaRPr lang="en-US"/>
        </a:p>
      </dgm:t>
    </dgm:pt>
    <dgm:pt modelId="{D579C94C-B11D-416E-AA33-F22007EBF93D}">
      <dgm:prSet/>
      <dgm:spPr/>
      <dgm:t>
        <a:bodyPr/>
        <a:lstStyle/>
        <a:p>
          <a:r>
            <a:rPr lang="ko-KR" dirty="0"/>
            <a:t>베이지안 필터 사용법</a:t>
          </a:r>
          <a:endParaRPr lang="en-US" dirty="0"/>
        </a:p>
      </dgm:t>
    </dgm:pt>
    <dgm:pt modelId="{C5BAA44B-E490-4408-B330-21E0A5112AD4}" type="parTrans" cxnId="{EC555473-158D-4A26-A321-A40F6C223DEC}">
      <dgm:prSet/>
      <dgm:spPr/>
      <dgm:t>
        <a:bodyPr/>
        <a:lstStyle/>
        <a:p>
          <a:endParaRPr lang="en-US"/>
        </a:p>
      </dgm:t>
    </dgm:pt>
    <dgm:pt modelId="{1C44C5AD-CF77-4F8D-9558-6C8F9CCC52C8}" type="sibTrans" cxnId="{EC555473-158D-4A26-A321-A40F6C223DEC}">
      <dgm:prSet/>
      <dgm:spPr/>
      <dgm:t>
        <a:bodyPr/>
        <a:lstStyle/>
        <a:p>
          <a:endParaRPr lang="en-US"/>
        </a:p>
      </dgm:t>
    </dgm:pt>
    <dgm:pt modelId="{4B333CF0-B08E-4DF8-8B5E-7A0525A8A603}">
      <dgm:prSet/>
      <dgm:spPr/>
      <dgm:t>
        <a:bodyPr/>
        <a:lstStyle/>
        <a:p>
          <a:r>
            <a:rPr lang="ko-KR" dirty="0"/>
            <a:t>1) 사전 타입을 설정, 그 후 사후 확률 구하기</a:t>
          </a:r>
          <a:endParaRPr lang="en-US" dirty="0"/>
        </a:p>
      </dgm:t>
    </dgm:pt>
    <dgm:pt modelId="{B2A2B054-4BCD-4AE2-B4A5-A61E110CD2C9}" type="parTrans" cxnId="{2E2BD0E1-2417-4CC8-919F-4767D90B5BCD}">
      <dgm:prSet/>
      <dgm:spPr/>
      <dgm:t>
        <a:bodyPr/>
        <a:lstStyle/>
        <a:p>
          <a:endParaRPr lang="en-US"/>
        </a:p>
      </dgm:t>
    </dgm:pt>
    <dgm:pt modelId="{01A4FAC4-CC59-47F0-92C5-B6D1E1F5D94D}" type="sibTrans" cxnId="{2E2BD0E1-2417-4CC8-919F-4767D90B5BCD}">
      <dgm:prSet/>
      <dgm:spPr/>
      <dgm:t>
        <a:bodyPr/>
        <a:lstStyle/>
        <a:p>
          <a:endParaRPr lang="en-US"/>
        </a:p>
      </dgm:t>
    </dgm:pt>
    <dgm:pt modelId="{67A08D87-9F72-4015-96BB-B9DE4F3B61C5}">
      <dgm:prSet/>
      <dgm:spPr/>
      <dgm:t>
        <a:bodyPr/>
        <a:lstStyle/>
        <a:p>
          <a:r>
            <a:rPr lang="ko-KR" dirty="0"/>
            <a:t>2) 도착한 메일이 스팸인지 일반메일인지 각 타입에 대한 사전확률 할당</a:t>
          </a:r>
          <a:endParaRPr lang="en-US" dirty="0"/>
        </a:p>
      </dgm:t>
    </dgm:pt>
    <dgm:pt modelId="{4C65213B-6BCA-4DF4-8C35-B282FCF4A02F}" type="parTrans" cxnId="{BEBABC72-E3F4-4DFA-8618-BAC6C39B7646}">
      <dgm:prSet/>
      <dgm:spPr/>
      <dgm:t>
        <a:bodyPr/>
        <a:lstStyle/>
        <a:p>
          <a:endParaRPr lang="en-US"/>
        </a:p>
      </dgm:t>
    </dgm:pt>
    <dgm:pt modelId="{2761AF0B-EAAE-4FF3-A690-BAAE413648A3}" type="sibTrans" cxnId="{BEBABC72-E3F4-4DFA-8618-BAC6C39B7646}">
      <dgm:prSet/>
      <dgm:spPr/>
      <dgm:t>
        <a:bodyPr/>
        <a:lstStyle/>
        <a:p>
          <a:endParaRPr lang="en-US"/>
        </a:p>
      </dgm:t>
    </dgm:pt>
    <dgm:pt modelId="{443D749E-FA90-4855-AA0F-0C1AAD4346AB}">
      <dgm:prSet/>
      <dgm:spPr/>
      <dgm:t>
        <a:bodyPr/>
        <a:lstStyle/>
        <a:p>
          <a:r>
            <a:rPr lang="ko-KR" dirty="0"/>
            <a:t>(</a:t>
          </a:r>
          <a:r>
            <a:rPr lang="ko-KR" dirty="0" err="1"/>
            <a:t>이로인해</a:t>
          </a:r>
          <a:r>
            <a:rPr lang="ko-KR" dirty="0"/>
            <a:t> P(스팸메일) = 0.5, P(일반메일) = 0.5 이다)</a:t>
          </a:r>
          <a:endParaRPr lang="en-US" dirty="0"/>
        </a:p>
      </dgm:t>
    </dgm:pt>
    <dgm:pt modelId="{F8AA896B-C7BF-4814-BA56-921E02AE1909}" type="parTrans" cxnId="{02E33805-4FB5-45BB-A838-FF50C7A3C458}">
      <dgm:prSet/>
      <dgm:spPr/>
      <dgm:t>
        <a:bodyPr/>
        <a:lstStyle/>
        <a:p>
          <a:endParaRPr lang="en-US"/>
        </a:p>
      </dgm:t>
    </dgm:pt>
    <dgm:pt modelId="{A1E5C48B-E854-4B0D-AF5C-FF458960332A}" type="sibTrans" cxnId="{02E33805-4FB5-45BB-A838-FF50C7A3C458}">
      <dgm:prSet/>
      <dgm:spPr/>
      <dgm:t>
        <a:bodyPr/>
        <a:lstStyle/>
        <a:p>
          <a:endParaRPr lang="en-US"/>
        </a:p>
      </dgm:t>
    </dgm:pt>
    <dgm:pt modelId="{364C56CC-D958-40CE-8CBA-3FA50916A41A}">
      <dgm:prSet/>
      <dgm:spPr/>
      <dgm:t>
        <a:bodyPr/>
        <a:lstStyle/>
        <a:p>
          <a:r>
            <a:rPr lang="ko-KR" dirty="0"/>
            <a:t>3) 스팸 메일을 구분하기 위한 특징을 정해준다 </a:t>
          </a:r>
          <a:endParaRPr lang="en-US" dirty="0"/>
        </a:p>
      </dgm:t>
    </dgm:pt>
    <dgm:pt modelId="{8D0AE2F9-611D-46AD-8EBA-02FE0CC849E9}" type="parTrans" cxnId="{6905F34E-2503-4AA2-9CAA-109F9F93E9CC}">
      <dgm:prSet/>
      <dgm:spPr/>
      <dgm:t>
        <a:bodyPr/>
        <a:lstStyle/>
        <a:p>
          <a:endParaRPr lang="en-US"/>
        </a:p>
      </dgm:t>
    </dgm:pt>
    <dgm:pt modelId="{3C689ECB-FC14-44F6-B4E1-8405E9FDEE92}" type="sibTrans" cxnId="{6905F34E-2503-4AA2-9CAA-109F9F93E9CC}">
      <dgm:prSet/>
      <dgm:spPr/>
      <dgm:t>
        <a:bodyPr/>
        <a:lstStyle/>
        <a:p>
          <a:endParaRPr lang="en-US"/>
        </a:p>
      </dgm:t>
    </dgm:pt>
    <dgm:pt modelId="{810A957B-6747-4BB7-81EB-C60FFB12E698}" type="pres">
      <dgm:prSet presAssocID="{4E405721-BD7B-4E27-ACCF-4EDA5EA3835F}" presName="diagram" presStyleCnt="0">
        <dgm:presLayoutVars>
          <dgm:dir/>
          <dgm:resizeHandles val="exact"/>
        </dgm:presLayoutVars>
      </dgm:prSet>
      <dgm:spPr/>
    </dgm:pt>
    <dgm:pt modelId="{E920BEA6-4768-488B-B932-8335E9BE3609}" type="pres">
      <dgm:prSet presAssocID="{03E4D055-6A53-4930-9B59-C50F6826F91C}" presName="node" presStyleLbl="node1" presStyleIdx="0" presStyleCnt="6">
        <dgm:presLayoutVars>
          <dgm:bulletEnabled val="1"/>
        </dgm:presLayoutVars>
      </dgm:prSet>
      <dgm:spPr/>
    </dgm:pt>
    <dgm:pt modelId="{D000C4B2-8B0F-4EE6-90B2-274F8C77E206}" type="pres">
      <dgm:prSet presAssocID="{EA62E897-3F90-4419-B698-292FADD0DD87}" presName="sibTrans" presStyleCnt="0"/>
      <dgm:spPr/>
    </dgm:pt>
    <dgm:pt modelId="{8476991B-E609-4516-A2F0-FF905A05242B}" type="pres">
      <dgm:prSet presAssocID="{D579C94C-B11D-416E-AA33-F22007EBF93D}" presName="node" presStyleLbl="node1" presStyleIdx="1" presStyleCnt="6">
        <dgm:presLayoutVars>
          <dgm:bulletEnabled val="1"/>
        </dgm:presLayoutVars>
      </dgm:prSet>
      <dgm:spPr/>
    </dgm:pt>
    <dgm:pt modelId="{8E9BABF7-A60B-48EB-934A-1C1084E8248B}" type="pres">
      <dgm:prSet presAssocID="{1C44C5AD-CF77-4F8D-9558-6C8F9CCC52C8}" presName="sibTrans" presStyleCnt="0"/>
      <dgm:spPr/>
    </dgm:pt>
    <dgm:pt modelId="{3BD0A48A-A30C-4960-83E8-C766E49BDA0C}" type="pres">
      <dgm:prSet presAssocID="{4B333CF0-B08E-4DF8-8B5E-7A0525A8A603}" presName="node" presStyleLbl="node1" presStyleIdx="2" presStyleCnt="6">
        <dgm:presLayoutVars>
          <dgm:bulletEnabled val="1"/>
        </dgm:presLayoutVars>
      </dgm:prSet>
      <dgm:spPr/>
    </dgm:pt>
    <dgm:pt modelId="{40994B51-C1E8-4126-BF84-4FEDACCDFF17}" type="pres">
      <dgm:prSet presAssocID="{01A4FAC4-CC59-47F0-92C5-B6D1E1F5D94D}" presName="sibTrans" presStyleCnt="0"/>
      <dgm:spPr/>
    </dgm:pt>
    <dgm:pt modelId="{FED21BB3-F831-4384-B5AA-90084EB39E87}" type="pres">
      <dgm:prSet presAssocID="{67A08D87-9F72-4015-96BB-B9DE4F3B61C5}" presName="node" presStyleLbl="node1" presStyleIdx="3" presStyleCnt="6">
        <dgm:presLayoutVars>
          <dgm:bulletEnabled val="1"/>
        </dgm:presLayoutVars>
      </dgm:prSet>
      <dgm:spPr/>
    </dgm:pt>
    <dgm:pt modelId="{F39C754C-DBFE-4A17-BB5B-D944EBBA0414}" type="pres">
      <dgm:prSet presAssocID="{2761AF0B-EAAE-4FF3-A690-BAAE413648A3}" presName="sibTrans" presStyleCnt="0"/>
      <dgm:spPr/>
    </dgm:pt>
    <dgm:pt modelId="{FBD48F1D-7754-4DE2-AC6F-23A1945FD7C8}" type="pres">
      <dgm:prSet presAssocID="{443D749E-FA90-4855-AA0F-0C1AAD4346AB}" presName="node" presStyleLbl="node1" presStyleIdx="4" presStyleCnt="6">
        <dgm:presLayoutVars>
          <dgm:bulletEnabled val="1"/>
        </dgm:presLayoutVars>
      </dgm:prSet>
      <dgm:spPr/>
    </dgm:pt>
    <dgm:pt modelId="{B1FC0085-F8DE-4AC3-81AD-26871A8BDBA1}" type="pres">
      <dgm:prSet presAssocID="{A1E5C48B-E854-4B0D-AF5C-FF458960332A}" presName="sibTrans" presStyleCnt="0"/>
      <dgm:spPr/>
    </dgm:pt>
    <dgm:pt modelId="{04544CA5-A589-4B97-976D-9364CC234F3D}" type="pres">
      <dgm:prSet presAssocID="{364C56CC-D958-40CE-8CBA-3FA50916A41A}" presName="node" presStyleLbl="node1" presStyleIdx="5" presStyleCnt="6">
        <dgm:presLayoutVars>
          <dgm:bulletEnabled val="1"/>
        </dgm:presLayoutVars>
      </dgm:prSet>
      <dgm:spPr/>
    </dgm:pt>
  </dgm:ptLst>
  <dgm:cxnLst>
    <dgm:cxn modelId="{02E33805-4FB5-45BB-A838-FF50C7A3C458}" srcId="{4E405721-BD7B-4E27-ACCF-4EDA5EA3835F}" destId="{443D749E-FA90-4855-AA0F-0C1AAD4346AB}" srcOrd="4" destOrd="0" parTransId="{F8AA896B-C7BF-4814-BA56-921E02AE1909}" sibTransId="{A1E5C48B-E854-4B0D-AF5C-FF458960332A}"/>
    <dgm:cxn modelId="{E6C72014-5892-45FC-9CD3-B48F35E42AA9}" type="presOf" srcId="{4B333CF0-B08E-4DF8-8B5E-7A0525A8A603}" destId="{3BD0A48A-A30C-4960-83E8-C766E49BDA0C}" srcOrd="0" destOrd="0" presId="urn:microsoft.com/office/officeart/2005/8/layout/default"/>
    <dgm:cxn modelId="{3C5C8D5C-D4AB-4C8A-B65C-9A0777755D4C}" type="presOf" srcId="{03E4D055-6A53-4930-9B59-C50F6826F91C}" destId="{E920BEA6-4768-488B-B932-8335E9BE3609}" srcOrd="0" destOrd="0" presId="urn:microsoft.com/office/officeart/2005/8/layout/default"/>
    <dgm:cxn modelId="{97E39F65-D079-48CD-B14E-281C8CC0B9B6}" type="presOf" srcId="{443D749E-FA90-4855-AA0F-0C1AAD4346AB}" destId="{FBD48F1D-7754-4DE2-AC6F-23A1945FD7C8}" srcOrd="0" destOrd="0" presId="urn:microsoft.com/office/officeart/2005/8/layout/default"/>
    <dgm:cxn modelId="{695DC567-6C77-4386-8837-2F0FCE09A5B5}" type="presOf" srcId="{D579C94C-B11D-416E-AA33-F22007EBF93D}" destId="{8476991B-E609-4516-A2F0-FF905A05242B}" srcOrd="0" destOrd="0" presId="urn:microsoft.com/office/officeart/2005/8/layout/default"/>
    <dgm:cxn modelId="{6905F34E-2503-4AA2-9CAA-109F9F93E9CC}" srcId="{4E405721-BD7B-4E27-ACCF-4EDA5EA3835F}" destId="{364C56CC-D958-40CE-8CBA-3FA50916A41A}" srcOrd="5" destOrd="0" parTransId="{8D0AE2F9-611D-46AD-8EBA-02FE0CC849E9}" sibTransId="{3C689ECB-FC14-44F6-B4E1-8405E9FDEE92}"/>
    <dgm:cxn modelId="{BEBABC72-E3F4-4DFA-8618-BAC6C39B7646}" srcId="{4E405721-BD7B-4E27-ACCF-4EDA5EA3835F}" destId="{67A08D87-9F72-4015-96BB-B9DE4F3B61C5}" srcOrd="3" destOrd="0" parTransId="{4C65213B-6BCA-4DF4-8C35-B282FCF4A02F}" sibTransId="{2761AF0B-EAAE-4FF3-A690-BAAE413648A3}"/>
    <dgm:cxn modelId="{EC555473-158D-4A26-A321-A40F6C223DEC}" srcId="{4E405721-BD7B-4E27-ACCF-4EDA5EA3835F}" destId="{D579C94C-B11D-416E-AA33-F22007EBF93D}" srcOrd="1" destOrd="0" parTransId="{C5BAA44B-E490-4408-B330-21E0A5112AD4}" sibTransId="{1C44C5AD-CF77-4F8D-9558-6C8F9CCC52C8}"/>
    <dgm:cxn modelId="{94047255-F5EF-4C07-A426-7EF0C0561BF3}" srcId="{4E405721-BD7B-4E27-ACCF-4EDA5EA3835F}" destId="{03E4D055-6A53-4930-9B59-C50F6826F91C}" srcOrd="0" destOrd="0" parTransId="{8B6BBE8B-4176-4E3F-9AB2-EC6B5D2D3D4A}" sibTransId="{EA62E897-3F90-4419-B698-292FADD0DD87}"/>
    <dgm:cxn modelId="{F68DD579-7466-4993-936B-FA01471C151B}" type="presOf" srcId="{4E405721-BD7B-4E27-ACCF-4EDA5EA3835F}" destId="{810A957B-6747-4BB7-81EB-C60FFB12E698}" srcOrd="0" destOrd="0" presId="urn:microsoft.com/office/officeart/2005/8/layout/default"/>
    <dgm:cxn modelId="{2B21E3C2-EA9B-4481-B259-EC87EBA94EE0}" type="presOf" srcId="{67A08D87-9F72-4015-96BB-B9DE4F3B61C5}" destId="{FED21BB3-F831-4384-B5AA-90084EB39E87}" srcOrd="0" destOrd="0" presId="urn:microsoft.com/office/officeart/2005/8/layout/default"/>
    <dgm:cxn modelId="{2E2BD0E1-2417-4CC8-919F-4767D90B5BCD}" srcId="{4E405721-BD7B-4E27-ACCF-4EDA5EA3835F}" destId="{4B333CF0-B08E-4DF8-8B5E-7A0525A8A603}" srcOrd="2" destOrd="0" parTransId="{B2A2B054-4BCD-4AE2-B4A5-A61E110CD2C9}" sibTransId="{01A4FAC4-CC59-47F0-92C5-B6D1E1F5D94D}"/>
    <dgm:cxn modelId="{6F8286E3-5A3D-4C94-BD31-8303D7CCA64F}" type="presOf" srcId="{364C56CC-D958-40CE-8CBA-3FA50916A41A}" destId="{04544CA5-A589-4B97-976D-9364CC234F3D}" srcOrd="0" destOrd="0" presId="urn:microsoft.com/office/officeart/2005/8/layout/default"/>
    <dgm:cxn modelId="{82B08B25-EE16-4D90-AA4B-E0184C131E8D}" type="presParOf" srcId="{810A957B-6747-4BB7-81EB-C60FFB12E698}" destId="{E920BEA6-4768-488B-B932-8335E9BE3609}" srcOrd="0" destOrd="0" presId="urn:microsoft.com/office/officeart/2005/8/layout/default"/>
    <dgm:cxn modelId="{DB5AF241-151C-47F6-BBD3-C5DF37EDE2AD}" type="presParOf" srcId="{810A957B-6747-4BB7-81EB-C60FFB12E698}" destId="{D000C4B2-8B0F-4EE6-90B2-274F8C77E206}" srcOrd="1" destOrd="0" presId="urn:microsoft.com/office/officeart/2005/8/layout/default"/>
    <dgm:cxn modelId="{EC3978A0-F2D3-4554-853A-C41F97537BAC}" type="presParOf" srcId="{810A957B-6747-4BB7-81EB-C60FFB12E698}" destId="{8476991B-E609-4516-A2F0-FF905A05242B}" srcOrd="2" destOrd="0" presId="urn:microsoft.com/office/officeart/2005/8/layout/default"/>
    <dgm:cxn modelId="{DE89AC81-6018-47BC-B424-02B8C1C7E515}" type="presParOf" srcId="{810A957B-6747-4BB7-81EB-C60FFB12E698}" destId="{8E9BABF7-A60B-48EB-934A-1C1084E8248B}" srcOrd="3" destOrd="0" presId="urn:microsoft.com/office/officeart/2005/8/layout/default"/>
    <dgm:cxn modelId="{CE4E8A06-3258-48D7-9F5F-D45A04D32850}" type="presParOf" srcId="{810A957B-6747-4BB7-81EB-C60FFB12E698}" destId="{3BD0A48A-A30C-4960-83E8-C766E49BDA0C}" srcOrd="4" destOrd="0" presId="urn:microsoft.com/office/officeart/2005/8/layout/default"/>
    <dgm:cxn modelId="{FBD4689A-83FD-4D72-B44B-FE035950C6F0}" type="presParOf" srcId="{810A957B-6747-4BB7-81EB-C60FFB12E698}" destId="{40994B51-C1E8-4126-BF84-4FEDACCDFF17}" srcOrd="5" destOrd="0" presId="urn:microsoft.com/office/officeart/2005/8/layout/default"/>
    <dgm:cxn modelId="{B5BE49DA-06D3-4664-AF3A-B6B0755E2D90}" type="presParOf" srcId="{810A957B-6747-4BB7-81EB-C60FFB12E698}" destId="{FED21BB3-F831-4384-B5AA-90084EB39E87}" srcOrd="6" destOrd="0" presId="urn:microsoft.com/office/officeart/2005/8/layout/default"/>
    <dgm:cxn modelId="{E19FF681-A34E-4CCF-A188-AAFBCB346D1C}" type="presParOf" srcId="{810A957B-6747-4BB7-81EB-C60FFB12E698}" destId="{F39C754C-DBFE-4A17-BB5B-D944EBBA0414}" srcOrd="7" destOrd="0" presId="urn:microsoft.com/office/officeart/2005/8/layout/default"/>
    <dgm:cxn modelId="{282E5522-F521-4AC4-81CF-ADE5273B55B3}" type="presParOf" srcId="{810A957B-6747-4BB7-81EB-C60FFB12E698}" destId="{FBD48F1D-7754-4DE2-AC6F-23A1945FD7C8}" srcOrd="8" destOrd="0" presId="urn:microsoft.com/office/officeart/2005/8/layout/default"/>
    <dgm:cxn modelId="{6FB00D13-3520-48B6-AE5A-F6DE9CBD23E8}" type="presParOf" srcId="{810A957B-6747-4BB7-81EB-C60FFB12E698}" destId="{B1FC0085-F8DE-4AC3-81AD-26871A8BDBA1}" srcOrd="9" destOrd="0" presId="urn:microsoft.com/office/officeart/2005/8/layout/default"/>
    <dgm:cxn modelId="{562B514F-AB3C-467B-AC4B-D2F7A118E779}" type="presParOf" srcId="{810A957B-6747-4BB7-81EB-C60FFB12E698}" destId="{04544CA5-A589-4B97-976D-9364CC234F3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6C0989-1903-4529-B6D6-3C56EEF5761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99D7F1-3C76-488F-B69D-AAE1260F35AB}">
      <dgm:prSet/>
      <dgm:spPr/>
      <dgm:t>
        <a:bodyPr/>
        <a:lstStyle/>
        <a:p>
          <a:r>
            <a:rPr lang="ko-KR" dirty="0"/>
            <a:t>1단계:</a:t>
          </a:r>
          <a:r>
            <a:rPr lang="en-US" dirty="0"/>
            <a:t> </a:t>
          </a:r>
          <a:r>
            <a:rPr lang="ko-KR" dirty="0"/>
            <a:t>첫 단어</a:t>
          </a:r>
          <a:r>
            <a:rPr lang="ko-KR" altLang="en-US" dirty="0"/>
            <a:t>는</a:t>
          </a:r>
          <a:r>
            <a:rPr lang="ko-KR" dirty="0"/>
            <a:t> 반드시 포함한다</a:t>
          </a:r>
          <a:endParaRPr lang="en-US" dirty="0"/>
        </a:p>
      </dgm:t>
    </dgm:pt>
    <dgm:pt modelId="{B2D030D1-881B-4148-A8B1-E3C33FA00566}" type="parTrans" cxnId="{79E00B08-B39F-41D5-8AC9-C7B472BA3F30}">
      <dgm:prSet/>
      <dgm:spPr/>
      <dgm:t>
        <a:bodyPr/>
        <a:lstStyle/>
        <a:p>
          <a:endParaRPr lang="en-US"/>
        </a:p>
      </dgm:t>
    </dgm:pt>
    <dgm:pt modelId="{D57AE0D0-2FF9-4233-8382-8B3B548D6925}" type="sibTrans" cxnId="{79E00B08-B39F-41D5-8AC9-C7B472BA3F30}">
      <dgm:prSet/>
      <dgm:spPr/>
      <dgm:t>
        <a:bodyPr/>
        <a:lstStyle/>
        <a:p>
          <a:endParaRPr lang="en-US"/>
        </a:p>
      </dgm:t>
    </dgm:pt>
    <dgm:pt modelId="{A52E8956-83AE-4496-81EC-C17AE998F7E8}">
      <dgm:prSet/>
      <dgm:spPr/>
      <dgm:t>
        <a:bodyPr/>
        <a:lstStyle/>
        <a:p>
          <a:r>
            <a:rPr lang="ko-KR" dirty="0"/>
            <a:t>2</a:t>
          </a:r>
          <a:r>
            <a:rPr lang="en-US" dirty="0"/>
            <a:t>단계:</a:t>
          </a:r>
          <a:r>
            <a:rPr lang="ko-KR" dirty="0"/>
            <a:t> 다른 </a:t>
          </a:r>
          <a:r>
            <a:rPr lang="ko-KR" altLang="en-US" dirty="0">
              <a:latin typeface="Bahnschrift"/>
            </a:rPr>
            <a:t>단어들은</a:t>
          </a:r>
          <a:r>
            <a:rPr lang="ko-KR" dirty="0"/>
            <a:t> 생략 가능하다</a:t>
          </a:r>
          <a:endParaRPr lang="en-US" dirty="0"/>
        </a:p>
      </dgm:t>
    </dgm:pt>
    <dgm:pt modelId="{8CFB34FB-F6A8-49D3-A54E-D38EEE2EB130}" type="parTrans" cxnId="{1FB81F90-14D4-46A2-A8F4-ACF52CE9BB2B}">
      <dgm:prSet/>
      <dgm:spPr/>
      <dgm:t>
        <a:bodyPr/>
        <a:lstStyle/>
        <a:p>
          <a:endParaRPr lang="en-US"/>
        </a:p>
      </dgm:t>
    </dgm:pt>
    <dgm:pt modelId="{ACDFF211-0CF3-46E3-AE26-97FE98052CAD}" type="sibTrans" cxnId="{1FB81F90-14D4-46A2-A8F4-ACF52CE9BB2B}">
      <dgm:prSet/>
      <dgm:spPr/>
      <dgm:t>
        <a:bodyPr/>
        <a:lstStyle/>
        <a:p>
          <a:endParaRPr lang="en-US"/>
        </a:p>
      </dgm:t>
    </dgm:pt>
    <dgm:pt modelId="{62E64F54-D518-405B-91C9-E5AE6335487A}">
      <dgm:prSet/>
      <dgm:spPr/>
      <dgm:t>
        <a:bodyPr/>
        <a:lstStyle/>
        <a:p>
          <a:r>
            <a:rPr lang="ko-KR" dirty="0"/>
            <a:t>3</a:t>
          </a:r>
          <a:r>
            <a:rPr lang="en-US" dirty="0"/>
            <a:t>단계: </a:t>
          </a:r>
          <a:r>
            <a:rPr lang="ko-KR" dirty="0"/>
            <a:t>그 단어들의 순서가 유지되어야 한다</a:t>
          </a:r>
          <a:endParaRPr lang="en-US" dirty="0"/>
        </a:p>
      </dgm:t>
    </dgm:pt>
    <dgm:pt modelId="{D6B8AC4D-D48C-462D-9D28-EAE69C2C6A78}" type="parTrans" cxnId="{9BF92D4A-E239-45C6-BFF6-C42292FF7C4C}">
      <dgm:prSet/>
      <dgm:spPr/>
      <dgm:t>
        <a:bodyPr/>
        <a:lstStyle/>
        <a:p>
          <a:endParaRPr lang="en-US"/>
        </a:p>
      </dgm:t>
    </dgm:pt>
    <dgm:pt modelId="{A6F0325F-8449-402A-A2A6-B9CFA348794D}" type="sibTrans" cxnId="{9BF92D4A-E239-45C6-BFF6-C42292FF7C4C}">
      <dgm:prSet/>
      <dgm:spPr/>
      <dgm:t>
        <a:bodyPr/>
        <a:lstStyle/>
        <a:p>
          <a:endParaRPr lang="en-US"/>
        </a:p>
      </dgm:t>
    </dgm:pt>
    <dgm:pt modelId="{BCA31B73-3E5F-48DE-B979-ADFF5CF3E2F9}">
      <dgm:prSet custT="1"/>
      <dgm:spPr/>
      <dgm:t>
        <a:bodyPr/>
        <a:lstStyle/>
        <a:p>
          <a:endParaRPr lang="en-US" altLang="ko-KR" sz="2000" dirty="0">
            <a:ea typeface="+mn-lt"/>
            <a:cs typeface="+mn-lt"/>
          </a:endParaRPr>
        </a:p>
        <a:p>
          <a:r>
            <a:rPr lang="ko-KR" altLang="en-US" sz="2000" dirty="0">
              <a:ea typeface="+mn-lt"/>
              <a:cs typeface="+mn-lt"/>
            </a:rPr>
            <a:t>총 </a:t>
          </a:r>
          <a:r>
            <a:rPr lang="ko-KR" altLang="ko-KR" sz="2000" dirty="0">
              <a:ea typeface="+mn-lt"/>
              <a:cs typeface="+mn-lt"/>
            </a:rPr>
            <a:t>인식단위의 </a:t>
          </a:r>
          <a:r>
            <a:rPr lang="ko-KR" altLang="en-US" sz="2000" dirty="0">
              <a:ea typeface="+mn-lt"/>
              <a:cs typeface="+mn-lt"/>
            </a:rPr>
            <a:t>개수</a:t>
          </a:r>
          <a:br>
            <a:rPr lang="en-US" altLang="ko-KR" sz="2000" dirty="0">
              <a:ea typeface="+mn-lt"/>
              <a:cs typeface="+mn-lt"/>
            </a:rPr>
          </a:br>
          <a:r>
            <a:rPr lang="ko-KR" altLang="ko-KR" sz="2000" dirty="0">
              <a:ea typeface="+mn-lt"/>
              <a:cs typeface="+mn-lt"/>
            </a:rPr>
            <a:t>= (총 단어의 개수-K+1)*2^(k-1)</a:t>
          </a:r>
          <a:endParaRPr lang="en-US" sz="2000" dirty="0"/>
        </a:p>
      </dgm:t>
    </dgm:pt>
    <dgm:pt modelId="{1E4A0B4D-A286-4D8A-843B-8DE1683216C4}" type="parTrans" cxnId="{080FE947-9993-4422-92AA-8E2AED4A232F}">
      <dgm:prSet/>
      <dgm:spPr/>
      <dgm:t>
        <a:bodyPr/>
        <a:lstStyle/>
        <a:p>
          <a:pPr latinLnBrk="1"/>
          <a:endParaRPr lang="ko-KR" altLang="en-US"/>
        </a:p>
      </dgm:t>
    </dgm:pt>
    <dgm:pt modelId="{352AD22A-08EF-4333-96DC-130C429F1E12}" type="sibTrans" cxnId="{080FE947-9993-4422-92AA-8E2AED4A232F}">
      <dgm:prSet/>
      <dgm:spPr/>
      <dgm:t>
        <a:bodyPr/>
        <a:lstStyle/>
        <a:p>
          <a:pPr latinLnBrk="1"/>
          <a:endParaRPr lang="ko-KR" altLang="en-US"/>
        </a:p>
      </dgm:t>
    </dgm:pt>
    <dgm:pt modelId="{4FF5784E-E98C-4437-A00A-2A1F444B1FAB}">
      <dgm:prSet custT="1"/>
      <dgm:spPr/>
      <dgm:t>
        <a:bodyPr/>
        <a:lstStyle/>
        <a:p>
          <a:r>
            <a:rPr lang="ko-KR" altLang="en-US" sz="2200" dirty="0">
              <a:ea typeface="+mn-lt"/>
              <a:cs typeface="+mn-lt"/>
            </a:rPr>
            <a:t>최대 </a:t>
          </a:r>
          <a:r>
            <a:rPr lang="en-US" altLang="ko-KR" sz="2200" dirty="0">
              <a:ea typeface="+mn-lt"/>
              <a:cs typeface="+mn-lt"/>
            </a:rPr>
            <a:t>k</a:t>
          </a:r>
          <a:r>
            <a:rPr lang="ko-KR" altLang="en-US" sz="2200" dirty="0">
              <a:ea typeface="+mn-lt"/>
              <a:cs typeface="+mn-lt"/>
            </a:rPr>
            <a:t>개의 단어를 인식단위로 간주하자</a:t>
          </a:r>
          <a:r>
            <a:rPr lang="en-US" altLang="ko-KR" sz="2200" dirty="0">
              <a:ea typeface="+mn-lt"/>
              <a:cs typeface="+mn-lt"/>
            </a:rPr>
            <a:t>.</a:t>
          </a:r>
          <a:endParaRPr lang="en-US" sz="2200" dirty="0"/>
        </a:p>
      </dgm:t>
    </dgm:pt>
    <dgm:pt modelId="{8EB33506-62CF-4D94-95F2-E295C7333CDE}" type="parTrans" cxnId="{910D4880-D6B4-4ED0-82DE-0BF90CFF6307}">
      <dgm:prSet/>
      <dgm:spPr/>
      <dgm:t>
        <a:bodyPr/>
        <a:lstStyle/>
        <a:p>
          <a:pPr latinLnBrk="1"/>
          <a:endParaRPr lang="ko-KR" altLang="en-US"/>
        </a:p>
      </dgm:t>
    </dgm:pt>
    <dgm:pt modelId="{6A6C2DF7-4B43-4E04-8D75-5805514D6974}" type="sibTrans" cxnId="{910D4880-D6B4-4ED0-82DE-0BF90CFF6307}">
      <dgm:prSet/>
      <dgm:spPr/>
      <dgm:t>
        <a:bodyPr/>
        <a:lstStyle/>
        <a:p>
          <a:pPr latinLnBrk="1"/>
          <a:endParaRPr lang="ko-KR" altLang="en-US"/>
        </a:p>
      </dgm:t>
    </dgm:pt>
    <dgm:pt modelId="{F28C5A8C-7C60-4A11-B697-5C0C71EFA8F3}" type="pres">
      <dgm:prSet presAssocID="{ED6C0989-1903-4529-B6D6-3C56EEF57610}" presName="vert0" presStyleCnt="0">
        <dgm:presLayoutVars>
          <dgm:dir/>
          <dgm:animOne val="branch"/>
          <dgm:animLvl val="lvl"/>
        </dgm:presLayoutVars>
      </dgm:prSet>
      <dgm:spPr/>
    </dgm:pt>
    <dgm:pt modelId="{9EEC1924-1057-4122-8AD4-7A3DE6843188}" type="pres">
      <dgm:prSet presAssocID="{4FF5784E-E98C-4437-A00A-2A1F444B1FAB}" presName="thickLine" presStyleLbl="alignNode1" presStyleIdx="0" presStyleCnt="5"/>
      <dgm:spPr/>
    </dgm:pt>
    <dgm:pt modelId="{F34A7ED4-57C1-42EC-BFC0-B229EF3CD09E}" type="pres">
      <dgm:prSet presAssocID="{4FF5784E-E98C-4437-A00A-2A1F444B1FAB}" presName="horz1" presStyleCnt="0"/>
      <dgm:spPr/>
    </dgm:pt>
    <dgm:pt modelId="{965F8954-CF52-4F39-B45B-6897BACFF830}" type="pres">
      <dgm:prSet presAssocID="{4FF5784E-E98C-4437-A00A-2A1F444B1FAB}" presName="tx1" presStyleLbl="revTx" presStyleIdx="0" presStyleCnt="5"/>
      <dgm:spPr/>
    </dgm:pt>
    <dgm:pt modelId="{26AE1F36-42D2-4327-8797-1C3892BCE2B8}" type="pres">
      <dgm:prSet presAssocID="{4FF5784E-E98C-4437-A00A-2A1F444B1FAB}" presName="vert1" presStyleCnt="0"/>
      <dgm:spPr/>
    </dgm:pt>
    <dgm:pt modelId="{A6C2ED6D-BD0E-4182-876C-8E75A6ECF2C4}" type="pres">
      <dgm:prSet presAssocID="{7299D7F1-3C76-488F-B69D-AAE1260F35AB}" presName="thickLine" presStyleLbl="alignNode1" presStyleIdx="1" presStyleCnt="5"/>
      <dgm:spPr/>
    </dgm:pt>
    <dgm:pt modelId="{D5D2D863-AC8A-4413-AB56-F341553F36D4}" type="pres">
      <dgm:prSet presAssocID="{7299D7F1-3C76-488F-B69D-AAE1260F35AB}" presName="horz1" presStyleCnt="0"/>
      <dgm:spPr/>
    </dgm:pt>
    <dgm:pt modelId="{FF79E169-65CA-43A9-B64F-8CB8D824D6D6}" type="pres">
      <dgm:prSet presAssocID="{7299D7F1-3C76-488F-B69D-AAE1260F35AB}" presName="tx1" presStyleLbl="revTx" presStyleIdx="1" presStyleCnt="5" custLinFactNeighborX="1212" custLinFactNeighborY="-3566"/>
      <dgm:spPr/>
    </dgm:pt>
    <dgm:pt modelId="{025F4F94-7BD3-44A9-AA62-86286D64F289}" type="pres">
      <dgm:prSet presAssocID="{7299D7F1-3C76-488F-B69D-AAE1260F35AB}" presName="vert1" presStyleCnt="0"/>
      <dgm:spPr/>
    </dgm:pt>
    <dgm:pt modelId="{431A6170-42CD-47F2-995C-6636FDE9154B}" type="pres">
      <dgm:prSet presAssocID="{A52E8956-83AE-4496-81EC-C17AE998F7E8}" presName="thickLine" presStyleLbl="alignNode1" presStyleIdx="2" presStyleCnt="5"/>
      <dgm:spPr/>
    </dgm:pt>
    <dgm:pt modelId="{7E8DFBC0-2315-401E-BEF2-4FE8199CEC48}" type="pres">
      <dgm:prSet presAssocID="{A52E8956-83AE-4496-81EC-C17AE998F7E8}" presName="horz1" presStyleCnt="0"/>
      <dgm:spPr/>
    </dgm:pt>
    <dgm:pt modelId="{4B53DF3D-12E9-4B15-B074-5824E64A584E}" type="pres">
      <dgm:prSet presAssocID="{A52E8956-83AE-4496-81EC-C17AE998F7E8}" presName="tx1" presStyleLbl="revTx" presStyleIdx="2" presStyleCnt="5"/>
      <dgm:spPr/>
    </dgm:pt>
    <dgm:pt modelId="{74B220BB-2F5F-4DA1-8E9F-90A26E26005F}" type="pres">
      <dgm:prSet presAssocID="{A52E8956-83AE-4496-81EC-C17AE998F7E8}" presName="vert1" presStyleCnt="0"/>
      <dgm:spPr/>
    </dgm:pt>
    <dgm:pt modelId="{3FB1C467-CFCE-466E-8B9F-A67938B8CD46}" type="pres">
      <dgm:prSet presAssocID="{62E64F54-D518-405B-91C9-E5AE6335487A}" presName="thickLine" presStyleLbl="alignNode1" presStyleIdx="3" presStyleCnt="5"/>
      <dgm:spPr/>
    </dgm:pt>
    <dgm:pt modelId="{F3E2169B-7556-430C-A190-DD9FC283496D}" type="pres">
      <dgm:prSet presAssocID="{62E64F54-D518-405B-91C9-E5AE6335487A}" presName="horz1" presStyleCnt="0"/>
      <dgm:spPr/>
    </dgm:pt>
    <dgm:pt modelId="{6EB4F34D-EA32-42A8-938E-408CFD35A5F6}" type="pres">
      <dgm:prSet presAssocID="{62E64F54-D518-405B-91C9-E5AE6335487A}" presName="tx1" presStyleLbl="revTx" presStyleIdx="3" presStyleCnt="5"/>
      <dgm:spPr/>
    </dgm:pt>
    <dgm:pt modelId="{EB23874B-72DF-49C6-8008-BA7DE95767B3}" type="pres">
      <dgm:prSet presAssocID="{62E64F54-D518-405B-91C9-E5AE6335487A}" presName="vert1" presStyleCnt="0"/>
      <dgm:spPr/>
    </dgm:pt>
    <dgm:pt modelId="{46C5DDDB-1EE1-4691-A38B-A001FF7C86A3}" type="pres">
      <dgm:prSet presAssocID="{BCA31B73-3E5F-48DE-B979-ADFF5CF3E2F9}" presName="thickLine" presStyleLbl="alignNode1" presStyleIdx="4" presStyleCnt="5"/>
      <dgm:spPr/>
    </dgm:pt>
    <dgm:pt modelId="{1D7CE9C2-A61E-4616-B754-3F39C80C3318}" type="pres">
      <dgm:prSet presAssocID="{BCA31B73-3E5F-48DE-B979-ADFF5CF3E2F9}" presName="horz1" presStyleCnt="0"/>
      <dgm:spPr/>
    </dgm:pt>
    <dgm:pt modelId="{9369EAC9-72C6-4C48-8AB9-BAE895F10525}" type="pres">
      <dgm:prSet presAssocID="{BCA31B73-3E5F-48DE-B979-ADFF5CF3E2F9}" presName="tx1" presStyleLbl="revTx" presStyleIdx="4" presStyleCnt="5"/>
      <dgm:spPr/>
    </dgm:pt>
    <dgm:pt modelId="{6DA71F94-9A83-4C76-8231-739B9135FEAF}" type="pres">
      <dgm:prSet presAssocID="{BCA31B73-3E5F-48DE-B979-ADFF5CF3E2F9}" presName="vert1" presStyleCnt="0"/>
      <dgm:spPr/>
    </dgm:pt>
  </dgm:ptLst>
  <dgm:cxnLst>
    <dgm:cxn modelId="{79E00B08-B39F-41D5-8AC9-C7B472BA3F30}" srcId="{ED6C0989-1903-4529-B6D6-3C56EEF57610}" destId="{7299D7F1-3C76-488F-B69D-AAE1260F35AB}" srcOrd="1" destOrd="0" parTransId="{B2D030D1-881B-4148-A8B1-E3C33FA00566}" sibTransId="{D57AE0D0-2FF9-4233-8382-8B3B548D6925}"/>
    <dgm:cxn modelId="{080FE947-9993-4422-92AA-8E2AED4A232F}" srcId="{ED6C0989-1903-4529-B6D6-3C56EEF57610}" destId="{BCA31B73-3E5F-48DE-B979-ADFF5CF3E2F9}" srcOrd="4" destOrd="0" parTransId="{1E4A0B4D-A286-4D8A-843B-8DE1683216C4}" sibTransId="{352AD22A-08EF-4333-96DC-130C429F1E12}"/>
    <dgm:cxn modelId="{9BF92D4A-E239-45C6-BFF6-C42292FF7C4C}" srcId="{ED6C0989-1903-4529-B6D6-3C56EEF57610}" destId="{62E64F54-D518-405B-91C9-E5AE6335487A}" srcOrd="3" destOrd="0" parTransId="{D6B8AC4D-D48C-462D-9D28-EAE69C2C6A78}" sibTransId="{A6F0325F-8449-402A-A2A6-B9CFA348794D}"/>
    <dgm:cxn modelId="{AE019450-88DE-43B5-80EC-DE2EED5EE957}" type="presOf" srcId="{7299D7F1-3C76-488F-B69D-AAE1260F35AB}" destId="{FF79E169-65CA-43A9-B64F-8CB8D824D6D6}" srcOrd="0" destOrd="0" presId="urn:microsoft.com/office/officeart/2008/layout/LinedList"/>
    <dgm:cxn modelId="{9F82B259-D658-4766-B604-6FA8FA0922A2}" type="presOf" srcId="{BCA31B73-3E5F-48DE-B979-ADFF5CF3E2F9}" destId="{9369EAC9-72C6-4C48-8AB9-BAE895F10525}" srcOrd="0" destOrd="0" presId="urn:microsoft.com/office/officeart/2008/layout/LinedList"/>
    <dgm:cxn modelId="{6888B67E-E32F-41C5-91B9-86CF4E1AE494}" type="presOf" srcId="{A52E8956-83AE-4496-81EC-C17AE998F7E8}" destId="{4B53DF3D-12E9-4B15-B074-5824E64A584E}" srcOrd="0" destOrd="0" presId="urn:microsoft.com/office/officeart/2008/layout/LinedList"/>
    <dgm:cxn modelId="{910D4880-D6B4-4ED0-82DE-0BF90CFF6307}" srcId="{ED6C0989-1903-4529-B6D6-3C56EEF57610}" destId="{4FF5784E-E98C-4437-A00A-2A1F444B1FAB}" srcOrd="0" destOrd="0" parTransId="{8EB33506-62CF-4D94-95F2-E295C7333CDE}" sibTransId="{6A6C2DF7-4B43-4E04-8D75-5805514D6974}"/>
    <dgm:cxn modelId="{EE44628D-20FB-4D8D-8280-B53AB7034B35}" type="presOf" srcId="{ED6C0989-1903-4529-B6D6-3C56EEF57610}" destId="{F28C5A8C-7C60-4A11-B697-5C0C71EFA8F3}" srcOrd="0" destOrd="0" presId="urn:microsoft.com/office/officeart/2008/layout/LinedList"/>
    <dgm:cxn modelId="{1FB81F90-14D4-46A2-A8F4-ACF52CE9BB2B}" srcId="{ED6C0989-1903-4529-B6D6-3C56EEF57610}" destId="{A52E8956-83AE-4496-81EC-C17AE998F7E8}" srcOrd="2" destOrd="0" parTransId="{8CFB34FB-F6A8-49D3-A54E-D38EEE2EB130}" sibTransId="{ACDFF211-0CF3-46E3-AE26-97FE98052CAD}"/>
    <dgm:cxn modelId="{D1F380BF-A2E7-48D7-8911-9D1F3986CE10}" type="presOf" srcId="{4FF5784E-E98C-4437-A00A-2A1F444B1FAB}" destId="{965F8954-CF52-4F39-B45B-6897BACFF830}" srcOrd="0" destOrd="0" presId="urn:microsoft.com/office/officeart/2008/layout/LinedList"/>
    <dgm:cxn modelId="{F8FB6FF5-6B8C-4BAD-90AF-2E4EA8759690}" type="presOf" srcId="{62E64F54-D518-405B-91C9-E5AE6335487A}" destId="{6EB4F34D-EA32-42A8-938E-408CFD35A5F6}" srcOrd="0" destOrd="0" presId="urn:microsoft.com/office/officeart/2008/layout/LinedList"/>
    <dgm:cxn modelId="{A94BB1F9-FE1C-4969-B588-1B082F00EC33}" type="presParOf" srcId="{F28C5A8C-7C60-4A11-B697-5C0C71EFA8F3}" destId="{9EEC1924-1057-4122-8AD4-7A3DE6843188}" srcOrd="0" destOrd="0" presId="urn:microsoft.com/office/officeart/2008/layout/LinedList"/>
    <dgm:cxn modelId="{69753F68-BACE-4BEC-8435-3379E07E8D8A}" type="presParOf" srcId="{F28C5A8C-7C60-4A11-B697-5C0C71EFA8F3}" destId="{F34A7ED4-57C1-42EC-BFC0-B229EF3CD09E}" srcOrd="1" destOrd="0" presId="urn:microsoft.com/office/officeart/2008/layout/LinedList"/>
    <dgm:cxn modelId="{4442BC3D-893B-4C0F-8ABD-9DDFD6ABC323}" type="presParOf" srcId="{F34A7ED4-57C1-42EC-BFC0-B229EF3CD09E}" destId="{965F8954-CF52-4F39-B45B-6897BACFF830}" srcOrd="0" destOrd="0" presId="urn:microsoft.com/office/officeart/2008/layout/LinedList"/>
    <dgm:cxn modelId="{B0D8CB5B-31CD-4BC7-95A5-1FF4DB023C27}" type="presParOf" srcId="{F34A7ED4-57C1-42EC-BFC0-B229EF3CD09E}" destId="{26AE1F36-42D2-4327-8797-1C3892BCE2B8}" srcOrd="1" destOrd="0" presId="urn:microsoft.com/office/officeart/2008/layout/LinedList"/>
    <dgm:cxn modelId="{79AA5172-8362-4E61-9921-993C9A6DCD38}" type="presParOf" srcId="{F28C5A8C-7C60-4A11-B697-5C0C71EFA8F3}" destId="{A6C2ED6D-BD0E-4182-876C-8E75A6ECF2C4}" srcOrd="2" destOrd="0" presId="urn:microsoft.com/office/officeart/2008/layout/LinedList"/>
    <dgm:cxn modelId="{DDECAA54-EFAF-42B9-AF54-72806D04A860}" type="presParOf" srcId="{F28C5A8C-7C60-4A11-B697-5C0C71EFA8F3}" destId="{D5D2D863-AC8A-4413-AB56-F341553F36D4}" srcOrd="3" destOrd="0" presId="urn:microsoft.com/office/officeart/2008/layout/LinedList"/>
    <dgm:cxn modelId="{8D47D256-BA78-4E15-A6CE-38B3686E2FD8}" type="presParOf" srcId="{D5D2D863-AC8A-4413-AB56-F341553F36D4}" destId="{FF79E169-65CA-43A9-B64F-8CB8D824D6D6}" srcOrd="0" destOrd="0" presId="urn:microsoft.com/office/officeart/2008/layout/LinedList"/>
    <dgm:cxn modelId="{B5FDB28F-E330-4BC7-923F-B50662C6ACB1}" type="presParOf" srcId="{D5D2D863-AC8A-4413-AB56-F341553F36D4}" destId="{025F4F94-7BD3-44A9-AA62-86286D64F289}" srcOrd="1" destOrd="0" presId="urn:microsoft.com/office/officeart/2008/layout/LinedList"/>
    <dgm:cxn modelId="{18A7647B-B579-4F52-B831-4B4E25C083C1}" type="presParOf" srcId="{F28C5A8C-7C60-4A11-B697-5C0C71EFA8F3}" destId="{431A6170-42CD-47F2-995C-6636FDE9154B}" srcOrd="4" destOrd="0" presId="urn:microsoft.com/office/officeart/2008/layout/LinedList"/>
    <dgm:cxn modelId="{78F1376C-4DFA-4650-8CC7-F0D71B4AFC6E}" type="presParOf" srcId="{F28C5A8C-7C60-4A11-B697-5C0C71EFA8F3}" destId="{7E8DFBC0-2315-401E-BEF2-4FE8199CEC48}" srcOrd="5" destOrd="0" presId="urn:microsoft.com/office/officeart/2008/layout/LinedList"/>
    <dgm:cxn modelId="{D92DA732-E277-4CA1-8F6C-0241109ED91A}" type="presParOf" srcId="{7E8DFBC0-2315-401E-BEF2-4FE8199CEC48}" destId="{4B53DF3D-12E9-4B15-B074-5824E64A584E}" srcOrd="0" destOrd="0" presId="urn:microsoft.com/office/officeart/2008/layout/LinedList"/>
    <dgm:cxn modelId="{98941528-8CA9-490B-85F7-C744701B0D1F}" type="presParOf" srcId="{7E8DFBC0-2315-401E-BEF2-4FE8199CEC48}" destId="{74B220BB-2F5F-4DA1-8E9F-90A26E26005F}" srcOrd="1" destOrd="0" presId="urn:microsoft.com/office/officeart/2008/layout/LinedList"/>
    <dgm:cxn modelId="{E2217921-AED8-4101-9B48-CBDEFA107DB6}" type="presParOf" srcId="{F28C5A8C-7C60-4A11-B697-5C0C71EFA8F3}" destId="{3FB1C467-CFCE-466E-8B9F-A67938B8CD46}" srcOrd="6" destOrd="0" presId="urn:microsoft.com/office/officeart/2008/layout/LinedList"/>
    <dgm:cxn modelId="{28AAB48E-F822-4D0D-BB45-8AE9B358C44C}" type="presParOf" srcId="{F28C5A8C-7C60-4A11-B697-5C0C71EFA8F3}" destId="{F3E2169B-7556-430C-A190-DD9FC283496D}" srcOrd="7" destOrd="0" presId="urn:microsoft.com/office/officeart/2008/layout/LinedList"/>
    <dgm:cxn modelId="{0E4732DF-D23B-4352-9F8E-D636485C6E14}" type="presParOf" srcId="{F3E2169B-7556-430C-A190-DD9FC283496D}" destId="{6EB4F34D-EA32-42A8-938E-408CFD35A5F6}" srcOrd="0" destOrd="0" presId="urn:microsoft.com/office/officeart/2008/layout/LinedList"/>
    <dgm:cxn modelId="{52968B28-8B8E-4227-BAFC-6B00DB324240}" type="presParOf" srcId="{F3E2169B-7556-430C-A190-DD9FC283496D}" destId="{EB23874B-72DF-49C6-8008-BA7DE95767B3}" srcOrd="1" destOrd="0" presId="urn:microsoft.com/office/officeart/2008/layout/LinedList"/>
    <dgm:cxn modelId="{4203EB31-DA56-484A-91F4-D6D3222B9FB2}" type="presParOf" srcId="{F28C5A8C-7C60-4A11-B697-5C0C71EFA8F3}" destId="{46C5DDDB-1EE1-4691-A38B-A001FF7C86A3}" srcOrd="8" destOrd="0" presId="urn:microsoft.com/office/officeart/2008/layout/LinedList"/>
    <dgm:cxn modelId="{A6921909-335B-4220-9AF1-BC98D5038D69}" type="presParOf" srcId="{F28C5A8C-7C60-4A11-B697-5C0C71EFA8F3}" destId="{1D7CE9C2-A61E-4616-B754-3F39C80C3318}" srcOrd="9" destOrd="0" presId="urn:microsoft.com/office/officeart/2008/layout/LinedList"/>
    <dgm:cxn modelId="{0166ACC0-9E58-4082-9E53-3D75EE3A668D}" type="presParOf" srcId="{1D7CE9C2-A61E-4616-B754-3F39C80C3318}" destId="{9369EAC9-72C6-4C48-8AB9-BAE895F10525}" srcOrd="0" destOrd="0" presId="urn:microsoft.com/office/officeart/2008/layout/LinedList"/>
    <dgm:cxn modelId="{E843CD2F-FA3B-42B7-9226-52A00B922A07}" type="presParOf" srcId="{1D7CE9C2-A61E-4616-B754-3F39C80C3318}" destId="{6DA71F94-9A83-4C76-8231-739B9135FE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91C4E-A465-4265-A20E-75F887B8194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34D79F-8288-4B8F-B02C-CB4E7C8141D6}">
      <dgm:prSet/>
      <dgm:spPr/>
      <dgm:t>
        <a:bodyPr/>
        <a:lstStyle/>
        <a:p>
          <a:endParaRPr lang="en-US" dirty="0"/>
        </a:p>
        <a:p>
          <a:r>
            <a:rPr lang="en-US" dirty="0"/>
            <a:t>-</a:t>
          </a:r>
          <a:r>
            <a:rPr lang="ko-KR" dirty="0"/>
            <a:t> 통계적 동작을 단순한 베이지안 방법 보다 더 정확하게 모델링하는 데 사용되는 방법</a:t>
          </a:r>
          <a:endParaRPr lang="en-US" dirty="0"/>
        </a:p>
      </dgm:t>
    </dgm:pt>
    <dgm:pt modelId="{BA205960-1B66-4148-8A76-F17C5C6236EC}" type="parTrans" cxnId="{2B7CDFBF-3429-47A9-B7A8-66B8BD869114}">
      <dgm:prSet/>
      <dgm:spPr/>
      <dgm:t>
        <a:bodyPr/>
        <a:lstStyle/>
        <a:p>
          <a:endParaRPr lang="en-US"/>
        </a:p>
      </dgm:t>
    </dgm:pt>
    <dgm:pt modelId="{EA18B5F2-C617-4121-A667-1CDAB487AB2B}" type="sibTrans" cxnId="{2B7CDFBF-3429-47A9-B7A8-66B8BD86911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22AB22E-7156-4845-B994-A3F44506D116}">
      <dgm:prSet/>
      <dgm:spPr/>
      <dgm:t>
        <a:bodyPr/>
        <a:lstStyle/>
        <a:p>
          <a:r>
            <a:rPr lang="ko-KR" dirty="0"/>
            <a:t>- </a:t>
          </a:r>
          <a:r>
            <a:rPr lang="ko-KR" dirty="0" err="1"/>
            <a:t>마르코비안</a:t>
          </a:r>
          <a:r>
            <a:rPr lang="ko-KR" dirty="0"/>
            <a:t> 모형은 한 단어가 주어졌을 때 다음 단어가 될 상대적인 전이 확률을 더한다</a:t>
          </a:r>
          <a:r>
            <a:rPr lang="en-US" dirty="0"/>
            <a:t>.</a:t>
          </a:r>
          <a:r>
            <a:rPr lang="ko-KR" dirty="0"/>
            <a:t> 본질적으로 베이지안 필터는 단일 단어에만 작동하는 반면 </a:t>
          </a:r>
          <a:r>
            <a:rPr lang="ko-KR" dirty="0" err="1"/>
            <a:t>마르코비안</a:t>
          </a:r>
          <a:r>
            <a:rPr lang="ko-KR" dirty="0"/>
            <a:t> 필터는 구 또는 전체 문장에 작동한다</a:t>
          </a:r>
          <a:r>
            <a:rPr lang="en-US" dirty="0"/>
            <a:t>.</a:t>
          </a:r>
        </a:p>
      </dgm:t>
    </dgm:pt>
    <dgm:pt modelId="{1E748A7D-3C6A-47F6-BCC1-C4ABCDC3F88C}" type="parTrans" cxnId="{417EB52A-E8F5-4E12-9DE8-C933B0234F37}">
      <dgm:prSet/>
      <dgm:spPr/>
      <dgm:t>
        <a:bodyPr/>
        <a:lstStyle/>
        <a:p>
          <a:endParaRPr lang="en-US"/>
        </a:p>
      </dgm:t>
    </dgm:pt>
    <dgm:pt modelId="{E2B103B8-0D5A-463C-967F-AE134D774EFD}" type="sibTrans" cxnId="{417EB52A-E8F5-4E12-9DE8-C933B0234F3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8F09A60-A48F-4F54-85E9-ECB1E245FD12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스팸</a:t>
          </a:r>
          <a:r>
            <a:rPr lang="en-US" dirty="0"/>
            <a:t> </a:t>
          </a:r>
          <a:r>
            <a:rPr lang="en-US" dirty="0" err="1"/>
            <a:t>메일</a:t>
          </a:r>
          <a:r>
            <a:rPr lang="en-US" dirty="0"/>
            <a:t> </a:t>
          </a:r>
          <a:r>
            <a:rPr lang="ko-KR" altLang="en-US" dirty="0"/>
            <a:t>및 문자</a:t>
          </a:r>
          <a:r>
            <a:rPr lang="en-US" dirty="0" err="1"/>
            <a:t>에서</a:t>
          </a:r>
          <a:r>
            <a:rPr lang="en-US" dirty="0"/>
            <a:t> </a:t>
          </a:r>
          <a:r>
            <a:rPr lang="en-US" dirty="0" err="1"/>
            <a:t>특정</a:t>
          </a:r>
          <a:r>
            <a:rPr lang="en-US" dirty="0"/>
            <a:t> </a:t>
          </a:r>
          <a:r>
            <a:rPr lang="en-US" dirty="0" err="1"/>
            <a:t>단어들이나</a:t>
          </a:r>
          <a:r>
            <a:rPr lang="en-US" dirty="0"/>
            <a:t> </a:t>
          </a:r>
          <a:r>
            <a:rPr lang="en-US" dirty="0" err="1"/>
            <a:t>구가</a:t>
          </a:r>
          <a:r>
            <a:rPr lang="en-US" dirty="0"/>
            <a:t> </a:t>
          </a:r>
          <a:r>
            <a:rPr lang="en-US" dirty="0" err="1"/>
            <a:t>연관성에</a:t>
          </a:r>
          <a:r>
            <a:rPr lang="en-US" dirty="0"/>
            <a:t> </a:t>
          </a:r>
          <a:r>
            <a:rPr lang="en-US" dirty="0" err="1"/>
            <a:t>따라</a:t>
          </a:r>
          <a:r>
            <a:rPr lang="en-US" dirty="0"/>
            <a:t> </a:t>
          </a:r>
          <a:r>
            <a:rPr lang="en-US" dirty="0" err="1"/>
            <a:t>인식</a:t>
          </a:r>
          <a:r>
            <a:rPr lang="en-US" dirty="0"/>
            <a:t> </a:t>
          </a:r>
          <a:r>
            <a:rPr lang="en-US" dirty="0" err="1"/>
            <a:t>단위의</a:t>
          </a:r>
          <a:r>
            <a:rPr lang="en-US" dirty="0"/>
            <a:t> </a:t>
          </a:r>
          <a:r>
            <a:rPr lang="en-US" dirty="0" err="1"/>
            <a:t>길이에</a:t>
          </a:r>
          <a:r>
            <a:rPr lang="en-US" dirty="0"/>
            <a:t> </a:t>
          </a:r>
          <a:r>
            <a:rPr lang="en-US" dirty="0" err="1"/>
            <a:t>지수적으로</a:t>
          </a:r>
          <a:r>
            <a:rPr lang="en-US" dirty="0"/>
            <a:t> </a:t>
          </a:r>
          <a:r>
            <a:rPr lang="en-US" dirty="0" err="1"/>
            <a:t>증가하는</a:t>
          </a:r>
          <a:r>
            <a:rPr lang="en-US" dirty="0"/>
            <a:t> </a:t>
          </a:r>
          <a:r>
            <a:rPr lang="en-US" dirty="0" err="1"/>
            <a:t>가중치를</a:t>
          </a:r>
          <a:r>
            <a:rPr lang="en-US" dirty="0"/>
            <a:t> </a:t>
          </a:r>
          <a:r>
            <a:rPr lang="en-US" dirty="0" err="1"/>
            <a:t>부여한다</a:t>
          </a:r>
          <a:r>
            <a:rPr lang="en-US" dirty="0"/>
            <a:t>. </a:t>
          </a:r>
        </a:p>
        <a:p>
          <a:endParaRPr lang="en-US" dirty="0"/>
        </a:p>
        <a:p>
          <a:r>
            <a:rPr lang="en-US" dirty="0" err="1"/>
            <a:t>여기서</a:t>
          </a:r>
          <a:r>
            <a:rPr lang="en-US" dirty="0"/>
            <a:t> </a:t>
          </a:r>
          <a:r>
            <a:rPr lang="en-US" dirty="0" err="1"/>
            <a:t>말하는</a:t>
          </a:r>
          <a:r>
            <a:rPr lang="en-US" dirty="0"/>
            <a:t> </a:t>
          </a:r>
          <a:r>
            <a:rPr lang="en-US" dirty="0" err="1"/>
            <a:t>가중치란</a:t>
          </a:r>
          <a:r>
            <a:rPr lang="en-US" dirty="0"/>
            <a:t> </a:t>
          </a:r>
          <a:r>
            <a:rPr lang="en-US" dirty="0" err="1"/>
            <a:t>해당</a:t>
          </a:r>
          <a:r>
            <a:rPr lang="en-US" dirty="0"/>
            <a:t> </a:t>
          </a:r>
          <a:r>
            <a:rPr lang="en-US" dirty="0" err="1"/>
            <a:t>상태</a:t>
          </a:r>
          <a:r>
            <a:rPr lang="en-US" dirty="0"/>
            <a:t> </a:t>
          </a:r>
          <a:r>
            <a:rPr lang="en-US" dirty="0" err="1"/>
            <a:t>전이가</a:t>
          </a:r>
          <a:r>
            <a:rPr lang="en-US" dirty="0"/>
            <a:t> </a:t>
          </a:r>
          <a:r>
            <a:rPr lang="en-US" dirty="0" err="1"/>
            <a:t>이루어질</a:t>
          </a:r>
          <a:r>
            <a:rPr lang="en-US" dirty="0"/>
            <a:t> 수 </a:t>
          </a:r>
          <a:r>
            <a:rPr lang="en-US" dirty="0" err="1"/>
            <a:t>있는</a:t>
          </a:r>
          <a:r>
            <a:rPr lang="en-US" dirty="0"/>
            <a:t> </a:t>
          </a:r>
          <a:r>
            <a:rPr lang="en-US" dirty="0" err="1"/>
            <a:t>확률을</a:t>
          </a:r>
          <a:r>
            <a:rPr lang="en-US" dirty="0"/>
            <a:t> </a:t>
          </a:r>
          <a:r>
            <a:rPr lang="en-US" dirty="0" err="1"/>
            <a:t>의미한다</a:t>
          </a:r>
          <a:r>
            <a:rPr lang="en-US" dirty="0"/>
            <a:t>.</a:t>
          </a:r>
        </a:p>
      </dgm:t>
    </dgm:pt>
    <dgm:pt modelId="{AA455AFA-B9BD-4598-984F-34FE9EC0D568}" type="parTrans" cxnId="{AF250078-8332-43E1-95A0-9CBD194A4C62}">
      <dgm:prSet/>
      <dgm:spPr/>
      <dgm:t>
        <a:bodyPr/>
        <a:lstStyle/>
        <a:p>
          <a:endParaRPr lang="en-US"/>
        </a:p>
      </dgm:t>
    </dgm:pt>
    <dgm:pt modelId="{C9F09DA4-C38B-4A42-860B-4D1B176CF31D}" type="sibTrans" cxnId="{AF250078-8332-43E1-95A0-9CBD194A4C6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50A71B6-3C3A-42D2-9792-56DDA64FA7C4}" type="pres">
      <dgm:prSet presAssocID="{0EC91C4E-A465-4265-A20E-75F887B81945}" presName="Name0" presStyleCnt="0">
        <dgm:presLayoutVars>
          <dgm:animLvl val="lvl"/>
          <dgm:resizeHandles val="exact"/>
        </dgm:presLayoutVars>
      </dgm:prSet>
      <dgm:spPr/>
    </dgm:pt>
    <dgm:pt modelId="{8FDC1A13-D7D8-4B67-961E-24B809374021}" type="pres">
      <dgm:prSet presAssocID="{CD34D79F-8288-4B8F-B02C-CB4E7C8141D6}" presName="compositeNode" presStyleCnt="0">
        <dgm:presLayoutVars>
          <dgm:bulletEnabled val="1"/>
        </dgm:presLayoutVars>
      </dgm:prSet>
      <dgm:spPr/>
    </dgm:pt>
    <dgm:pt modelId="{F4DDFF8E-FD71-4366-8E44-B93DB5B0D39E}" type="pres">
      <dgm:prSet presAssocID="{CD34D79F-8288-4B8F-B02C-CB4E7C8141D6}" presName="bgRect" presStyleLbl="alignNode1" presStyleIdx="0" presStyleCnt="3"/>
      <dgm:spPr/>
    </dgm:pt>
    <dgm:pt modelId="{2917EC8D-9AB8-4DBC-B80B-DF508656BF94}" type="pres">
      <dgm:prSet presAssocID="{EA18B5F2-C617-4121-A667-1CDAB487AB2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2C422EC-C6B5-42EE-858D-7E576A911ECB}" type="pres">
      <dgm:prSet presAssocID="{CD34D79F-8288-4B8F-B02C-CB4E7C8141D6}" presName="nodeRect" presStyleLbl="alignNode1" presStyleIdx="0" presStyleCnt="3">
        <dgm:presLayoutVars>
          <dgm:bulletEnabled val="1"/>
        </dgm:presLayoutVars>
      </dgm:prSet>
      <dgm:spPr/>
    </dgm:pt>
    <dgm:pt modelId="{EC33BC53-50ED-44A9-9FD5-D2E57C536F0A}" type="pres">
      <dgm:prSet presAssocID="{EA18B5F2-C617-4121-A667-1CDAB487AB2B}" presName="sibTrans" presStyleCnt="0"/>
      <dgm:spPr/>
    </dgm:pt>
    <dgm:pt modelId="{82E6AF9F-CADF-4F89-A266-2D3D5AD3B29E}" type="pres">
      <dgm:prSet presAssocID="{622AB22E-7156-4845-B994-A3F44506D116}" presName="compositeNode" presStyleCnt="0">
        <dgm:presLayoutVars>
          <dgm:bulletEnabled val="1"/>
        </dgm:presLayoutVars>
      </dgm:prSet>
      <dgm:spPr/>
    </dgm:pt>
    <dgm:pt modelId="{76E0D4C9-FFF3-4938-BBD3-EC9F107E4033}" type="pres">
      <dgm:prSet presAssocID="{622AB22E-7156-4845-B994-A3F44506D116}" presName="bgRect" presStyleLbl="alignNode1" presStyleIdx="1" presStyleCnt="3"/>
      <dgm:spPr/>
    </dgm:pt>
    <dgm:pt modelId="{73869877-0D45-41C7-A572-AF0DF9AEB163}" type="pres">
      <dgm:prSet presAssocID="{E2B103B8-0D5A-463C-967F-AE134D774EF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1C7000B-E08B-4ECA-B754-62128FD4CA0A}" type="pres">
      <dgm:prSet presAssocID="{622AB22E-7156-4845-B994-A3F44506D116}" presName="nodeRect" presStyleLbl="alignNode1" presStyleIdx="1" presStyleCnt="3">
        <dgm:presLayoutVars>
          <dgm:bulletEnabled val="1"/>
        </dgm:presLayoutVars>
      </dgm:prSet>
      <dgm:spPr/>
    </dgm:pt>
    <dgm:pt modelId="{61480B41-B193-4C7F-B7A6-CFC78BA60759}" type="pres">
      <dgm:prSet presAssocID="{E2B103B8-0D5A-463C-967F-AE134D774EFD}" presName="sibTrans" presStyleCnt="0"/>
      <dgm:spPr/>
    </dgm:pt>
    <dgm:pt modelId="{B162683E-FE0C-4833-8A83-53AF1B5CD8F6}" type="pres">
      <dgm:prSet presAssocID="{58F09A60-A48F-4F54-85E9-ECB1E245FD12}" presName="compositeNode" presStyleCnt="0">
        <dgm:presLayoutVars>
          <dgm:bulletEnabled val="1"/>
        </dgm:presLayoutVars>
      </dgm:prSet>
      <dgm:spPr/>
    </dgm:pt>
    <dgm:pt modelId="{288E308C-BF6F-4208-9791-7D269F90C7F4}" type="pres">
      <dgm:prSet presAssocID="{58F09A60-A48F-4F54-85E9-ECB1E245FD12}" presName="bgRect" presStyleLbl="alignNode1" presStyleIdx="2" presStyleCnt="3"/>
      <dgm:spPr/>
    </dgm:pt>
    <dgm:pt modelId="{076A1943-31A5-40A0-8DF8-3DE237FF0EC5}" type="pres">
      <dgm:prSet presAssocID="{C9F09DA4-C38B-4A42-860B-4D1B176CF31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8D7F6A4-D131-44E3-99C6-3BB54CA2F6D1}" type="pres">
      <dgm:prSet presAssocID="{58F09A60-A48F-4F54-85E9-ECB1E245FD1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2D54E08-4C1B-4F16-938E-664FE4AF03C9}" type="presOf" srcId="{C9F09DA4-C38B-4A42-860B-4D1B176CF31D}" destId="{076A1943-31A5-40A0-8DF8-3DE237FF0EC5}" srcOrd="0" destOrd="0" presId="urn:microsoft.com/office/officeart/2016/7/layout/LinearBlockProcessNumbered"/>
    <dgm:cxn modelId="{71A62321-30CC-45D3-A45E-8B2EAC25C04C}" type="presOf" srcId="{CD34D79F-8288-4B8F-B02C-CB4E7C8141D6}" destId="{52C422EC-C6B5-42EE-858D-7E576A911ECB}" srcOrd="1" destOrd="0" presId="urn:microsoft.com/office/officeart/2016/7/layout/LinearBlockProcessNumbered"/>
    <dgm:cxn modelId="{417EB52A-E8F5-4E12-9DE8-C933B0234F37}" srcId="{0EC91C4E-A465-4265-A20E-75F887B81945}" destId="{622AB22E-7156-4845-B994-A3F44506D116}" srcOrd="1" destOrd="0" parTransId="{1E748A7D-3C6A-47F6-BCC1-C4ABCDC3F88C}" sibTransId="{E2B103B8-0D5A-463C-967F-AE134D774EFD}"/>
    <dgm:cxn modelId="{EE80875E-A986-4B9A-8DC6-EEF3D57A59A1}" type="presOf" srcId="{58F09A60-A48F-4F54-85E9-ECB1E245FD12}" destId="{88D7F6A4-D131-44E3-99C6-3BB54CA2F6D1}" srcOrd="1" destOrd="0" presId="urn:microsoft.com/office/officeart/2016/7/layout/LinearBlockProcessNumbered"/>
    <dgm:cxn modelId="{50612148-F459-4126-9356-56C99AB199B9}" type="presOf" srcId="{58F09A60-A48F-4F54-85E9-ECB1E245FD12}" destId="{288E308C-BF6F-4208-9791-7D269F90C7F4}" srcOrd="0" destOrd="0" presId="urn:microsoft.com/office/officeart/2016/7/layout/LinearBlockProcessNumbered"/>
    <dgm:cxn modelId="{AF250078-8332-43E1-95A0-9CBD194A4C62}" srcId="{0EC91C4E-A465-4265-A20E-75F887B81945}" destId="{58F09A60-A48F-4F54-85E9-ECB1E245FD12}" srcOrd="2" destOrd="0" parTransId="{AA455AFA-B9BD-4598-984F-34FE9EC0D568}" sibTransId="{C9F09DA4-C38B-4A42-860B-4D1B176CF31D}"/>
    <dgm:cxn modelId="{CC89A07C-8E67-47E4-A179-AED76BE37603}" type="presOf" srcId="{EA18B5F2-C617-4121-A667-1CDAB487AB2B}" destId="{2917EC8D-9AB8-4DBC-B80B-DF508656BF94}" srcOrd="0" destOrd="0" presId="urn:microsoft.com/office/officeart/2016/7/layout/LinearBlockProcessNumbered"/>
    <dgm:cxn modelId="{697E0783-7F0E-411D-A0D4-A5E3D209C84B}" type="presOf" srcId="{622AB22E-7156-4845-B994-A3F44506D116}" destId="{71C7000B-E08B-4ECA-B754-62128FD4CA0A}" srcOrd="1" destOrd="0" presId="urn:microsoft.com/office/officeart/2016/7/layout/LinearBlockProcessNumbered"/>
    <dgm:cxn modelId="{2B7CDFBF-3429-47A9-B7A8-66B8BD869114}" srcId="{0EC91C4E-A465-4265-A20E-75F887B81945}" destId="{CD34D79F-8288-4B8F-B02C-CB4E7C8141D6}" srcOrd="0" destOrd="0" parTransId="{BA205960-1B66-4148-8A76-F17C5C6236EC}" sibTransId="{EA18B5F2-C617-4121-A667-1CDAB487AB2B}"/>
    <dgm:cxn modelId="{0599A4C5-EAFC-4E27-90EE-7EFBE5A93CB5}" type="presOf" srcId="{CD34D79F-8288-4B8F-B02C-CB4E7C8141D6}" destId="{F4DDFF8E-FD71-4366-8E44-B93DB5B0D39E}" srcOrd="0" destOrd="0" presId="urn:microsoft.com/office/officeart/2016/7/layout/LinearBlockProcessNumbered"/>
    <dgm:cxn modelId="{D6D286C7-F92D-4865-8726-098DDE4C1774}" type="presOf" srcId="{0EC91C4E-A465-4265-A20E-75F887B81945}" destId="{A50A71B6-3C3A-42D2-9792-56DDA64FA7C4}" srcOrd="0" destOrd="0" presId="urn:microsoft.com/office/officeart/2016/7/layout/LinearBlockProcessNumbered"/>
    <dgm:cxn modelId="{8BE041CD-7A00-41B7-97F7-D88675B2523A}" type="presOf" srcId="{622AB22E-7156-4845-B994-A3F44506D116}" destId="{76E0D4C9-FFF3-4938-BBD3-EC9F107E4033}" srcOrd="0" destOrd="0" presId="urn:microsoft.com/office/officeart/2016/7/layout/LinearBlockProcessNumbered"/>
    <dgm:cxn modelId="{AD4B23D1-C8BE-4453-9BB1-0480A5E9C642}" type="presOf" srcId="{E2B103B8-0D5A-463C-967F-AE134D774EFD}" destId="{73869877-0D45-41C7-A572-AF0DF9AEB163}" srcOrd="0" destOrd="0" presId="urn:microsoft.com/office/officeart/2016/7/layout/LinearBlockProcessNumbered"/>
    <dgm:cxn modelId="{42BB46B7-F062-4F8A-8C22-0F89F5CC6855}" type="presParOf" srcId="{A50A71B6-3C3A-42D2-9792-56DDA64FA7C4}" destId="{8FDC1A13-D7D8-4B67-961E-24B809374021}" srcOrd="0" destOrd="0" presId="urn:microsoft.com/office/officeart/2016/7/layout/LinearBlockProcessNumbered"/>
    <dgm:cxn modelId="{72351AB4-8B33-42F5-A9BC-72FB6200B113}" type="presParOf" srcId="{8FDC1A13-D7D8-4B67-961E-24B809374021}" destId="{F4DDFF8E-FD71-4366-8E44-B93DB5B0D39E}" srcOrd="0" destOrd="0" presId="urn:microsoft.com/office/officeart/2016/7/layout/LinearBlockProcessNumbered"/>
    <dgm:cxn modelId="{22CFD633-EDA6-47A4-8161-A61A9DE32424}" type="presParOf" srcId="{8FDC1A13-D7D8-4B67-961E-24B809374021}" destId="{2917EC8D-9AB8-4DBC-B80B-DF508656BF94}" srcOrd="1" destOrd="0" presId="urn:microsoft.com/office/officeart/2016/7/layout/LinearBlockProcessNumbered"/>
    <dgm:cxn modelId="{3E0FF4BC-17A6-4365-BCED-708FF3320467}" type="presParOf" srcId="{8FDC1A13-D7D8-4B67-961E-24B809374021}" destId="{52C422EC-C6B5-42EE-858D-7E576A911ECB}" srcOrd="2" destOrd="0" presId="urn:microsoft.com/office/officeart/2016/7/layout/LinearBlockProcessNumbered"/>
    <dgm:cxn modelId="{E980AEF1-7679-4C82-A088-D76D2D3DBB2E}" type="presParOf" srcId="{A50A71B6-3C3A-42D2-9792-56DDA64FA7C4}" destId="{EC33BC53-50ED-44A9-9FD5-D2E57C536F0A}" srcOrd="1" destOrd="0" presId="urn:microsoft.com/office/officeart/2016/7/layout/LinearBlockProcessNumbered"/>
    <dgm:cxn modelId="{022AB5EC-C6CF-4E12-87EC-FA795EFFA9D3}" type="presParOf" srcId="{A50A71B6-3C3A-42D2-9792-56DDA64FA7C4}" destId="{82E6AF9F-CADF-4F89-A266-2D3D5AD3B29E}" srcOrd="2" destOrd="0" presId="urn:microsoft.com/office/officeart/2016/7/layout/LinearBlockProcessNumbered"/>
    <dgm:cxn modelId="{2B164C83-8565-40C4-A681-B6A6C4AF131F}" type="presParOf" srcId="{82E6AF9F-CADF-4F89-A266-2D3D5AD3B29E}" destId="{76E0D4C9-FFF3-4938-BBD3-EC9F107E4033}" srcOrd="0" destOrd="0" presId="urn:microsoft.com/office/officeart/2016/7/layout/LinearBlockProcessNumbered"/>
    <dgm:cxn modelId="{9F1E90EB-FD7B-4E86-9BD2-4A822853EA9D}" type="presParOf" srcId="{82E6AF9F-CADF-4F89-A266-2D3D5AD3B29E}" destId="{73869877-0D45-41C7-A572-AF0DF9AEB163}" srcOrd="1" destOrd="0" presId="urn:microsoft.com/office/officeart/2016/7/layout/LinearBlockProcessNumbered"/>
    <dgm:cxn modelId="{38804D87-528E-43B0-BD51-769DFA7C4C29}" type="presParOf" srcId="{82E6AF9F-CADF-4F89-A266-2D3D5AD3B29E}" destId="{71C7000B-E08B-4ECA-B754-62128FD4CA0A}" srcOrd="2" destOrd="0" presId="urn:microsoft.com/office/officeart/2016/7/layout/LinearBlockProcessNumbered"/>
    <dgm:cxn modelId="{E44C8458-D741-45C1-B004-6595CD6D85A5}" type="presParOf" srcId="{A50A71B6-3C3A-42D2-9792-56DDA64FA7C4}" destId="{61480B41-B193-4C7F-B7A6-CFC78BA60759}" srcOrd="3" destOrd="0" presId="urn:microsoft.com/office/officeart/2016/7/layout/LinearBlockProcessNumbered"/>
    <dgm:cxn modelId="{ED6A8B89-2188-4DB7-819A-AC0F3105633A}" type="presParOf" srcId="{A50A71B6-3C3A-42D2-9792-56DDA64FA7C4}" destId="{B162683E-FE0C-4833-8A83-53AF1B5CD8F6}" srcOrd="4" destOrd="0" presId="urn:microsoft.com/office/officeart/2016/7/layout/LinearBlockProcessNumbered"/>
    <dgm:cxn modelId="{377EBED9-9AD9-4ACA-A647-B6CAEB5A789F}" type="presParOf" srcId="{B162683E-FE0C-4833-8A83-53AF1B5CD8F6}" destId="{288E308C-BF6F-4208-9791-7D269F90C7F4}" srcOrd="0" destOrd="0" presId="urn:microsoft.com/office/officeart/2016/7/layout/LinearBlockProcessNumbered"/>
    <dgm:cxn modelId="{65EF6C80-444B-482E-B54B-8F02B0556B55}" type="presParOf" srcId="{B162683E-FE0C-4833-8A83-53AF1B5CD8F6}" destId="{076A1943-31A5-40A0-8DF8-3DE237FF0EC5}" srcOrd="1" destOrd="0" presId="urn:microsoft.com/office/officeart/2016/7/layout/LinearBlockProcessNumbered"/>
    <dgm:cxn modelId="{8815BA9F-1ED8-47F4-A251-0F2797F7894B}" type="presParOf" srcId="{B162683E-FE0C-4833-8A83-53AF1B5CD8F6}" destId="{88D7F6A4-D131-44E3-99C6-3BB54CA2F6D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F7CA2-E397-41CE-BEF3-AEFCC25AC1D4}">
      <dsp:nvSpPr>
        <dsp:cNvPr id="0" name=""/>
        <dsp:cNvSpPr/>
      </dsp:nvSpPr>
      <dsp:spPr>
        <a:xfrm>
          <a:off x="0" y="4234491"/>
          <a:ext cx="7742583" cy="1389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3단계: </a:t>
          </a:r>
          <a:r>
            <a:rPr lang="en-US" sz="2500" kern="1200" dirty="0" err="1"/>
            <a:t>기준</a:t>
          </a:r>
          <a:r>
            <a:rPr lang="en-US" sz="2500" kern="1200" dirty="0"/>
            <a:t> </a:t>
          </a:r>
          <a:r>
            <a:rPr lang="en-US" sz="2500" kern="1200" dirty="0" err="1"/>
            <a:t>파일을</a:t>
          </a:r>
          <a:r>
            <a:rPr lang="en-US" sz="2500" kern="1200" dirty="0"/>
            <a:t> </a:t>
          </a:r>
          <a:r>
            <a:rPr lang="en-US" sz="2500" kern="1200" dirty="0" err="1"/>
            <a:t>가지고</a:t>
          </a:r>
          <a:r>
            <a:rPr lang="en-US" sz="2500" kern="1200" dirty="0"/>
            <a:t> </a:t>
          </a:r>
          <a:r>
            <a:rPr lang="en-US" sz="2500" kern="1200" dirty="0" err="1"/>
            <a:t>메시지의</a:t>
          </a:r>
          <a:r>
            <a:rPr lang="en-US" sz="2500" kern="1200" dirty="0"/>
            <a:t> </a:t>
          </a:r>
          <a:r>
            <a:rPr lang="en-US" sz="2500" kern="1200" dirty="0" err="1"/>
            <a:t>스팸</a:t>
          </a:r>
          <a:r>
            <a:rPr lang="en-US" sz="2500" kern="1200" dirty="0"/>
            <a:t> </a:t>
          </a:r>
          <a:r>
            <a:rPr lang="en-US" sz="2500" kern="1200" dirty="0" err="1"/>
            <a:t>여부</a:t>
          </a:r>
          <a:r>
            <a:rPr lang="en-US" sz="2500" kern="1200" dirty="0"/>
            <a:t> </a:t>
          </a:r>
          <a:r>
            <a:rPr lang="en-US" sz="2500" kern="1200" dirty="0" err="1"/>
            <a:t>예측</a:t>
          </a:r>
          <a:endParaRPr lang="en-US" sz="2500" kern="1200" dirty="0"/>
        </a:p>
      </dsp:txBody>
      <dsp:txXfrm>
        <a:off x="0" y="4234491"/>
        <a:ext cx="7742583" cy="1389854"/>
      </dsp:txXfrm>
    </dsp:sp>
    <dsp:sp modelId="{9F99C87B-E475-4211-9ACB-52739063FA63}">
      <dsp:nvSpPr>
        <dsp:cNvPr id="0" name=""/>
        <dsp:cNvSpPr/>
      </dsp:nvSpPr>
      <dsp:spPr>
        <a:xfrm rot="10800000">
          <a:off x="0" y="2117743"/>
          <a:ext cx="7742583" cy="21375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2단계</a:t>
          </a:r>
          <a:r>
            <a:rPr lang="en-US" sz="2500" kern="1200" dirty="0"/>
            <a:t>:</a:t>
          </a:r>
          <a:r>
            <a:rPr lang="ko-KR" sz="2500" kern="1200" dirty="0"/>
            <a:t> </a:t>
          </a:r>
          <a:r>
            <a:rPr lang="en-US" altLang="ko-KR" sz="2500" kern="1200" dirty="0"/>
            <a:t>”</a:t>
          </a:r>
          <a:r>
            <a:rPr lang="ko-KR" altLang="en-US" sz="2500" kern="1200" dirty="0"/>
            <a:t>기계학습</a:t>
          </a:r>
          <a:r>
            <a:rPr lang="en-US" altLang="ko-KR" sz="2500" kern="1200" dirty="0"/>
            <a:t>”</a:t>
          </a:r>
          <a:r>
            <a:rPr lang="ko-KR" altLang="en-US" sz="2500" kern="1200" dirty="0"/>
            <a:t>으로 </a:t>
          </a:r>
          <a:r>
            <a:rPr lang="ko-KR" sz="2500" kern="1200" dirty="0"/>
            <a:t> 스팸 메시지 여부를 판단할 수 있는 기준파일을</a:t>
          </a:r>
          <a:r>
            <a:rPr lang="ko-KR" altLang="en-US" sz="2500" kern="1200" dirty="0">
              <a:latin typeface="Bahnschrift"/>
            </a:rPr>
            <a:t> </a:t>
          </a:r>
          <a:r>
            <a:rPr lang="ko-KR" sz="2500" kern="1200" dirty="0"/>
            <a:t>생성</a:t>
          </a:r>
          <a:endParaRPr lang="en-US" sz="2500" kern="1200" dirty="0"/>
        </a:p>
      </dsp:txBody>
      <dsp:txXfrm rot="10800000">
        <a:off x="0" y="2117743"/>
        <a:ext cx="7742583" cy="1388946"/>
      </dsp:txXfrm>
    </dsp:sp>
    <dsp:sp modelId="{6439A587-F778-4760-A876-EDD39048629E}">
      <dsp:nvSpPr>
        <dsp:cNvPr id="0" name=""/>
        <dsp:cNvSpPr/>
      </dsp:nvSpPr>
      <dsp:spPr>
        <a:xfrm rot="10800000">
          <a:off x="0" y="994"/>
          <a:ext cx="7742583" cy="21375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1단계: 형태소 분석기</a:t>
          </a:r>
          <a:r>
            <a:rPr lang="ko-KR" altLang="en-US" sz="2500" kern="1200" dirty="0"/>
            <a:t>에서 </a:t>
          </a:r>
          <a:r>
            <a:rPr lang="ko-KR" sz="2500" kern="1200" dirty="0" err="1"/>
            <a:t>data-set</a:t>
          </a:r>
          <a:r>
            <a:rPr lang="ko-KR" sz="2500" kern="1200" dirty="0"/>
            <a:t> 구성</a:t>
          </a:r>
          <a:endParaRPr lang="en-US" sz="2500" kern="1200" dirty="0"/>
        </a:p>
      </dsp:txBody>
      <dsp:txXfrm rot="10800000">
        <a:off x="0" y="994"/>
        <a:ext cx="7742583" cy="1388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16408-4127-4920-9663-65CB5A89B411}">
      <dsp:nvSpPr>
        <dsp:cNvPr id="0" name=""/>
        <dsp:cNvSpPr/>
      </dsp:nvSpPr>
      <dsp:spPr>
        <a:xfrm>
          <a:off x="3334" y="825588"/>
          <a:ext cx="2380528" cy="1511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315DE-D28E-4885-8A0B-43F32955E234}">
      <dsp:nvSpPr>
        <dsp:cNvPr id="0" name=""/>
        <dsp:cNvSpPr/>
      </dsp:nvSpPr>
      <dsp:spPr>
        <a:xfrm>
          <a:off x="267837" y="1076866"/>
          <a:ext cx="2380528" cy="151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- 베이지안 거름법</a:t>
          </a:r>
          <a:endParaRPr lang="en-US" sz="2100" kern="1200"/>
        </a:p>
      </dsp:txBody>
      <dsp:txXfrm>
        <a:off x="312111" y="1121140"/>
        <a:ext cx="2291980" cy="1423087"/>
      </dsp:txXfrm>
    </dsp:sp>
    <dsp:sp modelId="{1431DFD4-7BEF-4E16-B847-368854775FD4}">
      <dsp:nvSpPr>
        <dsp:cNvPr id="0" name=""/>
        <dsp:cNvSpPr/>
      </dsp:nvSpPr>
      <dsp:spPr>
        <a:xfrm>
          <a:off x="2912868" y="825588"/>
          <a:ext cx="2380528" cy="1511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D7222-21CE-4DE0-9754-E31910F225D5}">
      <dsp:nvSpPr>
        <dsp:cNvPr id="0" name=""/>
        <dsp:cNvSpPr/>
      </dsp:nvSpPr>
      <dsp:spPr>
        <a:xfrm>
          <a:off x="3177371" y="1076866"/>
          <a:ext cx="2380528" cy="151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- 복수 단어 인식 단위로의 확장</a:t>
          </a:r>
          <a:endParaRPr lang="en-US" sz="2100" kern="1200"/>
        </a:p>
      </dsp:txBody>
      <dsp:txXfrm>
        <a:off x="3221645" y="1121140"/>
        <a:ext cx="2291980" cy="1423087"/>
      </dsp:txXfrm>
    </dsp:sp>
    <dsp:sp modelId="{AF55DA73-886B-4B61-B470-6FB807F5641E}">
      <dsp:nvSpPr>
        <dsp:cNvPr id="0" name=""/>
        <dsp:cNvSpPr/>
      </dsp:nvSpPr>
      <dsp:spPr>
        <a:xfrm>
          <a:off x="5822403" y="825588"/>
          <a:ext cx="2380528" cy="1511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B25E5-6E0A-490E-B626-E79A8E21739C}">
      <dsp:nvSpPr>
        <dsp:cNvPr id="0" name=""/>
        <dsp:cNvSpPr/>
      </dsp:nvSpPr>
      <dsp:spPr>
        <a:xfrm>
          <a:off x="6086906" y="1076866"/>
          <a:ext cx="2380528" cy="151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- 마르코비안 확장법</a:t>
          </a:r>
          <a:endParaRPr lang="en-US" sz="2100" kern="1200"/>
        </a:p>
      </dsp:txBody>
      <dsp:txXfrm>
        <a:off x="6131180" y="1121140"/>
        <a:ext cx="2291980" cy="1423087"/>
      </dsp:txXfrm>
    </dsp:sp>
    <dsp:sp modelId="{6BAEB8A1-9C78-4606-955A-4167426E23F2}">
      <dsp:nvSpPr>
        <dsp:cNvPr id="0" name=""/>
        <dsp:cNvSpPr/>
      </dsp:nvSpPr>
      <dsp:spPr>
        <a:xfrm>
          <a:off x="8731938" y="825588"/>
          <a:ext cx="2380528" cy="1511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C924A-D473-40CD-AF59-3A778E73CBB6}">
      <dsp:nvSpPr>
        <dsp:cNvPr id="0" name=""/>
        <dsp:cNvSpPr/>
      </dsp:nvSpPr>
      <dsp:spPr>
        <a:xfrm>
          <a:off x="8996441" y="1076866"/>
          <a:ext cx="2380528" cy="151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- 은닉 마르코프 모형과 난독화 문제</a:t>
          </a:r>
          <a:endParaRPr lang="en-US" sz="2100" kern="1200"/>
        </a:p>
      </dsp:txBody>
      <dsp:txXfrm>
        <a:off x="9040715" y="1121140"/>
        <a:ext cx="2291980" cy="1423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0BEA6-4768-488B-B932-8335E9BE3609}">
      <dsp:nvSpPr>
        <dsp:cNvPr id="0" name=""/>
        <dsp:cNvSpPr/>
      </dsp:nvSpPr>
      <dsp:spPr>
        <a:xfrm>
          <a:off x="1010500" y="2924"/>
          <a:ext cx="2765077" cy="165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베이즈 정리: 두 사건 A와 B가 주어졌을 때, 조건부 확률과 각각의 확률 정보를 사용하여 순서가 뒤바뀐 조건부 확률을 쉽게 구할 수 있는 정리</a:t>
          </a:r>
          <a:endParaRPr lang="en-US" sz="1500" kern="1200" dirty="0"/>
        </a:p>
      </dsp:txBody>
      <dsp:txXfrm>
        <a:off x="1010500" y="2924"/>
        <a:ext cx="2765077" cy="1659046"/>
      </dsp:txXfrm>
    </dsp:sp>
    <dsp:sp modelId="{8476991B-E609-4516-A2F0-FF905A05242B}">
      <dsp:nvSpPr>
        <dsp:cNvPr id="0" name=""/>
        <dsp:cNvSpPr/>
      </dsp:nvSpPr>
      <dsp:spPr>
        <a:xfrm>
          <a:off x="4052085" y="2924"/>
          <a:ext cx="2765077" cy="165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베이지안 필터 사용법</a:t>
          </a:r>
          <a:endParaRPr lang="en-US" sz="1500" kern="1200" dirty="0"/>
        </a:p>
      </dsp:txBody>
      <dsp:txXfrm>
        <a:off x="4052085" y="2924"/>
        <a:ext cx="2765077" cy="1659046"/>
      </dsp:txXfrm>
    </dsp:sp>
    <dsp:sp modelId="{3BD0A48A-A30C-4960-83E8-C766E49BDA0C}">
      <dsp:nvSpPr>
        <dsp:cNvPr id="0" name=""/>
        <dsp:cNvSpPr/>
      </dsp:nvSpPr>
      <dsp:spPr>
        <a:xfrm>
          <a:off x="7093670" y="2924"/>
          <a:ext cx="2765077" cy="165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1) 사전 타입을 설정, 그 후 사후 확률 구하기</a:t>
          </a:r>
          <a:endParaRPr lang="en-US" sz="1500" kern="1200" dirty="0"/>
        </a:p>
      </dsp:txBody>
      <dsp:txXfrm>
        <a:off x="7093670" y="2924"/>
        <a:ext cx="2765077" cy="1659046"/>
      </dsp:txXfrm>
    </dsp:sp>
    <dsp:sp modelId="{FED21BB3-F831-4384-B5AA-90084EB39E87}">
      <dsp:nvSpPr>
        <dsp:cNvPr id="0" name=""/>
        <dsp:cNvSpPr/>
      </dsp:nvSpPr>
      <dsp:spPr>
        <a:xfrm>
          <a:off x="1010500" y="1938478"/>
          <a:ext cx="2765077" cy="165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2) 도착한 메일이 스팸인지 일반메일인지 각 타입에 대한 사전확률 할당</a:t>
          </a:r>
          <a:endParaRPr lang="en-US" sz="1500" kern="1200" dirty="0"/>
        </a:p>
      </dsp:txBody>
      <dsp:txXfrm>
        <a:off x="1010500" y="1938478"/>
        <a:ext cx="2765077" cy="1659046"/>
      </dsp:txXfrm>
    </dsp:sp>
    <dsp:sp modelId="{FBD48F1D-7754-4DE2-AC6F-23A1945FD7C8}">
      <dsp:nvSpPr>
        <dsp:cNvPr id="0" name=""/>
        <dsp:cNvSpPr/>
      </dsp:nvSpPr>
      <dsp:spPr>
        <a:xfrm>
          <a:off x="4052085" y="1938478"/>
          <a:ext cx="2765077" cy="165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(</a:t>
          </a:r>
          <a:r>
            <a:rPr lang="ko-KR" sz="1500" kern="1200" dirty="0" err="1"/>
            <a:t>이로인해</a:t>
          </a:r>
          <a:r>
            <a:rPr lang="ko-KR" sz="1500" kern="1200" dirty="0"/>
            <a:t> P(스팸메일) = 0.5, P(일반메일) = 0.5 이다)</a:t>
          </a:r>
          <a:endParaRPr lang="en-US" sz="1500" kern="1200" dirty="0"/>
        </a:p>
      </dsp:txBody>
      <dsp:txXfrm>
        <a:off x="4052085" y="1938478"/>
        <a:ext cx="2765077" cy="1659046"/>
      </dsp:txXfrm>
    </dsp:sp>
    <dsp:sp modelId="{04544CA5-A589-4B97-976D-9364CC234F3D}">
      <dsp:nvSpPr>
        <dsp:cNvPr id="0" name=""/>
        <dsp:cNvSpPr/>
      </dsp:nvSpPr>
      <dsp:spPr>
        <a:xfrm>
          <a:off x="7093670" y="1938478"/>
          <a:ext cx="2765077" cy="165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3) 스팸 메일을 구분하기 위한 특징을 정해준다 </a:t>
          </a:r>
          <a:endParaRPr lang="en-US" sz="1500" kern="1200" dirty="0"/>
        </a:p>
      </dsp:txBody>
      <dsp:txXfrm>
        <a:off x="7093670" y="1938478"/>
        <a:ext cx="2765077" cy="1659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C1924-1057-4122-8AD4-7A3DE6843188}">
      <dsp:nvSpPr>
        <dsp:cNvPr id="0" name=""/>
        <dsp:cNvSpPr/>
      </dsp:nvSpPr>
      <dsp:spPr>
        <a:xfrm>
          <a:off x="0" y="657"/>
          <a:ext cx="52622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F8954-CF52-4F39-B45B-6897BACFF830}">
      <dsp:nvSpPr>
        <dsp:cNvPr id="0" name=""/>
        <dsp:cNvSpPr/>
      </dsp:nvSpPr>
      <dsp:spPr>
        <a:xfrm>
          <a:off x="0" y="657"/>
          <a:ext cx="5262286" cy="107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ea typeface="+mn-lt"/>
              <a:cs typeface="+mn-lt"/>
            </a:rPr>
            <a:t>최대 </a:t>
          </a:r>
          <a:r>
            <a:rPr lang="en-US" altLang="ko-KR" sz="2200" kern="1200" dirty="0">
              <a:ea typeface="+mn-lt"/>
              <a:cs typeface="+mn-lt"/>
            </a:rPr>
            <a:t>k</a:t>
          </a:r>
          <a:r>
            <a:rPr lang="ko-KR" altLang="en-US" sz="2200" kern="1200" dirty="0">
              <a:ea typeface="+mn-lt"/>
              <a:cs typeface="+mn-lt"/>
            </a:rPr>
            <a:t>개의 단어를 인식단위로 간주하자</a:t>
          </a:r>
          <a:r>
            <a:rPr lang="en-US" altLang="ko-KR" sz="2200" kern="1200" dirty="0">
              <a:ea typeface="+mn-lt"/>
              <a:cs typeface="+mn-lt"/>
            </a:rPr>
            <a:t>.</a:t>
          </a:r>
          <a:endParaRPr lang="en-US" sz="2200" kern="1200" dirty="0"/>
        </a:p>
      </dsp:txBody>
      <dsp:txXfrm>
        <a:off x="0" y="657"/>
        <a:ext cx="5262286" cy="1076883"/>
      </dsp:txXfrm>
    </dsp:sp>
    <dsp:sp modelId="{A6C2ED6D-BD0E-4182-876C-8E75A6ECF2C4}">
      <dsp:nvSpPr>
        <dsp:cNvPr id="0" name=""/>
        <dsp:cNvSpPr/>
      </dsp:nvSpPr>
      <dsp:spPr>
        <a:xfrm>
          <a:off x="0" y="1077541"/>
          <a:ext cx="5262286" cy="0"/>
        </a:xfrm>
        <a:prstGeom prst="line">
          <a:avLst/>
        </a:prstGeom>
        <a:solidFill>
          <a:schemeClr val="accent2">
            <a:hueOff val="2908944"/>
            <a:satOff val="-17385"/>
            <a:lumOff val="-3480"/>
            <a:alphaOff val="0"/>
          </a:schemeClr>
        </a:solidFill>
        <a:ln w="12700" cap="flat" cmpd="sng" algn="ctr">
          <a:solidFill>
            <a:schemeClr val="accent2">
              <a:hueOff val="2908944"/>
              <a:satOff val="-17385"/>
              <a:lumOff val="-34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9E169-65CA-43A9-B64F-8CB8D824D6D6}">
      <dsp:nvSpPr>
        <dsp:cNvPr id="0" name=""/>
        <dsp:cNvSpPr/>
      </dsp:nvSpPr>
      <dsp:spPr>
        <a:xfrm>
          <a:off x="0" y="1039139"/>
          <a:ext cx="5262286" cy="107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1단계:</a:t>
          </a:r>
          <a:r>
            <a:rPr lang="en-US" sz="2200" kern="1200" dirty="0"/>
            <a:t> </a:t>
          </a:r>
          <a:r>
            <a:rPr lang="ko-KR" sz="2200" kern="1200" dirty="0"/>
            <a:t>첫 단어</a:t>
          </a:r>
          <a:r>
            <a:rPr lang="ko-KR" altLang="en-US" sz="2200" kern="1200" dirty="0"/>
            <a:t>는</a:t>
          </a:r>
          <a:r>
            <a:rPr lang="ko-KR" sz="2200" kern="1200" dirty="0"/>
            <a:t> 반드시 포함한다</a:t>
          </a:r>
          <a:endParaRPr lang="en-US" sz="2200" kern="1200" dirty="0"/>
        </a:p>
      </dsp:txBody>
      <dsp:txXfrm>
        <a:off x="0" y="1039139"/>
        <a:ext cx="5262286" cy="1076883"/>
      </dsp:txXfrm>
    </dsp:sp>
    <dsp:sp modelId="{431A6170-42CD-47F2-995C-6636FDE9154B}">
      <dsp:nvSpPr>
        <dsp:cNvPr id="0" name=""/>
        <dsp:cNvSpPr/>
      </dsp:nvSpPr>
      <dsp:spPr>
        <a:xfrm>
          <a:off x="0" y="2154424"/>
          <a:ext cx="5262286" cy="0"/>
        </a:xfrm>
        <a:prstGeom prst="line">
          <a:avLst/>
        </a:prstGeom>
        <a:solidFill>
          <a:schemeClr val="accent2">
            <a:hueOff val="5817888"/>
            <a:satOff val="-34771"/>
            <a:lumOff val="-6961"/>
            <a:alphaOff val="0"/>
          </a:schemeClr>
        </a:solidFill>
        <a:ln w="12700" cap="flat" cmpd="sng" algn="ctr">
          <a:solidFill>
            <a:schemeClr val="accent2">
              <a:hueOff val="5817888"/>
              <a:satOff val="-34771"/>
              <a:lumOff val="-6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3DF3D-12E9-4B15-B074-5824E64A584E}">
      <dsp:nvSpPr>
        <dsp:cNvPr id="0" name=""/>
        <dsp:cNvSpPr/>
      </dsp:nvSpPr>
      <dsp:spPr>
        <a:xfrm>
          <a:off x="0" y="2154424"/>
          <a:ext cx="5262286" cy="107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2</a:t>
          </a:r>
          <a:r>
            <a:rPr lang="en-US" sz="2200" kern="1200" dirty="0"/>
            <a:t>단계:</a:t>
          </a:r>
          <a:r>
            <a:rPr lang="ko-KR" sz="2200" kern="1200" dirty="0"/>
            <a:t> 다른 </a:t>
          </a:r>
          <a:r>
            <a:rPr lang="ko-KR" altLang="en-US" sz="2200" kern="1200" dirty="0">
              <a:latin typeface="Bahnschrift"/>
            </a:rPr>
            <a:t>단어들은</a:t>
          </a:r>
          <a:r>
            <a:rPr lang="ko-KR" sz="2200" kern="1200" dirty="0"/>
            <a:t> 생략 가능하다</a:t>
          </a:r>
          <a:endParaRPr lang="en-US" sz="2200" kern="1200" dirty="0"/>
        </a:p>
      </dsp:txBody>
      <dsp:txXfrm>
        <a:off x="0" y="2154424"/>
        <a:ext cx="5262286" cy="1076883"/>
      </dsp:txXfrm>
    </dsp:sp>
    <dsp:sp modelId="{3FB1C467-CFCE-466E-8B9F-A67938B8CD46}">
      <dsp:nvSpPr>
        <dsp:cNvPr id="0" name=""/>
        <dsp:cNvSpPr/>
      </dsp:nvSpPr>
      <dsp:spPr>
        <a:xfrm>
          <a:off x="0" y="3231308"/>
          <a:ext cx="5262286" cy="0"/>
        </a:xfrm>
        <a:prstGeom prst="line">
          <a:avLst/>
        </a:prstGeom>
        <a:solidFill>
          <a:schemeClr val="accent2">
            <a:hueOff val="8726832"/>
            <a:satOff val="-52156"/>
            <a:lumOff val="-10441"/>
            <a:alphaOff val="0"/>
          </a:schemeClr>
        </a:solidFill>
        <a:ln w="12700" cap="flat" cmpd="sng" algn="ctr">
          <a:solidFill>
            <a:schemeClr val="accent2">
              <a:hueOff val="8726832"/>
              <a:satOff val="-52156"/>
              <a:lumOff val="-10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4F34D-EA32-42A8-938E-408CFD35A5F6}">
      <dsp:nvSpPr>
        <dsp:cNvPr id="0" name=""/>
        <dsp:cNvSpPr/>
      </dsp:nvSpPr>
      <dsp:spPr>
        <a:xfrm>
          <a:off x="0" y="3231308"/>
          <a:ext cx="5262286" cy="107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3</a:t>
          </a:r>
          <a:r>
            <a:rPr lang="en-US" sz="2200" kern="1200" dirty="0"/>
            <a:t>단계: </a:t>
          </a:r>
          <a:r>
            <a:rPr lang="ko-KR" sz="2200" kern="1200" dirty="0"/>
            <a:t>그 단어들의 순서가 유지되어야 한다</a:t>
          </a:r>
          <a:endParaRPr lang="en-US" sz="2200" kern="1200" dirty="0"/>
        </a:p>
      </dsp:txBody>
      <dsp:txXfrm>
        <a:off x="0" y="3231308"/>
        <a:ext cx="5262286" cy="1076883"/>
      </dsp:txXfrm>
    </dsp:sp>
    <dsp:sp modelId="{46C5DDDB-1EE1-4691-A38B-A001FF7C86A3}">
      <dsp:nvSpPr>
        <dsp:cNvPr id="0" name=""/>
        <dsp:cNvSpPr/>
      </dsp:nvSpPr>
      <dsp:spPr>
        <a:xfrm>
          <a:off x="0" y="4308191"/>
          <a:ext cx="5262286" cy="0"/>
        </a:xfrm>
        <a:prstGeom prst="line">
          <a:avLst/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accent2">
              <a:hueOff val="11635776"/>
              <a:satOff val="-69541"/>
              <a:lumOff val="-1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9EAC9-72C6-4C48-8AB9-BAE895F10525}">
      <dsp:nvSpPr>
        <dsp:cNvPr id="0" name=""/>
        <dsp:cNvSpPr/>
      </dsp:nvSpPr>
      <dsp:spPr>
        <a:xfrm>
          <a:off x="0" y="4308191"/>
          <a:ext cx="5262286" cy="107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000" kern="1200" dirty="0">
            <a:ea typeface="+mn-lt"/>
            <a:cs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a typeface="+mn-lt"/>
              <a:cs typeface="+mn-lt"/>
            </a:rPr>
            <a:t>총 </a:t>
          </a:r>
          <a:r>
            <a:rPr lang="ko-KR" altLang="ko-KR" sz="2000" kern="1200" dirty="0">
              <a:ea typeface="+mn-lt"/>
              <a:cs typeface="+mn-lt"/>
            </a:rPr>
            <a:t>인식단위의 </a:t>
          </a:r>
          <a:r>
            <a:rPr lang="ko-KR" altLang="en-US" sz="2000" kern="1200" dirty="0">
              <a:ea typeface="+mn-lt"/>
              <a:cs typeface="+mn-lt"/>
            </a:rPr>
            <a:t>개수</a:t>
          </a:r>
          <a:br>
            <a:rPr lang="en-US" altLang="ko-KR" sz="2000" kern="1200" dirty="0">
              <a:ea typeface="+mn-lt"/>
              <a:cs typeface="+mn-lt"/>
            </a:rPr>
          </a:br>
          <a:r>
            <a:rPr lang="ko-KR" altLang="ko-KR" sz="2000" kern="1200" dirty="0">
              <a:ea typeface="+mn-lt"/>
              <a:cs typeface="+mn-lt"/>
            </a:rPr>
            <a:t>= (총 단어의 개수-K+1)*2^(k-1)</a:t>
          </a:r>
          <a:endParaRPr lang="en-US" sz="2000" kern="1200" dirty="0"/>
        </a:p>
      </dsp:txBody>
      <dsp:txXfrm>
        <a:off x="0" y="4308191"/>
        <a:ext cx="5262286" cy="10768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DFF8E-FD71-4366-8E44-B93DB5B0D39E}">
      <dsp:nvSpPr>
        <dsp:cNvPr id="0" name=""/>
        <dsp:cNvSpPr/>
      </dsp:nvSpPr>
      <dsp:spPr>
        <a:xfrm>
          <a:off x="849" y="0"/>
          <a:ext cx="3439097" cy="3600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706" tIns="0" rIns="33970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  <a:r>
            <a:rPr lang="ko-KR" sz="1200" kern="1200" dirty="0"/>
            <a:t> 통계적 동작을 단순한 베이지안 방법 보다 더 정확하게 모델링하는 데 사용되는 방법</a:t>
          </a:r>
          <a:endParaRPr lang="en-US" sz="1200" kern="1200" dirty="0"/>
        </a:p>
      </dsp:txBody>
      <dsp:txXfrm>
        <a:off x="849" y="1440179"/>
        <a:ext cx="3439097" cy="2160270"/>
      </dsp:txXfrm>
    </dsp:sp>
    <dsp:sp modelId="{2917EC8D-9AB8-4DBC-B80B-DF508656BF94}">
      <dsp:nvSpPr>
        <dsp:cNvPr id="0" name=""/>
        <dsp:cNvSpPr/>
      </dsp:nvSpPr>
      <dsp:spPr>
        <a:xfrm>
          <a:off x="849" y="0"/>
          <a:ext cx="3439097" cy="14401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706" tIns="165100" rIns="33970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49" y="0"/>
        <a:ext cx="3439097" cy="1440180"/>
      </dsp:txXfrm>
    </dsp:sp>
    <dsp:sp modelId="{76E0D4C9-FFF3-4938-BBD3-EC9F107E4033}">
      <dsp:nvSpPr>
        <dsp:cNvPr id="0" name=""/>
        <dsp:cNvSpPr/>
      </dsp:nvSpPr>
      <dsp:spPr>
        <a:xfrm>
          <a:off x="3715075" y="0"/>
          <a:ext cx="3439097" cy="3600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706" tIns="0" rIns="33970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 dirty="0"/>
            <a:t>- </a:t>
          </a:r>
          <a:r>
            <a:rPr lang="ko-KR" sz="1200" kern="1200" dirty="0" err="1"/>
            <a:t>마르코비안</a:t>
          </a:r>
          <a:r>
            <a:rPr lang="ko-KR" sz="1200" kern="1200" dirty="0"/>
            <a:t> 모형은 한 단어가 주어졌을 때 다음 단어가 될 상대적인 전이 확률을 더한다</a:t>
          </a:r>
          <a:r>
            <a:rPr lang="en-US" sz="1200" kern="1200" dirty="0"/>
            <a:t>.</a:t>
          </a:r>
          <a:r>
            <a:rPr lang="ko-KR" sz="1200" kern="1200" dirty="0"/>
            <a:t> 본질적으로 베이지안 필터는 단일 단어에만 작동하는 반면 </a:t>
          </a:r>
          <a:r>
            <a:rPr lang="ko-KR" sz="1200" kern="1200" dirty="0" err="1"/>
            <a:t>마르코비안</a:t>
          </a:r>
          <a:r>
            <a:rPr lang="ko-KR" sz="1200" kern="1200" dirty="0"/>
            <a:t> 필터는 구 또는 전체 문장에 작동한다</a:t>
          </a:r>
          <a:r>
            <a:rPr lang="en-US" sz="1200" kern="1200" dirty="0"/>
            <a:t>.</a:t>
          </a:r>
        </a:p>
      </dsp:txBody>
      <dsp:txXfrm>
        <a:off x="3715075" y="1440179"/>
        <a:ext cx="3439097" cy="2160270"/>
      </dsp:txXfrm>
    </dsp:sp>
    <dsp:sp modelId="{73869877-0D45-41C7-A572-AF0DF9AEB163}">
      <dsp:nvSpPr>
        <dsp:cNvPr id="0" name=""/>
        <dsp:cNvSpPr/>
      </dsp:nvSpPr>
      <dsp:spPr>
        <a:xfrm>
          <a:off x="3715075" y="0"/>
          <a:ext cx="3439097" cy="14401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706" tIns="165100" rIns="33970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15075" y="0"/>
        <a:ext cx="3439097" cy="1440180"/>
      </dsp:txXfrm>
    </dsp:sp>
    <dsp:sp modelId="{288E308C-BF6F-4208-9791-7D269F90C7F4}">
      <dsp:nvSpPr>
        <dsp:cNvPr id="0" name=""/>
        <dsp:cNvSpPr/>
      </dsp:nvSpPr>
      <dsp:spPr>
        <a:xfrm>
          <a:off x="7429300" y="0"/>
          <a:ext cx="3439097" cy="3600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706" tIns="0" rIns="33970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</a:t>
          </a:r>
          <a:r>
            <a:rPr lang="en-US" sz="1200" kern="1200" dirty="0" err="1"/>
            <a:t>스팸</a:t>
          </a:r>
          <a:r>
            <a:rPr lang="en-US" sz="1200" kern="1200" dirty="0"/>
            <a:t> </a:t>
          </a:r>
          <a:r>
            <a:rPr lang="en-US" sz="1200" kern="1200" dirty="0" err="1"/>
            <a:t>메일</a:t>
          </a:r>
          <a:r>
            <a:rPr lang="en-US" sz="1200" kern="1200" dirty="0"/>
            <a:t> </a:t>
          </a:r>
          <a:r>
            <a:rPr lang="ko-KR" altLang="en-US" sz="1200" kern="1200" dirty="0"/>
            <a:t>및 문자</a:t>
          </a:r>
          <a:r>
            <a:rPr lang="en-US" sz="1200" kern="1200" dirty="0" err="1"/>
            <a:t>에서</a:t>
          </a:r>
          <a:r>
            <a:rPr lang="en-US" sz="1200" kern="1200" dirty="0"/>
            <a:t> </a:t>
          </a:r>
          <a:r>
            <a:rPr lang="en-US" sz="1200" kern="1200" dirty="0" err="1"/>
            <a:t>특정</a:t>
          </a:r>
          <a:r>
            <a:rPr lang="en-US" sz="1200" kern="1200" dirty="0"/>
            <a:t> </a:t>
          </a:r>
          <a:r>
            <a:rPr lang="en-US" sz="1200" kern="1200" dirty="0" err="1"/>
            <a:t>단어들이나</a:t>
          </a:r>
          <a:r>
            <a:rPr lang="en-US" sz="1200" kern="1200" dirty="0"/>
            <a:t> </a:t>
          </a:r>
          <a:r>
            <a:rPr lang="en-US" sz="1200" kern="1200" dirty="0" err="1"/>
            <a:t>구가</a:t>
          </a:r>
          <a:r>
            <a:rPr lang="en-US" sz="1200" kern="1200" dirty="0"/>
            <a:t> </a:t>
          </a:r>
          <a:r>
            <a:rPr lang="en-US" sz="1200" kern="1200" dirty="0" err="1"/>
            <a:t>연관성에</a:t>
          </a:r>
          <a:r>
            <a:rPr lang="en-US" sz="1200" kern="1200" dirty="0"/>
            <a:t> </a:t>
          </a:r>
          <a:r>
            <a:rPr lang="en-US" sz="1200" kern="1200" dirty="0" err="1"/>
            <a:t>따라</a:t>
          </a:r>
          <a:r>
            <a:rPr lang="en-US" sz="1200" kern="1200" dirty="0"/>
            <a:t> </a:t>
          </a:r>
          <a:r>
            <a:rPr lang="en-US" sz="1200" kern="1200" dirty="0" err="1"/>
            <a:t>인식</a:t>
          </a:r>
          <a:r>
            <a:rPr lang="en-US" sz="1200" kern="1200" dirty="0"/>
            <a:t> </a:t>
          </a:r>
          <a:r>
            <a:rPr lang="en-US" sz="1200" kern="1200" dirty="0" err="1"/>
            <a:t>단위의</a:t>
          </a:r>
          <a:r>
            <a:rPr lang="en-US" sz="1200" kern="1200" dirty="0"/>
            <a:t> </a:t>
          </a:r>
          <a:r>
            <a:rPr lang="en-US" sz="1200" kern="1200" dirty="0" err="1"/>
            <a:t>길이에</a:t>
          </a:r>
          <a:r>
            <a:rPr lang="en-US" sz="1200" kern="1200" dirty="0"/>
            <a:t> </a:t>
          </a:r>
          <a:r>
            <a:rPr lang="en-US" sz="1200" kern="1200" dirty="0" err="1"/>
            <a:t>지수적으로</a:t>
          </a:r>
          <a:r>
            <a:rPr lang="en-US" sz="1200" kern="1200" dirty="0"/>
            <a:t> </a:t>
          </a:r>
          <a:r>
            <a:rPr lang="en-US" sz="1200" kern="1200" dirty="0" err="1"/>
            <a:t>증가하는</a:t>
          </a:r>
          <a:r>
            <a:rPr lang="en-US" sz="1200" kern="1200" dirty="0"/>
            <a:t> </a:t>
          </a:r>
          <a:r>
            <a:rPr lang="en-US" sz="1200" kern="1200" dirty="0" err="1"/>
            <a:t>가중치를</a:t>
          </a:r>
          <a:r>
            <a:rPr lang="en-US" sz="1200" kern="1200" dirty="0"/>
            <a:t> </a:t>
          </a:r>
          <a:r>
            <a:rPr lang="en-US" sz="1200" kern="1200" dirty="0" err="1"/>
            <a:t>부여한다</a:t>
          </a:r>
          <a:r>
            <a:rPr lang="en-US" sz="1200" kern="1200" dirty="0"/>
            <a:t>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여기서</a:t>
          </a:r>
          <a:r>
            <a:rPr lang="en-US" sz="1200" kern="1200" dirty="0"/>
            <a:t> </a:t>
          </a:r>
          <a:r>
            <a:rPr lang="en-US" sz="1200" kern="1200" dirty="0" err="1"/>
            <a:t>말하는</a:t>
          </a:r>
          <a:r>
            <a:rPr lang="en-US" sz="1200" kern="1200" dirty="0"/>
            <a:t> </a:t>
          </a:r>
          <a:r>
            <a:rPr lang="en-US" sz="1200" kern="1200" dirty="0" err="1"/>
            <a:t>가중치란</a:t>
          </a:r>
          <a:r>
            <a:rPr lang="en-US" sz="1200" kern="1200" dirty="0"/>
            <a:t> </a:t>
          </a:r>
          <a:r>
            <a:rPr lang="en-US" sz="1200" kern="1200" dirty="0" err="1"/>
            <a:t>해당</a:t>
          </a:r>
          <a:r>
            <a:rPr lang="en-US" sz="1200" kern="1200" dirty="0"/>
            <a:t> </a:t>
          </a:r>
          <a:r>
            <a:rPr lang="en-US" sz="1200" kern="1200" dirty="0" err="1"/>
            <a:t>상태</a:t>
          </a:r>
          <a:r>
            <a:rPr lang="en-US" sz="1200" kern="1200" dirty="0"/>
            <a:t> </a:t>
          </a:r>
          <a:r>
            <a:rPr lang="en-US" sz="1200" kern="1200" dirty="0" err="1"/>
            <a:t>전이가</a:t>
          </a:r>
          <a:r>
            <a:rPr lang="en-US" sz="1200" kern="1200" dirty="0"/>
            <a:t> </a:t>
          </a:r>
          <a:r>
            <a:rPr lang="en-US" sz="1200" kern="1200" dirty="0" err="1"/>
            <a:t>이루어질</a:t>
          </a:r>
          <a:r>
            <a:rPr lang="en-US" sz="1200" kern="1200" dirty="0"/>
            <a:t> 수 </a:t>
          </a:r>
          <a:r>
            <a:rPr lang="en-US" sz="1200" kern="1200" dirty="0" err="1"/>
            <a:t>있는</a:t>
          </a:r>
          <a:r>
            <a:rPr lang="en-US" sz="1200" kern="1200" dirty="0"/>
            <a:t> </a:t>
          </a:r>
          <a:r>
            <a:rPr lang="en-US" sz="1200" kern="1200" dirty="0" err="1"/>
            <a:t>확률을</a:t>
          </a:r>
          <a:r>
            <a:rPr lang="en-US" sz="1200" kern="1200" dirty="0"/>
            <a:t> </a:t>
          </a:r>
          <a:r>
            <a:rPr lang="en-US" sz="1200" kern="1200" dirty="0" err="1"/>
            <a:t>의미한다</a:t>
          </a:r>
          <a:r>
            <a:rPr lang="en-US" sz="1200" kern="1200" dirty="0"/>
            <a:t>.</a:t>
          </a:r>
        </a:p>
      </dsp:txBody>
      <dsp:txXfrm>
        <a:off x="7429300" y="1440179"/>
        <a:ext cx="3439097" cy="2160270"/>
      </dsp:txXfrm>
    </dsp:sp>
    <dsp:sp modelId="{076A1943-31A5-40A0-8DF8-3DE237FF0EC5}">
      <dsp:nvSpPr>
        <dsp:cNvPr id="0" name=""/>
        <dsp:cNvSpPr/>
      </dsp:nvSpPr>
      <dsp:spPr>
        <a:xfrm>
          <a:off x="7429300" y="0"/>
          <a:ext cx="3439097" cy="14401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706" tIns="165100" rIns="33970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29300" y="0"/>
        <a:ext cx="3439097" cy="14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0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7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8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8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/>
              <a:t>머신러닝을</a:t>
            </a:r>
            <a:r>
              <a:rPr lang="en-US" altLang="ko-KR"/>
              <a:t>    </a:t>
            </a:r>
            <a:br>
              <a:rPr lang="en-US" altLang="ko-KR"/>
            </a:br>
            <a:r>
              <a:rPr lang="ko-KR" altLang="en-US"/>
              <a:t>이용한</a:t>
            </a:r>
            <a:br>
              <a:rPr lang="ko-KR" altLang="en-US"/>
            </a:br>
            <a:r>
              <a:rPr lang="ko-KR" altLang="en-US"/>
              <a:t>스팸처리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4552" y="3870613"/>
            <a:ext cx="5022630" cy="23063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>
                <a:ea typeface="+mn-lt"/>
                <a:cs typeface="+mn-lt"/>
              </a:rPr>
              <a:t>20211751 </a:t>
            </a:r>
            <a:r>
              <a:rPr lang="en-US" altLang="ko-KR" sz="1400" dirty="0" err="1">
                <a:ea typeface="+mn-lt"/>
                <a:cs typeface="+mn-lt"/>
              </a:rPr>
              <a:t>한승연</a:t>
            </a:r>
            <a:r>
              <a:rPr lang="en-US" altLang="ko-KR" sz="1400" dirty="0">
                <a:ea typeface="+mn-lt"/>
                <a:cs typeface="+mn-lt"/>
              </a:rPr>
              <a:t> 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20213101 </a:t>
            </a:r>
            <a:r>
              <a:rPr lang="en-US" altLang="ko-KR" sz="1400" dirty="0" err="1">
                <a:ea typeface="+mn-lt"/>
                <a:cs typeface="+mn-lt"/>
              </a:rPr>
              <a:t>홍종효</a:t>
            </a:r>
            <a:endParaRPr lang="en-US" sz="1400" dirty="0" err="1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ea typeface="+mn-lt"/>
                <a:cs typeface="+mn-lt"/>
              </a:rPr>
              <a:t>20213099 </a:t>
            </a:r>
            <a:r>
              <a:rPr lang="en-US" altLang="ko-KR" sz="1400" dirty="0" err="1">
                <a:ea typeface="+mn-lt"/>
                <a:cs typeface="+mn-lt"/>
              </a:rPr>
              <a:t>최정현</a:t>
            </a:r>
          </a:p>
          <a:p>
            <a:pPr>
              <a:lnSpc>
                <a:spcPct val="110000"/>
              </a:lnSpc>
            </a:pPr>
            <a:r>
              <a:rPr lang="en-US" altLang="ko-KR" sz="1400" dirty="0">
                <a:ea typeface="+mn-lt"/>
                <a:cs typeface="+mn-lt"/>
              </a:rPr>
              <a:t>20192933 </a:t>
            </a:r>
            <a:r>
              <a:rPr lang="en-US" altLang="ko-KR" sz="1400" dirty="0" err="1">
                <a:ea typeface="+mn-lt"/>
                <a:cs typeface="+mn-lt"/>
              </a:rPr>
              <a:t>최원영</a:t>
            </a:r>
          </a:p>
          <a:p>
            <a:pPr>
              <a:lnSpc>
                <a:spcPct val="110000"/>
              </a:lnSpc>
            </a:pPr>
            <a:endParaRPr lang="en-US" altLang="ko-KR" sz="14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ko-KR" altLang="en-US" sz="1400" dirty="0"/>
          </a:p>
        </p:txBody>
      </p:sp>
      <p:pic>
        <p:nvPicPr>
          <p:cNvPr id="4" name="그림 4" descr="히드로충이(가) 표시된 사진&#10;&#10;자동 생성된 설명">
            <a:extLst>
              <a:ext uri="{FF2B5EF4-FFF2-40B4-BE49-F238E27FC236}">
                <a16:creationId xmlns:a16="http://schemas.microsoft.com/office/drawing/2014/main" id="{5DADD8AD-BDBB-482C-BEEF-AF0A49378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7" r="33919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9810-F5B1-427C-A16D-E85F0E91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06" y="272846"/>
            <a:ext cx="10869248" cy="1687513"/>
          </a:xfrm>
        </p:spPr>
        <p:txBody>
          <a:bodyPr/>
          <a:lstStyle/>
          <a:p>
            <a:r>
              <a:rPr lang="ko-KR" altLang="en-US" dirty="0"/>
              <a:t>베이지안 </a:t>
            </a:r>
            <a:r>
              <a:rPr lang="ko-KR" altLang="en-US" dirty="0" err="1"/>
              <a:t>거름법</a:t>
            </a:r>
          </a:p>
        </p:txBody>
      </p:sp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2E5AD4E8-6ECF-4567-ABDA-E288466608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8830D985-061A-41C7-A1EC-671B285627C9}"/>
              </a:ext>
            </a:extLst>
          </p:cNvPr>
          <p:cNvCxnSpPr/>
          <p:nvPr/>
        </p:nvCxnSpPr>
        <p:spPr>
          <a:xfrm>
            <a:off x="7199970" y="3380677"/>
            <a:ext cx="375425" cy="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화살표 연결선 550">
            <a:extLst>
              <a:ext uri="{FF2B5EF4-FFF2-40B4-BE49-F238E27FC236}">
                <a16:creationId xmlns:a16="http://schemas.microsoft.com/office/drawing/2014/main" id="{B7EC84A8-7AC3-4116-8B73-BBCE20A38B66}"/>
              </a:ext>
            </a:extLst>
          </p:cNvPr>
          <p:cNvCxnSpPr>
            <a:cxnSpLocks/>
          </p:cNvCxnSpPr>
          <p:nvPr/>
        </p:nvCxnSpPr>
        <p:spPr>
          <a:xfrm>
            <a:off x="4161262" y="5220628"/>
            <a:ext cx="375425" cy="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화살표 연결선 551">
            <a:extLst>
              <a:ext uri="{FF2B5EF4-FFF2-40B4-BE49-F238E27FC236}">
                <a16:creationId xmlns:a16="http://schemas.microsoft.com/office/drawing/2014/main" id="{0702C2B4-58E1-4BB1-B8A5-5B4E1A2AD9B4}"/>
              </a:ext>
            </a:extLst>
          </p:cNvPr>
          <p:cNvCxnSpPr>
            <a:cxnSpLocks/>
          </p:cNvCxnSpPr>
          <p:nvPr/>
        </p:nvCxnSpPr>
        <p:spPr>
          <a:xfrm>
            <a:off x="7199968" y="5248506"/>
            <a:ext cx="375425" cy="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A8C4DBD2-BE72-4221-AC86-BC280B0B889E}"/>
              </a:ext>
            </a:extLst>
          </p:cNvPr>
          <p:cNvCxnSpPr/>
          <p:nvPr/>
        </p:nvCxnSpPr>
        <p:spPr>
          <a:xfrm>
            <a:off x="2814752" y="4375925"/>
            <a:ext cx="3951" cy="1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직선 화살표 연결선 555">
            <a:extLst>
              <a:ext uri="{FF2B5EF4-FFF2-40B4-BE49-F238E27FC236}">
                <a16:creationId xmlns:a16="http://schemas.microsoft.com/office/drawing/2014/main" id="{C092668E-06D3-4561-B8DE-9E55135BBFA8}"/>
              </a:ext>
            </a:extLst>
          </p:cNvPr>
          <p:cNvCxnSpPr/>
          <p:nvPr/>
        </p:nvCxnSpPr>
        <p:spPr>
          <a:xfrm flipV="1">
            <a:off x="2818705" y="4352228"/>
            <a:ext cx="6244681" cy="278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6672D642-2DD7-4281-89F3-5914030C4845}"/>
              </a:ext>
            </a:extLst>
          </p:cNvPr>
          <p:cNvCxnSpPr/>
          <p:nvPr/>
        </p:nvCxnSpPr>
        <p:spPr>
          <a:xfrm flipH="1">
            <a:off x="9067800" y="4124325"/>
            <a:ext cx="0" cy="2381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7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0B33A92-CF2D-4D28-8F0F-7A215F043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64" y="399701"/>
            <a:ext cx="5734050" cy="1381125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F964C789-7744-4036-9EB7-07C7647BE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77" y="2452687"/>
            <a:ext cx="4057650" cy="3476625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52926822-D94E-40B4-A720-C98752F1B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488" y="2453617"/>
            <a:ext cx="5734050" cy="3400425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7E85D09-F8F3-4D09-B78C-E0E9A4AA8204}"/>
              </a:ext>
            </a:extLst>
          </p:cNvPr>
          <p:cNvSpPr/>
          <p:nvPr/>
        </p:nvSpPr>
        <p:spPr>
          <a:xfrm>
            <a:off x="2672333" y="1806320"/>
            <a:ext cx="485775" cy="981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9825F09-66D7-4B0A-BEA4-FF4DF4C557E8}"/>
              </a:ext>
            </a:extLst>
          </p:cNvPr>
          <p:cNvSpPr/>
          <p:nvPr/>
        </p:nvSpPr>
        <p:spPr>
          <a:xfrm>
            <a:off x="5082920" y="4215383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1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A2F71E-E88B-4447-A855-897A9161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66648E-6BBB-4500-9711-A2A10B6F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741094"/>
            <a:ext cx="5071550" cy="5811423"/>
          </a:xfrm>
        </p:spPr>
        <p:txBody>
          <a:bodyPr anchor="ctr"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복수 단어 인식 단위로의 확장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ko-KR" altLang="ko-KR" dirty="0"/>
            </a:b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DE935B3-5D36-4B46-8820-9A225FFC9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178424"/>
              </p:ext>
            </p:extLst>
          </p:nvPr>
        </p:nvGraphicFramePr>
        <p:xfrm>
          <a:off x="6509285" y="853270"/>
          <a:ext cx="5262286" cy="538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26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BE280-06A3-42BE-859B-8153BDA3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4F2A3-1610-40BF-AD68-E6CD46B6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k=3일 때, </a:t>
            </a:r>
            <a:r>
              <a:rPr lang="ko-KR" altLang="ko-KR" dirty="0">
                <a:ea typeface="+mn-lt"/>
                <a:cs typeface="+mn-lt"/>
              </a:rPr>
              <a:t>“당일 바로 대출 최대 5000” </a:t>
            </a:r>
            <a:r>
              <a:rPr lang="ko-KR" altLang="en-US" dirty="0">
                <a:ea typeface="+mn-lt"/>
                <a:cs typeface="+mn-lt"/>
              </a:rPr>
              <a:t>의 </a:t>
            </a:r>
            <a:r>
              <a:rPr lang="ko-KR" dirty="0">
                <a:ea typeface="+mn-lt"/>
                <a:cs typeface="+mn-lt"/>
              </a:rPr>
              <a:t>인식단위의 개수를 구해보자.</a:t>
            </a:r>
            <a:endParaRPr lang="en-US" altLang="ko-KR" dirty="0">
              <a:ea typeface="+mn-lt"/>
              <a:cs typeface="+mn-lt"/>
            </a:endParaRPr>
          </a:p>
          <a:p>
            <a:endParaRPr lang="ko-KR" dirty="0"/>
          </a:p>
          <a:p>
            <a:r>
              <a:rPr lang="ko-KR" dirty="0">
                <a:ea typeface="+mn-lt"/>
                <a:cs typeface="+mn-lt"/>
              </a:rPr>
              <a:t>“당일 바로 대출 최대 5000”의 총 단어 수는 5개이므로 (5-3+1)*2^(2)=12개의 인식 단위가 나온다.</a:t>
            </a:r>
            <a:endParaRPr lang="ko-KR" dirty="0"/>
          </a:p>
          <a:p>
            <a:br>
              <a:rPr lang="en-US" altLang="ko-KR" dirty="0"/>
            </a:b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C073AF5-D036-46CE-B106-EEFBAFB5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56762"/>
              </p:ext>
            </p:extLst>
          </p:nvPr>
        </p:nvGraphicFramePr>
        <p:xfrm>
          <a:off x="1802130" y="4446651"/>
          <a:ext cx="8168640" cy="14833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507833660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71475426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810492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당일 바로 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바로 대출 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대출 최대 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8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당일 바로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바로 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대출 최대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1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당일 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바로 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대출 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0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당일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바로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6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88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69B48-5BA1-41A0-9839-3BAFA5E6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복수 단어 인식 단위를 활용한 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베이지안 스팸 </a:t>
            </a:r>
            <a:r>
              <a:rPr lang="ko-KR" altLang="en-US" dirty="0" err="1"/>
              <a:t>거름법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EBD7D-C648-459E-BC6D-3E847C6B7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-S: </a:t>
            </a:r>
            <a:r>
              <a:rPr lang="ko-KR" altLang="en-US" dirty="0"/>
              <a:t>임의의 메일이 스팸일 사건</a:t>
            </a:r>
            <a:endParaRPr lang="en-US" altLang="ko-KR" dirty="0"/>
          </a:p>
          <a:p>
            <a:r>
              <a:rPr lang="en-US" altLang="ko-KR" dirty="0"/>
              <a:t>-H:</a:t>
            </a:r>
            <a:r>
              <a:rPr lang="ko-KR" altLang="en-US" dirty="0"/>
              <a:t>임의의 메일이 스팸이 아닐 사건</a:t>
            </a:r>
            <a:endParaRPr lang="en-US" altLang="ko-KR" dirty="0"/>
          </a:p>
          <a:p>
            <a:r>
              <a:rPr lang="en-US" altLang="ko-KR" dirty="0"/>
              <a:t>-F:</a:t>
            </a:r>
            <a:r>
              <a:rPr lang="ko-KR" altLang="en-US" dirty="0"/>
              <a:t>임의의 인식 단위가 주어질 사건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Pr</a:t>
            </a:r>
            <a:r>
              <a:rPr lang="en-US" altLang="ko-KR" dirty="0"/>
              <a:t>(S|F): </a:t>
            </a:r>
            <a:r>
              <a:rPr lang="ko-KR" altLang="en-US" dirty="0"/>
              <a:t>그 인식 단위를 포함할 때</a:t>
            </a:r>
            <a:r>
              <a:rPr lang="en-US" altLang="ko-KR" dirty="0"/>
              <a:t>, </a:t>
            </a:r>
            <a:r>
              <a:rPr lang="ko-KR" altLang="en-US" dirty="0"/>
              <a:t>그 메일이 스팸일 확률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500E07-AB7F-4993-98B7-DD6FB3BA3076}"/>
                  </a:ext>
                </a:extLst>
              </p:cNvPr>
              <p:cNvSpPr txBox="1"/>
              <p:nvPr/>
            </p:nvSpPr>
            <p:spPr>
              <a:xfrm>
                <a:off x="6420216" y="2277018"/>
                <a:ext cx="4555222" cy="2303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/>
                  <a:t>Pr(S|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4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4000" dirty="0"/>
                  <a:t>)</a:t>
                </a:r>
              </a:p>
              <a:p>
                <a:r>
                  <a:rPr lang="en-US" altLang="ko-KR" sz="4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4000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m:rPr>
                            <m:sty m:val="p"/>
                          </m:rPr>
                          <a:rPr lang="en-US" altLang="ko-KR" sz="4000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4000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)∗</m:t>
                        </m:r>
                        <m:func>
                          <m:funcPr>
                            <m:ctrlPr>
                              <a:rPr lang="en-US" altLang="ko-KR" sz="4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4000" dirty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4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40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4000" dirty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ko-KR" sz="4000" i="1" dirty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4000" i="1" dirty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40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4000" i="1" dirty="0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m:rPr>
                            <m:sty m:val="p"/>
                          </m:rPr>
                          <a:rPr lang="en-US" altLang="ko-KR" sz="4000" dirty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ko-KR" sz="4000" i="1" dirty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40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4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500E07-AB7F-4993-98B7-DD6FB3BA3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216" y="2277018"/>
                <a:ext cx="4555222" cy="2303964"/>
              </a:xfrm>
              <a:prstGeom prst="rect">
                <a:avLst/>
              </a:prstGeom>
              <a:blipFill>
                <a:blip r:embed="rId2"/>
                <a:stretch>
                  <a:fillRect l="-4685" t="-4775" r="-15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35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92B66-DC34-4DFD-8F74-3423BFB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마르코비안</a:t>
            </a:r>
            <a:r>
              <a:rPr lang="ko-KR" altLang="en-US" dirty="0"/>
              <a:t> </a:t>
            </a:r>
            <a:r>
              <a:rPr lang="ko-KR" altLang="en-US" dirty="0" err="1"/>
              <a:t>거름법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D7BDBA56-D8F7-48C2-8CB1-31377C7F0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12284"/>
              </p:ext>
            </p:extLst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29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94DDD459-514D-4F99-8C36-7287738A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1304925"/>
            <a:ext cx="42005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3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7675D4-EACC-4B49-B794-823D1A11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ko-KR" altLang="en-US" dirty="0"/>
              <a:t>은닉 </a:t>
            </a:r>
            <a:r>
              <a:rPr lang="ko-KR" altLang="en-US"/>
              <a:t>마르코프</a:t>
            </a:r>
            <a:r>
              <a:rPr lang="ko-KR" altLang="en-US" dirty="0"/>
              <a:t> 모형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357FC0D-90BF-425E-AEBA-4CDB1F10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245" y="439783"/>
            <a:ext cx="4241154" cy="272494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5446CC3-8669-4608-8BCD-BB7E67DDD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8998"/>
            <a:ext cx="6095998" cy="3429001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CDE60B-6485-40E2-8B73-7017D308D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E46894-05A2-44C1-B87E-B5E1B0A1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E4642-F6D6-4EF8-A9D4-0CD86D6D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ko-KR" sz="1400" dirty="0" err="1">
                <a:ea typeface="+mn-lt"/>
                <a:cs typeface="+mn-lt"/>
              </a:rPr>
              <a:t>마르코프</a:t>
            </a:r>
            <a:r>
              <a:rPr lang="ko-KR" sz="1400" dirty="0">
                <a:ea typeface="+mn-lt"/>
                <a:cs typeface="+mn-lt"/>
              </a:rPr>
              <a:t> 특성: 미래를 오로지 현재의 정보로 예측</a:t>
            </a:r>
            <a:endParaRPr lang="ko-KR" altLang="en-US" sz="14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ko-KR" altLang="en-US" sz="14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ko-KR" altLang="en-US" sz="1400" dirty="0"/>
          </a:p>
          <a:p>
            <a:pPr>
              <a:lnSpc>
                <a:spcPct val="110000"/>
              </a:lnSpc>
            </a:pPr>
            <a:endParaRPr lang="ko-KR" sz="1400"/>
          </a:p>
        </p:txBody>
      </p:sp>
      <p:pic>
        <p:nvPicPr>
          <p:cNvPr id="5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F860841B-438C-4897-9B10-B9EB1A61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22" y="3503659"/>
            <a:ext cx="4430800" cy="27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0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D608A37-09B3-421C-877F-A9613E87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243137"/>
            <a:ext cx="3571875" cy="2276475"/>
          </a:xfrm>
          <a:prstGeom prst="rect">
            <a:avLst/>
          </a:prstGeom>
        </p:spPr>
      </p:pic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DBE214D-0FD8-434D-A946-8FC69205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2328862"/>
            <a:ext cx="3571875" cy="22002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7CE0F32-D512-4F24-A8B6-D49B6EBC3CFB}"/>
              </a:ext>
            </a:extLst>
          </p:cNvPr>
          <p:cNvSpPr/>
          <p:nvPr/>
        </p:nvSpPr>
        <p:spPr>
          <a:xfrm>
            <a:off x="5387720" y="3177158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90E0DAE0-DFEA-4701-A53A-7C6EA68C9D95}"/>
              </a:ext>
            </a:extLst>
          </p:cNvPr>
          <p:cNvSpPr/>
          <p:nvPr/>
        </p:nvSpPr>
        <p:spPr>
          <a:xfrm>
            <a:off x="800100" y="417576"/>
            <a:ext cx="2905125" cy="56197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ED15B-5787-485C-AA2E-50EF4B0259BB}"/>
              </a:ext>
            </a:extLst>
          </p:cNvPr>
          <p:cNvSpPr txBox="1"/>
          <p:nvPr/>
        </p:nvSpPr>
        <p:spPr>
          <a:xfrm>
            <a:off x="857250" y="5429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장점: 확률 계산의 단순함</a:t>
            </a:r>
          </a:p>
        </p:txBody>
      </p:sp>
    </p:spTree>
    <p:extLst>
      <p:ext uri="{BB962C8B-B14F-4D97-AF65-F5344CB8AC3E}">
        <p14:creationId xmlns:p14="http://schemas.microsoft.com/office/powerpoint/2010/main" val="372066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D3042347-D243-4953-A964-3BB8882F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905000"/>
            <a:ext cx="5629275" cy="3695700"/>
          </a:xfrm>
          <a:prstGeom prst="rect">
            <a:avLst/>
          </a:prstGeom>
        </p:spPr>
      </p:pic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CE8861DB-F03B-40E2-8D2A-291692BAC463}"/>
              </a:ext>
            </a:extLst>
          </p:cNvPr>
          <p:cNvSpPr/>
          <p:nvPr/>
        </p:nvSpPr>
        <p:spPr>
          <a:xfrm>
            <a:off x="515874" y="476250"/>
            <a:ext cx="76200" cy="6381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8038CC83-118C-4B6F-BA0B-63516CBAE31B}"/>
              </a:ext>
            </a:extLst>
          </p:cNvPr>
          <p:cNvSpPr/>
          <p:nvPr/>
        </p:nvSpPr>
        <p:spPr>
          <a:xfrm>
            <a:off x="2754249" y="476250"/>
            <a:ext cx="76200" cy="6381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6228E-1CF1-47A1-B098-5B10F3A3F87E}"/>
              </a:ext>
            </a:extLst>
          </p:cNvPr>
          <p:cNvSpPr txBox="1"/>
          <p:nvPr/>
        </p:nvSpPr>
        <p:spPr>
          <a:xfrm>
            <a:off x="600075" y="628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은닉 </a:t>
            </a:r>
            <a:r>
              <a:rPr lang="ko-KR" altLang="en-US" dirty="0" err="1"/>
              <a:t>마르코프</a:t>
            </a:r>
            <a:r>
              <a:rPr lang="ko-KR" altLang="en-US" dirty="0"/>
              <a:t> 모델</a:t>
            </a:r>
          </a:p>
        </p:txBody>
      </p:sp>
    </p:spTree>
    <p:extLst>
      <p:ext uri="{BB962C8B-B14F-4D97-AF65-F5344CB8AC3E}">
        <p14:creationId xmlns:p14="http://schemas.microsoft.com/office/powerpoint/2010/main" val="184406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295E-F383-48A5-A881-B22FE028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392A2-AA27-4E59-A37B-767AC7E6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30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BEB34-0725-43EE-9280-43159CD6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3단계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D756-EC96-4542-88E9-19B231E1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머신 러닝을 통해 만들어진 기준 파일을 가지고 메시지의 스팸여부 예측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41305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830C9-D147-47BE-8E6C-23C5D88B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선정 이유</a:t>
            </a:r>
          </a:p>
        </p:txBody>
      </p:sp>
    </p:spTree>
    <p:extLst>
      <p:ext uri="{BB962C8B-B14F-4D97-AF65-F5344CB8AC3E}">
        <p14:creationId xmlns:p14="http://schemas.microsoft.com/office/powerpoint/2010/main" val="205179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9CB98-976B-40EA-81C0-E41C11E7A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FC428-98F2-41B0-859F-EC3A5A41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11584C-30BC-4C6D-B801-C3E9DF78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65125"/>
            <a:ext cx="5288718" cy="2663825"/>
          </a:xfrm>
        </p:spPr>
        <p:txBody>
          <a:bodyPr>
            <a:normAutofit/>
          </a:bodyPr>
          <a:lstStyle/>
          <a:p>
            <a:r>
              <a:rPr lang="ko-KR" altLang="en-US" dirty="0"/>
              <a:t>개인적인 문제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A8242A5A-2768-4D9D-9556-17267857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3" y="4297842"/>
            <a:ext cx="5492377" cy="145547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9B66AAD-E2D6-4E63-A491-B5CA241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608A2F-0FE5-4AD3-A12C-CEFA9519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71BD8E-CD34-4B44-B62F-AE81B7FF3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B7ECA-4A65-44FD-A837-7F8DCC48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671" y="649432"/>
            <a:ext cx="5301307" cy="5527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스팸메일 때문에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원하는 메일 확인하기 힘듦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스팸 내용의 불쾌함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개인정보 유출 위험</a:t>
            </a:r>
            <a:endParaRPr 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24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78E681-DDF9-4A93-86C2-3CC3304E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ko-KR" altLang="en-US" dirty="0"/>
              <a:t>사회적인 문제</a:t>
            </a: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21DE90D-AF01-4352-AE0E-5491B974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536" y="439783"/>
            <a:ext cx="4560572" cy="2724942"/>
          </a:xfrm>
          <a:prstGeom prst="rect">
            <a:avLst/>
          </a:prstGeom>
        </p:spPr>
      </p:pic>
      <p:pic>
        <p:nvPicPr>
          <p:cNvPr id="4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716C448-9FDB-4DBA-9D48-718E93CB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196" y="3748343"/>
            <a:ext cx="5139252" cy="2235574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BCC5404-58A0-4C83-AAC4-EC434FA6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9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5FAFB7-2CD0-4E91-9EC0-D165C692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278359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스팸처리 과정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37F229-3203-4783-BAA9-C5F4AE136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29000"/>
            <a:chOff x="0" y="3438071"/>
            <a:chExt cx="3047997" cy="3429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8ED267-CBD7-48CA-8FBD-FC65502AA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5AB1F4-1BAE-422B-9787-CAC85DB0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39130BCF-7CB3-46D2-ABC0-50E839B11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136067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1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9EA57E-90CC-4A87-8B14-0D161F3C1E43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ko-KR" altLang="en-US" dirty="0" err="1"/>
              <a:t>기계학습이란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3271E-C365-4103-975C-8A7CBA66BEFC}"/>
              </a:ext>
            </a:extLst>
          </p:cNvPr>
          <p:cNvSpPr txBox="1"/>
          <p:nvPr/>
        </p:nvSpPr>
        <p:spPr>
          <a:xfrm>
            <a:off x="973123" y="1397513"/>
            <a:ext cx="66273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Machine Learning</a:t>
            </a:r>
            <a:r>
              <a:rPr lang="ko-KR" altLang="ko-KR" sz="18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이란 컴퓨터가 미래에 어떻게 동작할 것인지에 대한 결 과 및 추세를 예측하고 기존 데이터를 최대한 활용하여 분석하고 학습할 수 있도록 하는 알고리즘을 제공하며</a:t>
            </a:r>
            <a:r>
              <a:rPr lang="en-US" altLang="ko-KR" sz="18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이를 통해 예측 모델을 실행할 수 있는 기술을 개발하는 분야를 말한다</a:t>
            </a:r>
            <a:r>
              <a:rPr lang="en-US" altLang="ko-KR" sz="18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컴퓨터가 스스로 데이터를 분석하고 특정 패턴을 찾아내 학습 할 수 있도록 정교한 알고리즘을 만드는 것이</a:t>
            </a:r>
            <a:r>
              <a:rPr lang="en-US" altLang="ko-KR" sz="18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Machine Learning</a:t>
            </a:r>
            <a:r>
              <a:rPr lang="ko-KR" altLang="ko-KR" sz="18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의 핵심이라고 말 할 수 있다</a:t>
            </a:r>
            <a:r>
              <a:rPr lang="en-US" altLang="ko-KR" sz="18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9ECBE-4E45-49D5-8AB2-D051026F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727570"/>
            <a:ext cx="10869248" cy="168751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1단계</a:t>
            </a:r>
            <a:r>
              <a:rPr lang="en-US" altLang="ko-KR" dirty="0"/>
              <a:t>-</a:t>
            </a:r>
            <a:r>
              <a:rPr lang="ko-KR" altLang="ko-KR" dirty="0"/>
              <a:t> </a:t>
            </a:r>
            <a:r>
              <a:rPr lang="ko-KR" altLang="ko-KR" sz="4000" dirty="0"/>
              <a:t>형태소 분석기</a:t>
            </a:r>
            <a:r>
              <a:rPr lang="ko-KR" altLang="en-US" sz="4000" dirty="0"/>
              <a:t>에서</a:t>
            </a:r>
            <a:r>
              <a:rPr lang="ko-KR" altLang="ko-KR" sz="4000" dirty="0"/>
              <a:t> </a:t>
            </a:r>
            <a:r>
              <a:rPr lang="ko-KR" altLang="ko-KR" sz="4000" dirty="0" err="1"/>
              <a:t>data-set</a:t>
            </a:r>
            <a:r>
              <a:rPr lang="en-US" altLang="ko-KR" sz="4000" dirty="0"/>
              <a:t> </a:t>
            </a:r>
            <a:r>
              <a:rPr lang="ko-KR" altLang="ko-KR" sz="4000" dirty="0"/>
              <a:t>구성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D7D04B6-0075-43C8-9340-434862B5F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189" y="2857005"/>
            <a:ext cx="5734050" cy="31718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8361C0-30B7-4FFD-AEA2-16C8A700E19D}"/>
              </a:ext>
            </a:extLst>
          </p:cNvPr>
          <p:cNvSpPr txBox="1"/>
          <p:nvPr/>
        </p:nvSpPr>
        <p:spPr>
          <a:xfrm>
            <a:off x="822121" y="3166508"/>
            <a:ext cx="4798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공백과 특수기호를 제거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원문자</a:t>
            </a:r>
            <a:r>
              <a:rPr lang="ko-KR" altLang="en-US" dirty="0"/>
              <a:t> 및 괄호문자 등을 정상문자로 변환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형태소 분석기로 메시지의 명사 추출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중복되는 명사 제거 후 </a:t>
            </a:r>
            <a:r>
              <a:rPr lang="en-US" altLang="ko-KR" dirty="0"/>
              <a:t>Data-set </a:t>
            </a:r>
            <a:r>
              <a:rPr lang="ko-KR" altLang="en-US" dirty="0"/>
              <a:t>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753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A0D26-9CD2-415F-8061-29D2183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1652912"/>
            <a:ext cx="10869248" cy="157083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2단계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sz="4000" dirty="0"/>
              <a:t>기계학습</a:t>
            </a:r>
            <a:r>
              <a:rPr lang="en-US" altLang="ko-KR" sz="4000" dirty="0"/>
              <a:t>”</a:t>
            </a:r>
            <a:r>
              <a:rPr lang="ko-KR" altLang="en-US" sz="4000" dirty="0"/>
              <a:t>으로 </a:t>
            </a:r>
            <a:r>
              <a:rPr lang="ko-KR" altLang="ko-KR" sz="4000" dirty="0"/>
              <a:t> 스팸 메시지 여부를 판단할 수 있는 기준파일을</a:t>
            </a:r>
            <a:r>
              <a:rPr lang="ko-KR" altLang="en-US" sz="4000" dirty="0">
                <a:latin typeface="Bahnschrift"/>
              </a:rPr>
              <a:t> </a:t>
            </a:r>
            <a:r>
              <a:rPr lang="ko-KR" altLang="ko-KR" sz="4000" dirty="0"/>
              <a:t>생성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4AF3308-7C74-4695-BB28-CC65F118D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651568"/>
              </p:ext>
            </p:extLst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673842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577</Words>
  <Application>Microsoft Office PowerPoint</Application>
  <PresentationFormat>와이드스크린</PresentationFormat>
  <Paragraphs>99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Bahnschrift</vt:lpstr>
      <vt:lpstr>Cambria Math</vt:lpstr>
      <vt:lpstr>MatrixVTI</vt:lpstr>
      <vt:lpstr>머신러닝을     이용한 스팸처리</vt:lpstr>
      <vt:lpstr>목차</vt:lpstr>
      <vt:lpstr>연구 선정 이유</vt:lpstr>
      <vt:lpstr>개인적인 문제</vt:lpstr>
      <vt:lpstr>사회적인 문제</vt:lpstr>
      <vt:lpstr>스팸처리 과정</vt:lpstr>
      <vt:lpstr>기계학습이란 ?</vt:lpstr>
      <vt:lpstr>1단계- 형태소 분석기에서 data-set 구성 </vt:lpstr>
      <vt:lpstr>2단계- “기계학습”으로  스팸 메시지 여부를 판단할 수 있는 기준파일을 생성  </vt:lpstr>
      <vt:lpstr>베이지안 거름법</vt:lpstr>
      <vt:lpstr>PowerPoint 프레젠테이션</vt:lpstr>
      <vt:lpstr>   복수 단어 인식 단위로의 확장     </vt:lpstr>
      <vt:lpstr>예시</vt:lpstr>
      <vt:lpstr>복수 단어 인식 단위를 활용한  -베이지안 스팸 거름법</vt:lpstr>
      <vt:lpstr>마르코비안 거름법</vt:lpstr>
      <vt:lpstr>PowerPoint 프레젠테이션</vt:lpstr>
      <vt:lpstr>은닉 마르코프 모형</vt:lpstr>
      <vt:lpstr>PowerPoint 프레젠테이션</vt:lpstr>
      <vt:lpstr>PowerPoint 프레젠테이션</vt:lpstr>
      <vt:lpstr>3단계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한승연</cp:lastModifiedBy>
  <cp:revision>307</cp:revision>
  <dcterms:created xsi:type="dcterms:W3CDTF">2021-10-27T15:08:39Z</dcterms:created>
  <dcterms:modified xsi:type="dcterms:W3CDTF">2021-10-28T13:33:18Z</dcterms:modified>
</cp:coreProperties>
</file>