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6"/>
    <p:restoredTop sz="93811"/>
  </p:normalViewPr>
  <p:slideViewPr>
    <p:cSldViewPr snapToGrid="0" snapToObjects="1">
      <p:cViewPr varScale="1">
        <p:scale>
          <a:sx n="105" d="100"/>
          <a:sy n="105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2F693-3461-464D-BD3F-A52636C30A53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F1B6-58CD-7640-AD61-1370B1F8B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55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60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92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72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9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9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5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45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2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8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9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22A7-4DAE-5842-94E9-E3712B8734D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356F-D3F3-794F-AFEA-A2A8A0FC65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/gopack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internals/en/client-server-protoco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server </a:t>
            </a:r>
            <a:r>
              <a:rPr kumimoji="1" lang="en-US" altLang="zh-CN" dirty="0" err="1" smtClean="0"/>
              <a:t>libpcap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4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go-</a:t>
            </a:r>
            <a:r>
              <a:rPr kumimoji="1" lang="en-US" altLang="zh-CN" dirty="0" err="1" smtClean="0"/>
              <a:t>mssqldb</a:t>
            </a:r>
            <a:r>
              <a:rPr kumimoji="1" lang="en-US" altLang="zh-CN" dirty="0" smtClean="0"/>
              <a:t> 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Server Message</a:t>
            </a:r>
          </a:p>
          <a:p>
            <a:pPr lvl="1"/>
            <a:r>
              <a:rPr kumimoji="1" lang="en-US" altLang="zh-CN" dirty="0" smtClean="0"/>
              <a:t>Pre-login/login</a:t>
            </a:r>
          </a:p>
          <a:p>
            <a:pPr lvl="1"/>
            <a:r>
              <a:rPr kumimoji="1" lang="en-US" altLang="zh-CN" dirty="0" smtClean="0"/>
              <a:t>Row data</a:t>
            </a:r>
          </a:p>
          <a:p>
            <a:pPr lvl="1"/>
            <a:r>
              <a:rPr kumimoji="1" lang="en-US" altLang="zh-CN" dirty="0" smtClean="0"/>
              <a:t>Return status</a:t>
            </a:r>
          </a:p>
          <a:p>
            <a:pPr lvl="1"/>
            <a:r>
              <a:rPr kumimoji="1" lang="en-US" altLang="zh-CN" dirty="0" smtClean="0"/>
              <a:t>Return parameters</a:t>
            </a:r>
          </a:p>
          <a:p>
            <a:pPr lvl="1"/>
            <a:r>
              <a:rPr kumimoji="1" lang="en-US" altLang="zh-CN" dirty="0" smtClean="0"/>
              <a:t>Response completion</a:t>
            </a:r>
          </a:p>
          <a:p>
            <a:pPr lvl="1"/>
            <a:r>
              <a:rPr kumimoji="1" lang="en-US" altLang="zh-CN" dirty="0" smtClean="0"/>
              <a:t>Error and info</a:t>
            </a:r>
          </a:p>
          <a:p>
            <a:pPr lvl="1"/>
            <a:r>
              <a:rPr kumimoji="1" lang="en-US" altLang="zh-CN" dirty="0" smtClean="0"/>
              <a:t>Attention </a:t>
            </a:r>
            <a:r>
              <a:rPr kumimoji="1" lang="en-US" altLang="zh-CN" dirty="0" err="1" smtClean="0"/>
              <a:t>ack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Federated authentication 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8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Packet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format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777" y="2036190"/>
            <a:ext cx="9209988" cy="43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7777" y="2036190"/>
            <a:ext cx="1713919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header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06880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8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>
            <a:off x="1022399" y="2849504"/>
            <a:ext cx="1370657" cy="611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50976" y="405993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Type&amp;&amp;length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01696" y="3579294"/>
            <a:ext cx="7496069" cy="48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6013201" y="2942765"/>
            <a:ext cx="1109472" cy="1635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74847" y="3589727"/>
            <a:ext cx="2891075" cy="480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7937" y="3600159"/>
            <a:ext cx="2891075" cy="480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74847" y="2060020"/>
            <a:ext cx="7422917" cy="38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Packet </a:t>
            </a:r>
            <a:r>
              <a:rPr kumimoji="1" lang="en-US" altLang="zh-CN" dirty="0" err="1" smtClean="0"/>
              <a:t>datas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82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168" y="21882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implements-packet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384"/>
            <a:ext cx="12192000" cy="50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Nodejs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implements-pre-login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OpenLive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handle, err := </a:t>
            </a:r>
            <a:r>
              <a:rPr lang="en-US" altLang="zh-CN" dirty="0" err="1"/>
              <a:t>pcap.OpenLive</a:t>
            </a:r>
            <a:r>
              <a:rPr lang="en-US" altLang="zh-CN" dirty="0"/>
              <a:t>(</a:t>
            </a:r>
            <a:r>
              <a:rPr lang="en-US" altLang="zh-CN" dirty="0" err="1"/>
              <a:t>deviceName</a:t>
            </a:r>
            <a:r>
              <a:rPr lang="en-US" altLang="zh-CN" dirty="0"/>
              <a:t>, </a:t>
            </a:r>
            <a:r>
              <a:rPr lang="en-US" altLang="zh-CN" dirty="0" err="1"/>
              <a:t>snapLen</a:t>
            </a:r>
            <a:r>
              <a:rPr lang="en-US" altLang="zh-CN" dirty="0"/>
              <a:t>, true, </a:t>
            </a:r>
            <a:r>
              <a:rPr lang="en-US" altLang="zh-CN" dirty="0" err="1"/>
              <a:t>pcap.BlockForever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Package parse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PayLoad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67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62177"/>
            <a:ext cx="3750197" cy="1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738" y="108719"/>
            <a:ext cx="10515600" cy="1325563"/>
          </a:xfrm>
        </p:spPr>
        <p:txBody>
          <a:bodyPr/>
          <a:lstStyle/>
          <a:p>
            <a:r>
              <a:rPr kumimoji="1" lang="en-US" altLang="zh-CN" dirty="0" err="1" smtClean="0"/>
              <a:t>gopackge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osi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31655" y="2662177"/>
            <a:ext cx="2374534" cy="3413547"/>
            <a:chOff x="2996119" y="1828801"/>
            <a:chExt cx="4897815" cy="4455268"/>
          </a:xfrm>
        </p:grpSpPr>
        <p:sp>
          <p:nvSpPr>
            <p:cNvPr id="4" name="矩形 3"/>
            <p:cNvSpPr/>
            <p:nvPr/>
          </p:nvSpPr>
          <p:spPr>
            <a:xfrm>
              <a:off x="2996119" y="1828801"/>
              <a:ext cx="4897815" cy="4455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36630" y="4997319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数据链路层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036630" y="4369934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网络层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077142" y="3769017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传输层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036630" y="2000739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应用层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077142" y="5656684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物理层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77142" y="3175974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会话层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036630" y="2591482"/>
              <a:ext cx="4816792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表示层</a:t>
              </a:r>
              <a:endParaRPr kumimoji="1"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6667018" y="3401559"/>
            <a:ext cx="2581155" cy="45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gopackge</a:t>
            </a:r>
            <a:endParaRPr kumimoji="1" lang="zh-CN" altLang="en-US" dirty="0"/>
          </a:p>
        </p:txBody>
      </p:sp>
      <p:cxnSp>
        <p:nvCxnSpPr>
          <p:cNvPr id="16" name="曲线连接符 15"/>
          <p:cNvCxnSpPr>
            <a:stCxn id="14" idx="2"/>
            <a:endCxn id="4" idx="3"/>
          </p:cNvCxnSpPr>
          <p:nvPr/>
        </p:nvCxnSpPr>
        <p:spPr>
          <a:xfrm rot="5400000">
            <a:off x="5324506" y="1735860"/>
            <a:ext cx="514775" cy="47514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4" idx="2"/>
          </p:cNvCxnSpPr>
          <p:nvPr/>
        </p:nvCxnSpPr>
        <p:spPr>
          <a:xfrm rot="5400000">
            <a:off x="5099252" y="1941472"/>
            <a:ext cx="945641" cy="4771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4" idx="2"/>
            <a:endCxn id="6" idx="3"/>
          </p:cNvCxnSpPr>
          <p:nvPr/>
        </p:nvCxnSpPr>
        <p:spPr>
          <a:xfrm rot="5400000">
            <a:off x="4858906" y="2181818"/>
            <a:ext cx="1426332" cy="4771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4" idx="2"/>
            <a:endCxn id="9" idx="3"/>
          </p:cNvCxnSpPr>
          <p:nvPr/>
        </p:nvCxnSpPr>
        <p:spPr>
          <a:xfrm rot="5400000" flipH="1">
            <a:off x="5137275" y="1033855"/>
            <a:ext cx="869594" cy="4771048"/>
          </a:xfrm>
          <a:prstGeom prst="curvedConnector4">
            <a:avLst>
              <a:gd name="adj1" fmla="val -26288"/>
              <a:gd name="adj2" fmla="val 63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81893" y="56532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https://baike.baidu.com/item/OSI%E6%A8%A1%E5%9E%8B/10119902?fr=aladdin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63968" y="2578397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tcp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application layout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gopackge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7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 server parse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TDS  Protocol Message Fetch</a:t>
            </a:r>
          </a:p>
          <a:p>
            <a:pPr lvl="1"/>
            <a:r>
              <a:rPr kumimoji="1" lang="en-US" altLang="zh-CN" dirty="0" smtClean="0">
                <a:hlinkClick r:id="rId2"/>
              </a:rPr>
              <a:t>https://github.com/google/gopacket</a:t>
            </a:r>
            <a:endParaRPr kumimoji="1" lang="en-US" altLang="zh-CN" dirty="0" smtClean="0"/>
          </a:p>
          <a:p>
            <a:r>
              <a:rPr kumimoji="1" lang="en-US" altLang="zh-CN" dirty="0" smtClean="0"/>
              <a:t>TDS protocol parse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16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6253"/>
          </a:xfrm>
        </p:spPr>
        <p:txBody>
          <a:bodyPr/>
          <a:lstStyle/>
          <a:p>
            <a:r>
              <a:rPr kumimoji="1" lang="en-US" altLang="zh-CN" dirty="0" smtClean="0"/>
              <a:t>Which layout of message (Application/</a:t>
            </a:r>
            <a:r>
              <a:rPr lang="en-US" altLang="zh-CN" dirty="0"/>
              <a:t> </a:t>
            </a:r>
            <a:r>
              <a:rPr lang="en-US" altLang="zh-CN" dirty="0" smtClean="0"/>
              <a:t>Transport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servere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tds</a:t>
            </a:r>
            <a:r>
              <a:rPr kumimoji="1" lang="en-US" altLang="zh-CN" dirty="0" smtClean="0"/>
              <a:t> protocol parser for </a:t>
            </a:r>
            <a:r>
              <a:rPr kumimoji="1" lang="en-US" altLang="zh-CN" dirty="0" err="1" smtClean="0"/>
              <a:t>golang</a:t>
            </a:r>
            <a:r>
              <a:rPr kumimoji="1" lang="en-US" altLang="zh-CN" dirty="0" smtClean="0"/>
              <a:t> (ref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docs)</a:t>
            </a:r>
          </a:p>
          <a:p>
            <a:r>
              <a:rPr kumimoji="1" lang="en-US" altLang="zh-CN" dirty="0" smtClean="0"/>
              <a:t>Do some metrics </a:t>
            </a:r>
            <a:r>
              <a:rPr kumimoji="1" lang="en-US" altLang="zh-CN" dirty="0" err="1" smtClean="0"/>
              <a:t>merature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latency,counts,sql,requet</a:t>
            </a:r>
            <a:r>
              <a:rPr kumimoji="1" lang="en-US" altLang="zh-CN" dirty="0" smtClean="0"/>
              <a:t> time)</a:t>
            </a:r>
          </a:p>
          <a:p>
            <a:r>
              <a:rPr kumimoji="1" lang="en-US" altLang="zh-CN" dirty="0" smtClean="0"/>
              <a:t>Prometheus metrics provide</a:t>
            </a:r>
          </a:p>
          <a:p>
            <a:r>
              <a:rPr kumimoji="1" lang="en-US" altLang="zh-CN" dirty="0" smtClean="0"/>
              <a:t>Log storage provide (</a:t>
            </a:r>
            <a:r>
              <a:rPr kumimoji="1" lang="en-US" altLang="zh-CN" dirty="0" err="1" smtClean="0"/>
              <a:t>es,syslog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1641" y="5542384"/>
            <a:ext cx="50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Notes: Method </a:t>
            </a:r>
            <a:r>
              <a:rPr kumimoji="1" lang="en-US" altLang="zh-CN" dirty="0" err="1" smtClean="0"/>
              <a:t>canbe</a:t>
            </a:r>
            <a:r>
              <a:rPr kumimoji="1" lang="en-US" altLang="zh-CN" dirty="0" smtClean="0"/>
              <a:t> apply to </a:t>
            </a:r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&amp;&amp;</a:t>
            </a:r>
            <a:r>
              <a:rPr kumimoji="1" lang="en-US" altLang="zh-CN" dirty="0" err="1" smtClean="0"/>
              <a:t>postgres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1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 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dev.mysql.com/doc/internals/en/client-server-protocol.html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76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go-</a:t>
            </a:r>
            <a:r>
              <a:rPr kumimoji="1" lang="en-US" altLang="zh-CN" dirty="0" err="1" smtClean="0"/>
              <a:t>mssqldb</a:t>
            </a:r>
            <a:r>
              <a:rPr kumimoji="1" lang="en-US" altLang="zh-CN" dirty="0" smtClean="0"/>
              <a:t> 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Client Message</a:t>
            </a:r>
          </a:p>
          <a:p>
            <a:pPr lvl="1"/>
            <a:r>
              <a:rPr kumimoji="1" lang="en-US" altLang="zh-CN" dirty="0" smtClean="0"/>
              <a:t>Pre-login/login</a:t>
            </a:r>
          </a:p>
          <a:p>
            <a:pPr lvl="1"/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-batch</a:t>
            </a:r>
          </a:p>
          <a:p>
            <a:pPr lvl="1"/>
            <a:r>
              <a:rPr kumimoji="1" lang="en-US" altLang="zh-CN" dirty="0" err="1" smtClean="0"/>
              <a:t>Rpc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Attension</a:t>
            </a:r>
            <a:r>
              <a:rPr kumimoji="1" lang="en-US" altLang="zh-CN" dirty="0" smtClean="0"/>
              <a:t> (for cancel)</a:t>
            </a:r>
          </a:p>
          <a:p>
            <a:pPr lvl="1"/>
            <a:r>
              <a:rPr kumimoji="1" lang="en-US" altLang="zh-CN" dirty="0" smtClean="0"/>
              <a:t>Transaction manager request</a:t>
            </a:r>
          </a:p>
          <a:p>
            <a:pPr lvl="1"/>
            <a:r>
              <a:rPr kumimoji="1" lang="en-US" altLang="zh-CN" dirty="0" smtClean="0"/>
              <a:t>Bulk load</a:t>
            </a:r>
          </a:p>
          <a:p>
            <a:pPr lvl="1"/>
            <a:r>
              <a:rPr kumimoji="1" lang="en-US" altLang="zh-CN" dirty="0" smtClean="0"/>
              <a:t>Federated authentication token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3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189</Words>
  <Application>Microsoft Macintosh PowerPoint</Application>
  <PresentationFormat>宽屏</PresentationFormat>
  <Paragraphs>56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 Light</vt:lpstr>
      <vt:lpstr>Mangal</vt:lpstr>
      <vt:lpstr>Arial</vt:lpstr>
      <vt:lpstr>Office 主题</vt:lpstr>
      <vt:lpstr>Sql server libpcap</vt:lpstr>
      <vt:lpstr>OpenLive</vt:lpstr>
      <vt:lpstr>Package parse</vt:lpstr>
      <vt:lpstr>gopackge osi</vt:lpstr>
      <vt:lpstr>gopackge</vt:lpstr>
      <vt:lpstr>Sql server parse</vt:lpstr>
      <vt:lpstr>Steps </vt:lpstr>
      <vt:lpstr>Mysql protocol</vt:lpstr>
      <vt:lpstr>How go-mssqldb works</vt:lpstr>
      <vt:lpstr>How go-mssqldb works</vt:lpstr>
      <vt:lpstr>Packet format</vt:lpstr>
      <vt:lpstr>Nodejs implements-packet</vt:lpstr>
      <vt:lpstr>Nodejs implements-pre-login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libpcap</dc:title>
  <dc:creator>荣 锋亮</dc:creator>
  <cp:lastModifiedBy>荣 锋亮</cp:lastModifiedBy>
  <cp:revision>98</cp:revision>
  <dcterms:created xsi:type="dcterms:W3CDTF">2020-09-22T07:22:35Z</dcterms:created>
  <dcterms:modified xsi:type="dcterms:W3CDTF">2020-09-24T13:05:42Z</dcterms:modified>
</cp:coreProperties>
</file>