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7bd8dfe9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7bd8dfe9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7bd8dfe9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7bd8dfe9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7bd8dfe9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7bd8dfe9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6388" y="754500"/>
            <a:ext cx="423862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1050" y="1548600"/>
            <a:ext cx="24384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725" y="2628775"/>
            <a:ext cx="8839201" cy="870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54000" y="3817358"/>
            <a:ext cx="439102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13725" y="122125"/>
            <a:ext cx="3311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Régression linéaire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871350" y="881400"/>
            <a:ext cx="15501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Smoother 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871350" y="1542150"/>
            <a:ext cx="15501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Régression</a:t>
            </a:r>
            <a:br>
              <a:rPr lang="fr" sz="1800">
                <a:solidFill>
                  <a:schemeClr val="dk2"/>
                </a:solidFill>
              </a:rPr>
            </a:br>
            <a:r>
              <a:rPr lang="fr" sz="1800">
                <a:solidFill>
                  <a:schemeClr val="dk2"/>
                </a:solidFill>
              </a:rPr>
              <a:t>linéaire </a:t>
            </a:r>
            <a:r>
              <a:rPr lang="fr" sz="1800">
                <a:solidFill>
                  <a:schemeClr val="dk2"/>
                </a:solidFill>
              </a:rPr>
              <a:t>: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625" y="2788250"/>
            <a:ext cx="6014751" cy="20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213725" y="122125"/>
            <a:ext cx="3311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Régression linéaire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1900" y="509725"/>
            <a:ext cx="3080199" cy="20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7247875" y="1446475"/>
            <a:ext cx="15501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MNIST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213725" y="122125"/>
            <a:ext cx="3311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Réseau de neurones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00" y="2571750"/>
            <a:ext cx="8370000" cy="21922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7470975" y="1834000"/>
            <a:ext cx="15501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1 layer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213725" y="122125"/>
            <a:ext cx="3311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Réseau de neurones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50" y="2928100"/>
            <a:ext cx="7815724" cy="204710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8141925" y="2119275"/>
            <a:ext cx="15501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2 layers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450" y="696050"/>
            <a:ext cx="7815713" cy="2045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