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2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Проект: Крестики Нолики на pygame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Игра "Крестики-нолики" на pygame разработана для развлечения и развития логического мышления.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98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008584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4098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182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21659" y="2223849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2307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Идея проекта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711172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Создание интерактивной версии классической игры "Крестики-нолики" с использованием библиотеки Pygame.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26761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87369" y="4081582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884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Цели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6890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Предоставить пользователю возможность играть в эту популярную игру на компьютере с простым и понятным интерфейсом.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2534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8976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83559" y="593931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946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Задачи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426637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Разработка удобного и функционального варианта "Крестиков-ноликов" с помощью графических возможностей Pygame.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711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Описание реализации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Структура приложения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68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Используются различные классы, отвечающие за игровой процесс, графику и взаимодействие с пользователем.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Особенности приложения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405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Реализация динамического отображения игрового процесса, удобное управление и интуитивно понятный пользовательский интерфейс.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Используемые технологии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805273" y="3881795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Pygame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05273" y="4326017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OpenCV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05273" y="4770239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NumPy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05273" y="5214461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Sqlite3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5666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Описание реализации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3582" y="2758559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3206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Дальнейшее развитие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Добавление возможности выбора размера поля, реализация многопользовательского режима, улучшение анимации и звукового сопровождения.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3578" y="2758559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3206"/>
            <a:ext cx="322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Визуальное оформление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Использование более привлекательного интерфейса, добавление анимаций при победе и поражении, улучшение дизайна клеток.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5482" y="548806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22714"/>
            <a:ext cx="3116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Тестирование и отладка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Проведение тщательного тестирования на различных устройствах, выявление и устранение возможных ошибок и недочетов.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650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33769" y="3070027"/>
            <a:ext cx="4026337" cy="629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4"/>
              </a:lnSpc>
              <a:buNone/>
            </a:pPr>
            <a:r>
              <a:rPr lang="en-US" sz="396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</a:t>
            </a:r>
            <a:endParaRPr lang="en-US" sz="396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69" y="4000976"/>
            <a:ext cx="3187541" cy="805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34985" y="5108138"/>
            <a:ext cx="2013109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Выводы</a:t>
            </a:r>
            <a:endParaRPr lang="en-US" sz="1982" dirty="0"/>
          </a:p>
        </p:txBody>
      </p:sp>
      <p:sp>
        <p:nvSpPr>
          <p:cNvPr id="8" name="Text 4"/>
          <p:cNvSpPr/>
          <p:nvPr/>
        </p:nvSpPr>
        <p:spPr>
          <a:xfrm>
            <a:off x="2734985" y="5543431"/>
            <a:ext cx="2785110" cy="1932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Игра "Крестики-нолики" на pygame представляет собой увлекательное развлечение и способ развития логического мышления.</a:t>
            </a:r>
            <a:endParaRPr lang="en-US" sz="15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10" y="4000976"/>
            <a:ext cx="3187541" cy="805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526" y="5108138"/>
            <a:ext cx="2013109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Доработка</a:t>
            </a:r>
            <a:endParaRPr lang="en-US" sz="1982" dirty="0"/>
          </a:p>
        </p:txBody>
      </p:sp>
      <p:sp>
        <p:nvSpPr>
          <p:cNvPr id="11" name="Text 6"/>
          <p:cNvSpPr/>
          <p:nvPr/>
        </p:nvSpPr>
        <p:spPr>
          <a:xfrm>
            <a:off x="5922526" y="5543431"/>
            <a:ext cx="2785110" cy="1932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Существует потенциал для улучшения визуальной составляющей и добавления новых функциональных возможностей.</a:t>
            </a:r>
            <a:endParaRPr lang="en-US" sz="15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852" y="4000976"/>
            <a:ext cx="3187660" cy="805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10067" y="5108138"/>
            <a:ext cx="2013109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Развитие</a:t>
            </a:r>
            <a:endParaRPr lang="en-US" sz="1982" dirty="0"/>
          </a:p>
        </p:txBody>
      </p:sp>
      <p:sp>
        <p:nvSpPr>
          <p:cNvPr id="14" name="Text 8"/>
          <p:cNvSpPr/>
          <p:nvPr/>
        </p:nvSpPr>
        <p:spPr>
          <a:xfrm>
            <a:off x="9110067" y="5543431"/>
            <a:ext cx="2785229" cy="1932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Возможность расширения функционала, добавление новых режимов игры и обновления в соответствии с обратной связью пользователей.</a:t>
            </a:r>
            <a:endParaRPr lang="en-US" sz="15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Произвольный</PresentationFormat>
  <Paragraphs>44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Kanit</vt:lpstr>
      <vt:lpstr>Martel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Алексей Ерохин</cp:lastModifiedBy>
  <cp:revision>2</cp:revision>
  <dcterms:created xsi:type="dcterms:W3CDTF">2024-01-17T20:00:31Z</dcterms:created>
  <dcterms:modified xsi:type="dcterms:W3CDTF">2024-01-17T20:01:51Z</dcterms:modified>
</cp:coreProperties>
</file>