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B0A3-0D55-4FF8-834B-B170003ED4CA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F2AB-44EC-4E85-999F-AE4065B7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Robbins</dc:creator>
  <cp:lastModifiedBy>Mike Robbins</cp:lastModifiedBy>
  <cp:revision>1</cp:revision>
  <dcterms:created xsi:type="dcterms:W3CDTF">2016-05-18T13:37:41Z</dcterms:created>
  <dcterms:modified xsi:type="dcterms:W3CDTF">2016-05-18T13:38:04Z</dcterms:modified>
</cp:coreProperties>
</file>