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59" r:id="rId4"/>
    <p:sldId id="263" r:id="rId5"/>
    <p:sldId id="260" r:id="rId6"/>
    <p:sldId id="257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39" y="355138"/>
            <a:ext cx="5670959" cy="11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8827"/>
            <a:ext cx="4673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" TargetMode="External"/><Relationship Id="rId13" Type="http://schemas.openxmlformats.org/officeDocument/2006/relationships/hyperlink" Target="http://www.pluralsight.com/" TargetMode="External"/><Relationship Id="rId3" Type="http://schemas.openxmlformats.org/officeDocument/2006/relationships/hyperlink" Target="http://mva.microsoft.com/" TargetMode="External"/><Relationship Id="rId7" Type="http://schemas.openxmlformats.org/officeDocument/2006/relationships/hyperlink" Target="http://twitter.com/search?f=tweets&amp;vertical=default&amp;q=#PowerShell&amp;src=typd" TargetMode="External"/><Relationship Id="rId12" Type="http://schemas.openxmlformats.org/officeDocument/2006/relationships/hyperlink" Target="http://www.packtpub.com/networking-and-servers/learning-powershell-dsc" TargetMode="External"/><Relationship Id="rId2" Type="http://schemas.openxmlformats.org/officeDocument/2006/relationships/hyperlink" Target="http://powershel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psug.com/" TargetMode="External"/><Relationship Id="rId11" Type="http://schemas.openxmlformats.org/officeDocument/2006/relationships/hyperlink" Target="http://www.apress.com/9781484200179" TargetMode="External"/><Relationship Id="rId5" Type="http://schemas.openxmlformats.org/officeDocument/2006/relationships/hyperlink" Target="http://www.powershellmagazine.com/" TargetMode="External"/><Relationship Id="rId10" Type="http://schemas.openxmlformats.org/officeDocument/2006/relationships/hyperlink" Target="http://mikefrobbins.com/" TargetMode="External"/><Relationship Id="rId4" Type="http://schemas.openxmlformats.org/officeDocument/2006/relationships/hyperlink" Target="http://www.sapien.com/" TargetMode="External"/><Relationship Id="rId9" Type="http://schemas.openxmlformats.org/officeDocument/2006/relationships/hyperlink" Target="http://www.reddit.com/r/PowerShell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twitter.com/" TargetMode="External"/><Relationship Id="rId7" Type="http://schemas.openxmlformats.org/officeDocument/2006/relationships/hyperlink" Target="http://www.sapien.com/books_training/Windows-PowerShell-4" TargetMode="External"/><Relationship Id="rId2" Type="http://schemas.openxmlformats.org/officeDocument/2006/relationships/hyperlink" Target="http://mikefrobbin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psug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mikefrobbins.com/about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linkedin.com/in/mikefrobbins" TargetMode="External"/><Relationship Id="rId9" Type="http://schemas.openxmlformats.org/officeDocument/2006/relationships/hyperlink" Target="http://manning.com/hic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PowerShell Toolkit to Demystify DSC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aka: Creating a Custom PowerShell Toolkit to Demystify the Intricacies of Desired State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Get-Help –Name ‘</a:t>
            </a:r>
            <a:r>
              <a:rPr lang="en-US" dirty="0" err="1"/>
              <a:t>about_Presenter</a:t>
            </a:r>
            <a:r>
              <a:rPr lang="en-US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F Robbins</a:t>
            </a:r>
          </a:p>
          <a:p>
            <a:r>
              <a:rPr lang="en-US" dirty="0"/>
              <a:t>Microsoft MVP on Windows PowerShell</a:t>
            </a:r>
          </a:p>
          <a:p>
            <a:r>
              <a:rPr lang="en-US" dirty="0"/>
              <a:t>SAPIEN Technologies MVP</a:t>
            </a:r>
          </a:p>
          <a:p>
            <a:r>
              <a:rPr lang="en-US" dirty="0"/>
              <a:t>Leader &amp; Co-Founder of the Mississippi PowerShell User Group</a:t>
            </a:r>
          </a:p>
          <a:p>
            <a:r>
              <a:rPr lang="en-US" dirty="0"/>
              <a:t>Co-Author of Windows PowerShell TFM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Author of Chapter 6 in the PowerShell Deep Dives book</a:t>
            </a:r>
          </a:p>
          <a:p>
            <a:r>
              <a:rPr lang="en-US" dirty="0"/>
              <a:t>Winner of the Advanced Category in the 2013 Scripting Games</a:t>
            </a:r>
          </a:p>
          <a:p>
            <a:r>
              <a:rPr lang="en-US" dirty="0"/>
              <a:t>Learn more about me @ mikefrobbins.com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52" y="2160589"/>
            <a:ext cx="826851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52" y="3848699"/>
            <a:ext cx="993285" cy="17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Write-Output ‘Questions for Audience’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Pro’s</a:t>
            </a:r>
          </a:p>
          <a:p>
            <a:r>
              <a:rPr lang="en-US" dirty="0"/>
              <a:t>Developers</a:t>
            </a:r>
          </a:p>
          <a:p>
            <a:r>
              <a:rPr lang="en-US" dirty="0"/>
              <a:t>PowerShell version 4 or higher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Desired State Configuration</a:t>
            </a:r>
          </a:p>
          <a:p>
            <a:r>
              <a:rPr lang="en-US" dirty="0"/>
              <a:t>PKI (Public Key Infrastructure)</a:t>
            </a:r>
          </a:p>
          <a:p>
            <a:r>
              <a:rPr lang="en-US" dirty="0"/>
              <a:t>Source Control</a:t>
            </a:r>
          </a:p>
          <a:p>
            <a:r>
              <a:rPr lang="en-US" dirty="0"/>
              <a:t>Unit Testing via Pester</a:t>
            </a:r>
          </a:p>
          <a:p>
            <a:r>
              <a:rPr lang="en-US" dirty="0"/>
              <a:t>Job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1293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Set-Content ‘Information to Cover’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(Desired State Configuration)</a:t>
            </a:r>
          </a:p>
          <a:p>
            <a:pPr lvl="1"/>
            <a:r>
              <a:rPr lang="en-US" dirty="0"/>
              <a:t>LCM (Local Configuration Manager)</a:t>
            </a:r>
          </a:p>
          <a:p>
            <a:pPr lvl="1"/>
            <a:r>
              <a:rPr lang="en-US" dirty="0"/>
              <a:t>Push Mode</a:t>
            </a:r>
          </a:p>
          <a:p>
            <a:pPr lvl="1"/>
            <a:r>
              <a:rPr lang="en-US" dirty="0"/>
              <a:t>Pull Mode</a:t>
            </a:r>
          </a:p>
          <a:p>
            <a:pPr lvl="1"/>
            <a:r>
              <a:rPr lang="en-US" dirty="0"/>
              <a:t>DSC Resources</a:t>
            </a:r>
          </a:p>
          <a:p>
            <a:pPr lvl="1"/>
            <a:r>
              <a:rPr lang="en-US" dirty="0"/>
              <a:t>New DSC Features in PowerShell version 5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Toolmaking</a:t>
            </a:r>
          </a:p>
          <a:p>
            <a:r>
              <a:rPr lang="en-US" dirty="0"/>
              <a:t>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4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Start-Process ‘Demo’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30400"/>
            <a:ext cx="5818909" cy="39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Celebrating 10 Years of PowerShell</a:t>
            </a:r>
            <a:br>
              <a:rPr lang="en-US" dirty="0"/>
            </a:br>
            <a:r>
              <a:rPr lang="en-US" dirty="0"/>
              <a:t>2006 - 2016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688189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Jeffrey </a:t>
            </a:r>
            <a:r>
              <a:rPr lang="en-US" dirty="0" err="1"/>
              <a:t>Snover</a:t>
            </a:r>
            <a:endParaRPr lang="en-US" dirty="0"/>
          </a:p>
          <a:p>
            <a:r>
              <a:rPr lang="en-US" dirty="0"/>
              <a:t>Kenneth Hansen</a:t>
            </a:r>
          </a:p>
          <a:p>
            <a:r>
              <a:rPr lang="en-US" dirty="0"/>
              <a:t>Lee Holmes</a:t>
            </a:r>
          </a:p>
          <a:p>
            <a:r>
              <a:rPr lang="en-US" dirty="0"/>
              <a:t>Narayanan </a:t>
            </a:r>
            <a:r>
              <a:rPr lang="en-US" dirty="0" err="1"/>
              <a:t>Lakshmanan</a:t>
            </a:r>
            <a:endParaRPr lang="en-US" dirty="0"/>
          </a:p>
          <a:p>
            <a:r>
              <a:rPr lang="en-US" dirty="0"/>
              <a:t>Hemant Mahawar</a:t>
            </a:r>
          </a:p>
          <a:p>
            <a:r>
              <a:rPr lang="en-US" dirty="0"/>
              <a:t>Bruce Payette</a:t>
            </a:r>
          </a:p>
          <a:p>
            <a:r>
              <a:rPr lang="en-US" dirty="0"/>
              <a:t>Hitesh </a:t>
            </a:r>
            <a:r>
              <a:rPr lang="en-US" dirty="0" err="1"/>
              <a:t>Raigandhi</a:t>
            </a:r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Travison</a:t>
            </a:r>
            <a:endParaRPr lang="en-US" dirty="0"/>
          </a:p>
          <a:p>
            <a:r>
              <a:rPr lang="en-US" dirty="0"/>
              <a:t>Jim </a:t>
            </a:r>
            <a:r>
              <a:rPr lang="en-US" dirty="0" err="1"/>
              <a:t>Truher</a:t>
            </a:r>
            <a:endParaRPr lang="en-US" dirty="0"/>
          </a:p>
          <a:p>
            <a:r>
              <a:rPr lang="en-US" dirty="0"/>
              <a:t>Krishna </a:t>
            </a:r>
            <a:r>
              <a:rPr lang="en-US" dirty="0" err="1"/>
              <a:t>Vutukuri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27992" y="2160588"/>
            <a:ext cx="3688189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Congratulations to the team members who’ve been there since the beginning</a:t>
            </a:r>
            <a:r>
              <a:rPr lang="is-IS" sz="3200" dirty="0"/>
              <a:t>…</a:t>
            </a:r>
          </a:p>
          <a:p>
            <a:pPr marL="0" indent="0" algn="ctr">
              <a:buNone/>
            </a:pPr>
            <a:r>
              <a:rPr lang="is-IS" sz="3200" dirty="0"/>
              <a:t>...and thanks for all the great work!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055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Select-Object –Property ‘Resources’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49876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Free:</a:t>
            </a:r>
          </a:p>
          <a:p>
            <a:pPr lvl="1"/>
            <a:r>
              <a:rPr lang="en-US" dirty="0">
                <a:hlinkClick r:id="rId2"/>
              </a:rPr>
              <a:t>PowerShell.org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Microsoft Virtual Academy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SAPIEN Technologies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PowerShell Magazine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User Groups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Twitter</a:t>
            </a:r>
            <a:endParaRPr lang="en-US" dirty="0">
              <a:hlinkClick r:id="rId8"/>
            </a:endParaRPr>
          </a:p>
          <a:p>
            <a:pPr lvl="1"/>
            <a:r>
              <a:rPr lang="en-US" dirty="0">
                <a:hlinkClick r:id="rId8"/>
              </a:rPr>
              <a:t>GitHub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Reddit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Blogs</a:t>
            </a:r>
            <a:endParaRPr lang="en-US" dirty="0"/>
          </a:p>
          <a:p>
            <a:r>
              <a:rPr lang="en-US" dirty="0"/>
              <a:t>Paid:</a:t>
            </a:r>
          </a:p>
          <a:p>
            <a:pPr lvl="1"/>
            <a:r>
              <a:rPr lang="en-US" dirty="0">
                <a:hlinkClick r:id="rId11"/>
              </a:rPr>
              <a:t>Windows Desired State Configuration Revealed book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Learning PowerShell DSC book</a:t>
            </a:r>
            <a:endParaRPr lang="en-US" dirty="0"/>
          </a:p>
          <a:p>
            <a:pPr lvl="1"/>
            <a:r>
              <a:rPr lang="en-US" dirty="0">
                <a:hlinkClick r:id="rId13"/>
              </a:rPr>
              <a:t>Pluralsight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2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Get-Contact –Identity ‘Presenter’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mikefrobbins.com</a:t>
            </a:r>
            <a:r>
              <a:rPr lang="en-US" dirty="0"/>
              <a:t> (or MrPowerShell.com)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@mikefrobbins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4"/>
              </a:rPr>
              <a:t>www.linkedin.com/in/mikefrobbins</a:t>
            </a:r>
            <a:endParaRPr lang="en-US" dirty="0"/>
          </a:p>
          <a:p>
            <a:r>
              <a:rPr lang="en-US" dirty="0"/>
              <a:t>Email: See </a:t>
            </a:r>
            <a:r>
              <a:rPr lang="en-US" dirty="0">
                <a:hlinkClick r:id="rId5"/>
              </a:rPr>
              <a:t>mikefrobbins.com/about/</a:t>
            </a:r>
            <a:endParaRPr lang="en-US" dirty="0"/>
          </a:p>
          <a:p>
            <a:r>
              <a:rPr lang="en-US" dirty="0"/>
              <a:t>User Group: </a:t>
            </a:r>
            <a:r>
              <a:rPr lang="en-US" dirty="0">
                <a:hlinkClick r:id="rId6"/>
              </a:rPr>
              <a:t>mspsug.com</a:t>
            </a:r>
            <a:r>
              <a:rPr lang="en-US" dirty="0"/>
              <a:t> (or MsPowerShell.com)</a:t>
            </a:r>
          </a:p>
        </p:txBody>
      </p:sp>
      <p:pic>
        <p:nvPicPr>
          <p:cNvPr id="5" name="Picture 4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0375" y="1930400"/>
            <a:ext cx="1428750" cy="2038349"/>
          </a:xfrm>
          <a:prstGeom prst="rect">
            <a:avLst/>
          </a:prstGeom>
        </p:spPr>
      </p:pic>
      <p:pic>
        <p:nvPicPr>
          <p:cNvPr id="6" name="Picture 5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0375" y="4260187"/>
            <a:ext cx="1428750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16" y="2527089"/>
            <a:ext cx="1578888" cy="15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66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20AF01-3874-4017-8F35-92B025BE5519}" vid="{1946D8F1-88D5-40E0-BD14-1E9004CC2F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</Template>
  <TotalTime>222</TotalTime>
  <Words>267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Creating a PowerShell Toolkit to Demystify DSC</vt:lpstr>
      <vt:lpstr>Get-Help –Name ‘about_Presenter’</vt:lpstr>
      <vt:lpstr>Write-Output ‘Questions for Audience’</vt:lpstr>
      <vt:lpstr>Set-Content ‘Information to Cover’</vt:lpstr>
      <vt:lpstr>Start-Process ‘Demo’</vt:lpstr>
      <vt:lpstr>Celebrating 10 Years of PowerShell 2006 - 2016</vt:lpstr>
      <vt:lpstr>Select-Object –Property ‘Resources’</vt:lpstr>
      <vt:lpstr>Get-Contact –Identity ‘Presenter’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PowerShell Toolkit to Demystify DSC</dc:title>
  <dc:creator>Mike Robbins</dc:creator>
  <cp:lastModifiedBy>Mike Robbins</cp:lastModifiedBy>
  <cp:revision>42</cp:revision>
  <dcterms:created xsi:type="dcterms:W3CDTF">2016-03-23T17:23:34Z</dcterms:created>
  <dcterms:modified xsi:type="dcterms:W3CDTF">2016-04-02T13:56:05Z</dcterms:modified>
</cp:coreProperties>
</file>