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59" r:id="rId4"/>
    <p:sldId id="263" r:id="rId5"/>
    <p:sldId id="264" r:id="rId6"/>
    <p:sldId id="266" r:id="rId7"/>
    <p:sldId id="265" r:id="rId8"/>
    <p:sldId id="25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39" y="355138"/>
            <a:ext cx="5670959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8827"/>
            <a:ext cx="4673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4/6/2016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twitter.com/" TargetMode="External"/><Relationship Id="rId7" Type="http://schemas.openxmlformats.org/officeDocument/2006/relationships/hyperlink" Target="http://www.sapien.com/books_training/Windows-PowerShell-4" TargetMode="External"/><Relationship Id="rId2" Type="http://schemas.openxmlformats.org/officeDocument/2006/relationships/hyperlink" Target="http://mikefrobbi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psug.com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://mikefrobbins.com/about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linkedin.com/in/mikefrobbins" TargetMode="External"/><Relationship Id="rId9" Type="http://schemas.openxmlformats.org/officeDocument/2006/relationships/hyperlink" Target="http://manning.com/hic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spsug.com/" TargetMode="External"/><Relationship Id="rId13" Type="http://schemas.openxmlformats.org/officeDocument/2006/relationships/hyperlink" Target="http://www.apress.com/9781484205426" TargetMode="External"/><Relationship Id="rId3" Type="http://schemas.openxmlformats.org/officeDocument/2006/relationships/hyperlink" Target="http://powershell.sqlpass.org/" TargetMode="External"/><Relationship Id="rId7" Type="http://schemas.openxmlformats.org/officeDocument/2006/relationships/hyperlink" Target="http://www.powershellmagazine.com/" TargetMode="External"/><Relationship Id="rId12" Type="http://schemas.openxmlformats.org/officeDocument/2006/relationships/hyperlink" Target="https://github.com/PoshCode/PowerShellPracticeAndStyle" TargetMode="External"/><Relationship Id="rId2" Type="http://schemas.openxmlformats.org/officeDocument/2006/relationships/hyperlink" Target="http://powershel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pien.com/" TargetMode="External"/><Relationship Id="rId11" Type="http://schemas.openxmlformats.org/officeDocument/2006/relationships/hyperlink" Target="http://mikefrobbins.com/" TargetMode="External"/><Relationship Id="rId5" Type="http://schemas.openxmlformats.org/officeDocument/2006/relationships/hyperlink" Target="http://mva.microsoft.com/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://github.com/" TargetMode="External"/><Relationship Id="rId4" Type="http://schemas.openxmlformats.org/officeDocument/2006/relationships/hyperlink" Target="http://www.sqlsaturday.com/" TargetMode="External"/><Relationship Id="rId9" Type="http://schemas.openxmlformats.org/officeDocument/2006/relationships/hyperlink" Target="http://twitter.com/search?f=tweets&amp;vertical=default&amp;q=#PowerShell&amp;src=typd" TargetMode="External"/><Relationship Id="rId14" Type="http://schemas.openxmlformats.org/officeDocument/2006/relationships/hyperlink" Target="http://www.pluralsigh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Unconventional SQL Server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aka: Building Unconventional SQL Server Tools in PowerShell with Advanced Functions and Script Modules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0109" y="6348261"/>
            <a:ext cx="565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 Code: </a:t>
            </a:r>
            <a:r>
              <a:rPr lang="en-US" dirty="0">
                <a:solidFill>
                  <a:srgbClr val="FF0000"/>
                </a:solidFill>
              </a:rPr>
              <a:t>github.com/mikefrobbins/Presentations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Get-Contact –Identity ‘Presenter’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mikefrobbins.com</a:t>
            </a:r>
            <a:r>
              <a:rPr lang="en-US" dirty="0"/>
              <a:t> (or MrPowerShell.com)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@mikefrobbins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4"/>
              </a:rPr>
              <a:t>www.linkedin.com/in/mikefrobbins</a:t>
            </a:r>
            <a:endParaRPr lang="en-US" dirty="0"/>
          </a:p>
          <a:p>
            <a:r>
              <a:rPr lang="en-US" dirty="0"/>
              <a:t>Email: See </a:t>
            </a:r>
            <a:r>
              <a:rPr lang="en-US" dirty="0">
                <a:hlinkClick r:id="rId5"/>
              </a:rPr>
              <a:t>mikefrobbins.com/about/</a:t>
            </a:r>
            <a:endParaRPr lang="en-US" dirty="0"/>
          </a:p>
          <a:p>
            <a:r>
              <a:rPr lang="en-US" dirty="0"/>
              <a:t>User Group: </a:t>
            </a:r>
            <a:r>
              <a:rPr lang="en-US" dirty="0">
                <a:hlinkClick r:id="rId6"/>
              </a:rPr>
              <a:t>mspsug.com</a:t>
            </a:r>
            <a:r>
              <a:rPr lang="en-US" dirty="0"/>
              <a:t> (or MsPowerShell.com)</a:t>
            </a:r>
          </a:p>
        </p:txBody>
      </p:sp>
      <p:pic>
        <p:nvPicPr>
          <p:cNvPr id="5" name="Picture 4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375" y="1930400"/>
            <a:ext cx="1428750" cy="2038349"/>
          </a:xfrm>
          <a:prstGeom prst="rect">
            <a:avLst/>
          </a:prstGeom>
        </p:spPr>
      </p:pic>
      <p:pic>
        <p:nvPicPr>
          <p:cNvPr id="6" name="Picture 5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4260187"/>
            <a:ext cx="1428750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16" y="2527089"/>
            <a:ext cx="1578888" cy="15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–Name ‘</a:t>
            </a:r>
            <a:r>
              <a:rPr lang="en-US" dirty="0" err="1"/>
              <a:t>about_Presenter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F Robbins</a:t>
            </a:r>
          </a:p>
          <a:p>
            <a:r>
              <a:rPr lang="en-US" dirty="0"/>
              <a:t>Microsoft MVP on Windows PowerShell</a:t>
            </a:r>
          </a:p>
          <a:p>
            <a:r>
              <a:rPr lang="en-US" dirty="0"/>
              <a:t>SAPIEN Technologies MVP</a:t>
            </a:r>
          </a:p>
          <a:p>
            <a:r>
              <a:rPr lang="en-US" dirty="0"/>
              <a:t>Leader &amp; Co-Founder of the Mississippi PowerShell User Group</a:t>
            </a:r>
          </a:p>
          <a:p>
            <a:r>
              <a:rPr lang="en-US" dirty="0"/>
              <a:t>Co-Author of Windows PowerShell TFM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Author of Chapter 6 in the PowerShell Deep Dives book</a:t>
            </a:r>
          </a:p>
          <a:p>
            <a:r>
              <a:rPr lang="en-US" dirty="0"/>
              <a:t>Winner of the Advanced Category in the 2013 Scripting Games</a:t>
            </a:r>
          </a:p>
          <a:p>
            <a:r>
              <a:rPr lang="en-US" dirty="0"/>
              <a:t>Learn more about me @ mikefrobbins.com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52" y="2160589"/>
            <a:ext cx="826851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952" y="3848699"/>
            <a:ext cx="993285" cy="17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Write-Output ‘Questions for Audience’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Pro’s</a:t>
            </a:r>
          </a:p>
          <a:p>
            <a:r>
              <a:rPr lang="en-US" dirty="0"/>
              <a:t>Developers</a:t>
            </a:r>
          </a:p>
          <a:p>
            <a:r>
              <a:rPr lang="en-US" dirty="0"/>
              <a:t>DBA’s</a:t>
            </a:r>
          </a:p>
          <a:p>
            <a:r>
              <a:rPr lang="en-US" dirty="0"/>
              <a:t>Microsoft SQL Server</a:t>
            </a:r>
          </a:p>
          <a:p>
            <a:r>
              <a:rPr lang="en-US" dirty="0"/>
              <a:t>Transact-SQL (T-SQL)</a:t>
            </a:r>
          </a:p>
          <a:p>
            <a:r>
              <a:rPr lang="en-US" dirty="0"/>
              <a:t>.NET Framework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Unit Testing via Pester</a:t>
            </a:r>
          </a:p>
          <a:p>
            <a:r>
              <a:rPr lang="en-US" dirty="0"/>
              <a:t>PS Script Analyzer</a:t>
            </a:r>
          </a:p>
        </p:txBody>
      </p:sp>
    </p:spTree>
    <p:extLst>
      <p:ext uri="{BB962C8B-B14F-4D97-AF65-F5344CB8AC3E}">
        <p14:creationId xmlns:p14="http://schemas.microsoft.com/office/powerpoint/2010/main" val="31293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Set-Content ‘Information to Cover’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PowerShell Module and Snap-in</a:t>
            </a:r>
          </a:p>
          <a:p>
            <a:r>
              <a:rPr lang="en-US" dirty="0"/>
              <a:t>SQL PowerShell Provider</a:t>
            </a:r>
          </a:p>
          <a:p>
            <a:r>
              <a:rPr lang="en-US" dirty="0"/>
              <a:t>SMO (SQL Management Objects)</a:t>
            </a:r>
          </a:p>
          <a:p>
            <a:r>
              <a:rPr lang="en-US" dirty="0"/>
              <a:t>.NET Framework</a:t>
            </a:r>
          </a:p>
          <a:p>
            <a:r>
              <a:rPr lang="en-US" dirty="0"/>
              <a:t>TSQL versus Cmdlets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Toolmaking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Using PowerShell to write dynamic TSQL code</a:t>
            </a:r>
          </a:p>
        </p:txBody>
      </p:sp>
    </p:spTree>
    <p:extLst>
      <p:ext uri="{BB962C8B-B14F-4D97-AF65-F5344CB8AC3E}">
        <p14:creationId xmlns:p14="http://schemas.microsoft.com/office/powerpoint/2010/main" val="6279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SQL PowerShell Module (Old)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016" y="1722017"/>
            <a:ext cx="5659342" cy="42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SQL PowerShell Module (New)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742" y="1672466"/>
            <a:ext cx="5109991" cy="44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Start-Process ‘Demo’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30400"/>
            <a:ext cx="5818909" cy="39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Celebrating 10 Years of PowerShell</a:t>
            </a:r>
            <a:br>
              <a:rPr lang="en-US" dirty="0"/>
            </a:br>
            <a:r>
              <a:rPr lang="en-US" dirty="0"/>
              <a:t>2006 - 2016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688189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Jeffrey </a:t>
            </a:r>
            <a:r>
              <a:rPr lang="en-US" dirty="0" err="1"/>
              <a:t>Snover</a:t>
            </a:r>
            <a:endParaRPr lang="en-US" dirty="0"/>
          </a:p>
          <a:p>
            <a:r>
              <a:rPr lang="en-US" dirty="0"/>
              <a:t>Kenneth Hansen</a:t>
            </a:r>
          </a:p>
          <a:p>
            <a:r>
              <a:rPr lang="en-US" dirty="0"/>
              <a:t>Lee Holmes</a:t>
            </a:r>
          </a:p>
          <a:p>
            <a:r>
              <a:rPr lang="en-US" dirty="0"/>
              <a:t>Narayanan </a:t>
            </a:r>
            <a:r>
              <a:rPr lang="en-US" dirty="0" err="1"/>
              <a:t>Lakshmanan</a:t>
            </a:r>
            <a:endParaRPr lang="en-US" dirty="0"/>
          </a:p>
          <a:p>
            <a:r>
              <a:rPr lang="en-US" dirty="0"/>
              <a:t>Hemant Mahawar</a:t>
            </a:r>
          </a:p>
          <a:p>
            <a:r>
              <a:rPr lang="en-US" dirty="0"/>
              <a:t>Bruce Payette</a:t>
            </a:r>
          </a:p>
          <a:p>
            <a:r>
              <a:rPr lang="en-US" dirty="0"/>
              <a:t>Hitesh </a:t>
            </a:r>
            <a:r>
              <a:rPr lang="en-US" dirty="0" err="1"/>
              <a:t>Raigandhi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Travison</a:t>
            </a:r>
            <a:endParaRPr lang="en-US" dirty="0"/>
          </a:p>
          <a:p>
            <a:r>
              <a:rPr lang="en-US" dirty="0"/>
              <a:t>Jim </a:t>
            </a:r>
            <a:r>
              <a:rPr lang="en-US" dirty="0" err="1"/>
              <a:t>Truher</a:t>
            </a:r>
            <a:endParaRPr lang="en-US" dirty="0"/>
          </a:p>
          <a:p>
            <a:r>
              <a:rPr lang="en-US" dirty="0"/>
              <a:t>Krishna </a:t>
            </a:r>
            <a:r>
              <a:rPr lang="en-US" dirty="0" err="1"/>
              <a:t>Vutukuri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27992" y="2160588"/>
            <a:ext cx="3688189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Congratulations to the team members who’ve been there since the beginning</a:t>
            </a:r>
            <a:r>
              <a:rPr lang="is-IS" sz="3200" dirty="0"/>
              <a:t>…</a:t>
            </a:r>
          </a:p>
          <a:p>
            <a:pPr marL="0" indent="0" algn="ctr">
              <a:buNone/>
            </a:pPr>
            <a:r>
              <a:rPr lang="is-IS" sz="3200" dirty="0"/>
              <a:t>...and thanks for all the great work!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055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Select-Object –Property ‘Resources’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49876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Free:</a:t>
            </a:r>
          </a:p>
          <a:p>
            <a:pPr lvl="1"/>
            <a:r>
              <a:rPr lang="en-US" dirty="0">
                <a:hlinkClick r:id="rId2"/>
              </a:rPr>
              <a:t>PowerShell.org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PowerShell Virtual Chapter of SQL PASS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SQL Saturday Technology Events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Microsoft Virtual Academy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SAPIEN Technologies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PowerShell Magazine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User Groups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Twitter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GitHub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Blogs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PowerShell Best Practices and Style Guide</a:t>
            </a:r>
            <a:endParaRPr lang="en-US" dirty="0"/>
          </a:p>
          <a:p>
            <a:r>
              <a:rPr lang="en-US" dirty="0"/>
              <a:t>Paid:</a:t>
            </a:r>
          </a:p>
          <a:p>
            <a:pPr lvl="1"/>
            <a:r>
              <a:rPr lang="en-US" dirty="0">
                <a:hlinkClick r:id="rId13"/>
              </a:rPr>
              <a:t>Pro PowerShell for Database Developers book</a:t>
            </a:r>
            <a:endParaRPr lang="en-US" dirty="0"/>
          </a:p>
          <a:p>
            <a:pPr lvl="1"/>
            <a:r>
              <a:rPr lang="en-US" dirty="0">
                <a:hlinkClick r:id="rId14"/>
              </a:rPr>
              <a:t>Pluralsight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6836" y="3408219"/>
            <a:ext cx="1426464" cy="20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20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820AF01-3874-4017-8F35-92B025BE5519}" vid="{1946D8F1-88D5-40E0-BD14-1E9004CC2F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</Template>
  <TotalTime>267</TotalTime>
  <Words>294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Building Unconventional SQL Server Tools</vt:lpstr>
      <vt:lpstr>Get-Help –Name ‘about_Presenter’</vt:lpstr>
      <vt:lpstr>Write-Output ‘Questions for Audience’</vt:lpstr>
      <vt:lpstr>Set-Content ‘Information to Cover’</vt:lpstr>
      <vt:lpstr>Install the SQL PowerShell Module (Old)</vt:lpstr>
      <vt:lpstr>Install the SQL PowerShell Module (New)</vt:lpstr>
      <vt:lpstr>Start-Process ‘Demo’</vt:lpstr>
      <vt:lpstr>Celebrating 10 Years of PowerShell 2006 - 2016</vt:lpstr>
      <vt:lpstr>Select-Object –Property ‘Resources’</vt:lpstr>
      <vt:lpstr>Get-Contact –Identity ‘Presenter’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PowerShell Toolkit to Demystify DSC</dc:title>
  <dc:creator>Mike Robbins</dc:creator>
  <cp:lastModifiedBy>Mike Robbins</cp:lastModifiedBy>
  <cp:revision>50</cp:revision>
  <dcterms:created xsi:type="dcterms:W3CDTF">2016-03-23T17:23:34Z</dcterms:created>
  <dcterms:modified xsi:type="dcterms:W3CDTF">2016-04-06T12:41:45Z</dcterms:modified>
</cp:coreProperties>
</file>