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png&amp;ehk=kHkFGBO53FcTxIN1UpOozQ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8"/>
  </p:notesMasterIdLst>
  <p:handoutMasterIdLst>
    <p:handoutMasterId r:id="rId79"/>
  </p:handoutMasterIdLst>
  <p:sldIdLst>
    <p:sldId id="256" r:id="rId2"/>
    <p:sldId id="362" r:id="rId3"/>
    <p:sldId id="331" r:id="rId4"/>
    <p:sldId id="350" r:id="rId5"/>
    <p:sldId id="258" r:id="rId6"/>
    <p:sldId id="259" r:id="rId7"/>
    <p:sldId id="268" r:id="rId8"/>
    <p:sldId id="304" r:id="rId9"/>
    <p:sldId id="305" r:id="rId10"/>
    <p:sldId id="314" r:id="rId11"/>
    <p:sldId id="306" r:id="rId12"/>
    <p:sldId id="332" r:id="rId13"/>
    <p:sldId id="333" r:id="rId14"/>
    <p:sldId id="337" r:id="rId15"/>
    <p:sldId id="325" r:id="rId16"/>
    <p:sldId id="343" r:id="rId17"/>
    <p:sldId id="339" r:id="rId18"/>
    <p:sldId id="341" r:id="rId19"/>
    <p:sldId id="342" r:id="rId20"/>
    <p:sldId id="347" r:id="rId21"/>
    <p:sldId id="348" r:id="rId22"/>
    <p:sldId id="349" r:id="rId23"/>
    <p:sldId id="303" r:id="rId24"/>
    <p:sldId id="265" r:id="rId25"/>
    <p:sldId id="260" r:id="rId26"/>
    <p:sldId id="351" r:id="rId27"/>
    <p:sldId id="267" r:id="rId28"/>
    <p:sldId id="352" r:id="rId29"/>
    <p:sldId id="261" r:id="rId30"/>
    <p:sldId id="355" r:id="rId31"/>
    <p:sldId id="356" r:id="rId32"/>
    <p:sldId id="354" r:id="rId33"/>
    <p:sldId id="278" r:id="rId34"/>
    <p:sldId id="262" r:id="rId35"/>
    <p:sldId id="264" r:id="rId36"/>
    <p:sldId id="359" r:id="rId37"/>
    <p:sldId id="361" r:id="rId38"/>
    <p:sldId id="266" r:id="rId39"/>
    <p:sldId id="322" r:id="rId40"/>
    <p:sldId id="279" r:id="rId41"/>
    <p:sldId id="366" r:id="rId42"/>
    <p:sldId id="269" r:id="rId43"/>
    <p:sldId id="270" r:id="rId44"/>
    <p:sldId id="313" r:id="rId45"/>
    <p:sldId id="272" r:id="rId46"/>
    <p:sldId id="297" r:id="rId47"/>
    <p:sldId id="284" r:id="rId48"/>
    <p:sldId id="271" r:id="rId49"/>
    <p:sldId id="276" r:id="rId50"/>
    <p:sldId id="317" r:id="rId51"/>
    <p:sldId id="293" r:id="rId52"/>
    <p:sldId id="294" r:id="rId53"/>
    <p:sldId id="280" r:id="rId54"/>
    <p:sldId id="300" r:id="rId55"/>
    <p:sldId id="367" r:id="rId56"/>
    <p:sldId id="296" r:id="rId57"/>
    <p:sldId id="329" r:id="rId58"/>
    <p:sldId id="328" r:id="rId59"/>
    <p:sldId id="324" r:id="rId60"/>
    <p:sldId id="316" r:id="rId61"/>
    <p:sldId id="315" r:id="rId62"/>
    <p:sldId id="274" r:id="rId63"/>
    <p:sldId id="275" r:id="rId64"/>
    <p:sldId id="318" r:id="rId65"/>
    <p:sldId id="323" r:id="rId66"/>
    <p:sldId id="290" r:id="rId67"/>
    <p:sldId id="291" r:id="rId68"/>
    <p:sldId id="285" r:id="rId69"/>
    <p:sldId id="289" r:id="rId70"/>
    <p:sldId id="286" r:id="rId71"/>
    <p:sldId id="288" r:id="rId72"/>
    <p:sldId id="287" r:id="rId73"/>
    <p:sldId id="302" r:id="rId74"/>
    <p:sldId id="319" r:id="rId75"/>
    <p:sldId id="320" r:id="rId76"/>
    <p:sldId id="330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7" autoAdjust="0"/>
    <p:restoredTop sz="81449" autoAdjust="0"/>
  </p:normalViewPr>
  <p:slideViewPr>
    <p:cSldViewPr snapToGrid="0">
      <p:cViewPr varScale="1">
        <p:scale>
          <a:sx n="75" d="100"/>
          <a:sy n="75" d="100"/>
        </p:scale>
        <p:origin x="725" y="48"/>
      </p:cViewPr>
      <p:guideLst/>
    </p:cSldViewPr>
  </p:slideViewPr>
  <p:outlineViewPr>
    <p:cViewPr>
      <p:scale>
        <a:sx n="33" d="100"/>
        <a:sy n="33" d="100"/>
      </p:scale>
      <p:origin x="0" y="-190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1947"/>
    </p:cViewPr>
  </p:sorterViewPr>
  <p:notesViewPr>
    <p:cSldViewPr snapToGrid="0">
      <p:cViewPr varScale="1">
        <p:scale>
          <a:sx n="76" d="100"/>
          <a:sy n="76" d="100"/>
        </p:scale>
        <p:origin x="242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Minasi" userId="5ffe653a-ca38-4e21-b8ee-5be082de8bb6" providerId="ADAL" clId="{7FDE7C1D-5E62-4939-B061-BA089DC03144}"/>
    <pc:docChg chg="custSel addSld modSld">
      <pc:chgData name="Mark Minasi" userId="5ffe653a-ca38-4e21-b8ee-5be082de8bb6" providerId="ADAL" clId="{7FDE7C1D-5E62-4939-B061-BA089DC03144}" dt="2018-04-16T22:46:24.279" v="1485" actId="20577"/>
      <pc:docMkLst>
        <pc:docMk/>
      </pc:docMkLst>
      <pc:sldChg chg="modSp modNotesTx">
        <pc:chgData name="Mark Minasi" userId="5ffe653a-ca38-4e21-b8ee-5be082de8bb6" providerId="ADAL" clId="{7FDE7C1D-5E62-4939-B061-BA089DC03144}" dt="2018-04-16T22:46:24.279" v="1485" actId="20577"/>
        <pc:sldMkLst>
          <pc:docMk/>
          <pc:sldMk cId="756283167" sldId="256"/>
        </pc:sldMkLst>
        <pc:spChg chg="mod">
          <ac:chgData name="Mark Minasi" userId="5ffe653a-ca38-4e21-b8ee-5be082de8bb6" providerId="ADAL" clId="{7FDE7C1D-5E62-4939-B061-BA089DC03144}" dt="2018-04-07T21:44:12.847" v="415" actId="6549"/>
          <ac:spMkLst>
            <pc:docMk/>
            <pc:sldMk cId="756283167" sldId="256"/>
            <ac:spMk id="2" creationId="{00000000-0000-0000-0000-000000000000}"/>
          </ac:spMkLst>
        </pc:spChg>
        <pc:spChg chg="mod">
          <ac:chgData name="Mark Minasi" userId="5ffe653a-ca38-4e21-b8ee-5be082de8bb6" providerId="ADAL" clId="{7FDE7C1D-5E62-4939-B061-BA089DC03144}" dt="2018-04-07T21:55:08.595" v="566" actId="20577"/>
          <ac:spMkLst>
            <pc:docMk/>
            <pc:sldMk cId="756283167" sldId="256"/>
            <ac:spMk id="3" creationId="{00000000-0000-0000-0000-000000000000}"/>
          </ac:spMkLst>
        </pc:spChg>
        <pc:spChg chg="mod">
          <ac:chgData name="Mark Minasi" userId="5ffe653a-ca38-4e21-b8ee-5be082de8bb6" providerId="ADAL" clId="{7FDE7C1D-5E62-4939-B061-BA089DC03144}" dt="2018-04-16T22:46:24.279" v="1485" actId="20577"/>
          <ac:spMkLst>
            <pc:docMk/>
            <pc:sldMk cId="756283167" sldId="256"/>
            <ac:spMk id="5" creationId="{148740BC-4DE4-4170-B6CD-F1011EC0CC39}"/>
          </ac:spMkLst>
        </pc:spChg>
      </pc:sldChg>
      <pc:sldChg chg="modSp">
        <pc:chgData name="Mark Minasi" userId="5ffe653a-ca38-4e21-b8ee-5be082de8bb6" providerId="ADAL" clId="{7FDE7C1D-5E62-4939-B061-BA089DC03144}" dt="2018-04-07T21:35:34.096" v="208" actId="20577"/>
        <pc:sldMkLst>
          <pc:docMk/>
          <pc:sldMk cId="1149962764" sldId="258"/>
        </pc:sldMkLst>
        <pc:spChg chg="mod">
          <ac:chgData name="Mark Minasi" userId="5ffe653a-ca38-4e21-b8ee-5be082de8bb6" providerId="ADAL" clId="{7FDE7C1D-5E62-4939-B061-BA089DC03144}" dt="2018-04-07T21:35:34.096" v="208" actId="20577"/>
          <ac:spMkLst>
            <pc:docMk/>
            <pc:sldMk cId="1149962764" sldId="258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2:05:11.563" v="621" actId="20577"/>
        <pc:sldMkLst>
          <pc:docMk/>
          <pc:sldMk cId="3059602223" sldId="259"/>
        </pc:sldMkLst>
        <pc:spChg chg="mod">
          <ac:chgData name="Mark Minasi" userId="5ffe653a-ca38-4e21-b8ee-5be082de8bb6" providerId="ADAL" clId="{7FDE7C1D-5E62-4939-B061-BA089DC03144}" dt="2018-04-07T22:05:11.563" v="621" actId="20577"/>
          <ac:spMkLst>
            <pc:docMk/>
            <pc:sldMk cId="3059602223" sldId="259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13:50.550" v="110" actId="27636"/>
        <pc:sldMkLst>
          <pc:docMk/>
          <pc:sldMk cId="3714666532" sldId="261"/>
        </pc:sldMkLst>
        <pc:spChg chg="mod">
          <ac:chgData name="Mark Minasi" userId="5ffe653a-ca38-4e21-b8ee-5be082de8bb6" providerId="ADAL" clId="{7FDE7C1D-5E62-4939-B061-BA089DC03144}" dt="2018-04-07T21:13:50.550" v="110" actId="27636"/>
          <ac:spMkLst>
            <pc:docMk/>
            <pc:sldMk cId="3714666532" sldId="261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13:50.550" v="111" actId="27636"/>
        <pc:sldMkLst>
          <pc:docMk/>
          <pc:sldMk cId="3958193575" sldId="262"/>
        </pc:sldMkLst>
        <pc:spChg chg="mod">
          <ac:chgData name="Mark Minasi" userId="5ffe653a-ca38-4e21-b8ee-5be082de8bb6" providerId="ADAL" clId="{7FDE7C1D-5E62-4939-B061-BA089DC03144}" dt="2018-04-07T21:13:50.550" v="111" actId="27636"/>
          <ac:spMkLst>
            <pc:docMk/>
            <pc:sldMk cId="3958193575" sldId="262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12:29.237" v="60" actId="27636"/>
        <pc:sldMkLst>
          <pc:docMk/>
          <pc:sldMk cId="605914565" sldId="264"/>
        </pc:sldMkLst>
        <pc:spChg chg="mod">
          <ac:chgData name="Mark Minasi" userId="5ffe653a-ca38-4e21-b8ee-5be082de8bb6" providerId="ADAL" clId="{7FDE7C1D-5E62-4939-B061-BA089DC03144}" dt="2018-04-07T21:12:29.237" v="60" actId="27636"/>
          <ac:spMkLst>
            <pc:docMk/>
            <pc:sldMk cId="605914565" sldId="264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2:19:48.554" v="667" actId="20577"/>
        <pc:sldMkLst>
          <pc:docMk/>
          <pc:sldMk cId="1855190019" sldId="268"/>
        </pc:sldMkLst>
        <pc:spChg chg="mod">
          <ac:chgData name="Mark Minasi" userId="5ffe653a-ca38-4e21-b8ee-5be082de8bb6" providerId="ADAL" clId="{7FDE7C1D-5E62-4939-B061-BA089DC03144}" dt="2018-04-07T22:19:48.554" v="667" actId="20577"/>
          <ac:spMkLst>
            <pc:docMk/>
            <pc:sldMk cId="1855190019" sldId="268"/>
            <ac:spMk id="4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12:29.269" v="63" actId="27636"/>
        <pc:sldMkLst>
          <pc:docMk/>
          <pc:sldMk cId="708407562" sldId="270"/>
        </pc:sldMkLst>
        <pc:spChg chg="mod">
          <ac:chgData name="Mark Minasi" userId="5ffe653a-ca38-4e21-b8ee-5be082de8bb6" providerId="ADAL" clId="{7FDE7C1D-5E62-4939-B061-BA089DC03144}" dt="2018-04-07T21:12:29.269" v="63" actId="27636"/>
          <ac:spMkLst>
            <pc:docMk/>
            <pc:sldMk cId="708407562" sldId="270"/>
            <ac:spMk id="5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35:49.455" v="221" actId="27636"/>
        <pc:sldMkLst>
          <pc:docMk/>
          <pc:sldMk cId="2549129441" sldId="275"/>
        </pc:sldMkLst>
        <pc:spChg chg="mod">
          <ac:chgData name="Mark Minasi" userId="5ffe653a-ca38-4e21-b8ee-5be082de8bb6" providerId="ADAL" clId="{7FDE7C1D-5E62-4939-B061-BA089DC03144}" dt="2018-04-07T21:35:49.455" v="221" actId="27636"/>
          <ac:spMkLst>
            <pc:docMk/>
            <pc:sldMk cId="2549129441" sldId="275"/>
            <ac:spMk id="7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35:49.424" v="219" actId="27636"/>
        <pc:sldMkLst>
          <pc:docMk/>
          <pc:sldMk cId="2002525560" sldId="276"/>
        </pc:sldMkLst>
        <pc:spChg chg="mod">
          <ac:chgData name="Mark Minasi" userId="5ffe653a-ca38-4e21-b8ee-5be082de8bb6" providerId="ADAL" clId="{7FDE7C1D-5E62-4939-B061-BA089DC03144}" dt="2018-04-07T21:35:49.424" v="219" actId="27636"/>
          <ac:spMkLst>
            <pc:docMk/>
            <pc:sldMk cId="2002525560" sldId="276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35:49.393" v="217" actId="27636"/>
        <pc:sldMkLst>
          <pc:docMk/>
          <pc:sldMk cId="1676994742" sldId="278"/>
        </pc:sldMkLst>
        <pc:spChg chg="mod">
          <ac:chgData name="Mark Minasi" userId="5ffe653a-ca38-4e21-b8ee-5be082de8bb6" providerId="ADAL" clId="{7FDE7C1D-5E62-4939-B061-BA089DC03144}" dt="2018-04-07T21:35:49.393" v="217" actId="27636"/>
          <ac:spMkLst>
            <pc:docMk/>
            <pc:sldMk cId="1676994742" sldId="278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12:29.269" v="62" actId="27636"/>
        <pc:sldMkLst>
          <pc:docMk/>
          <pc:sldMk cId="218759456" sldId="279"/>
        </pc:sldMkLst>
        <pc:spChg chg="mod">
          <ac:chgData name="Mark Minasi" userId="5ffe653a-ca38-4e21-b8ee-5be082de8bb6" providerId="ADAL" clId="{7FDE7C1D-5E62-4939-B061-BA089DC03144}" dt="2018-04-07T21:12:29.269" v="62" actId="27636"/>
          <ac:spMkLst>
            <pc:docMk/>
            <pc:sldMk cId="218759456" sldId="279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35:49.440" v="220" actId="27636"/>
        <pc:sldMkLst>
          <pc:docMk/>
          <pc:sldMk cId="590457672" sldId="280"/>
        </pc:sldMkLst>
        <pc:spChg chg="mod">
          <ac:chgData name="Mark Minasi" userId="5ffe653a-ca38-4e21-b8ee-5be082de8bb6" providerId="ADAL" clId="{7FDE7C1D-5E62-4939-B061-BA089DC03144}" dt="2018-04-07T21:35:49.440" v="220" actId="27636"/>
          <ac:spMkLst>
            <pc:docMk/>
            <pc:sldMk cId="590457672" sldId="280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35:49.424" v="218" actId="27636"/>
        <pc:sldMkLst>
          <pc:docMk/>
          <pc:sldMk cId="1883688287" sldId="284"/>
        </pc:sldMkLst>
        <pc:spChg chg="mod">
          <ac:chgData name="Mark Minasi" userId="5ffe653a-ca38-4e21-b8ee-5be082de8bb6" providerId="ADAL" clId="{7FDE7C1D-5E62-4939-B061-BA089DC03144}" dt="2018-04-07T21:35:49.424" v="218" actId="27636"/>
          <ac:spMkLst>
            <pc:docMk/>
            <pc:sldMk cId="1883688287" sldId="284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12:29.409" v="71" actId="27636"/>
        <pc:sldMkLst>
          <pc:docMk/>
          <pc:sldMk cId="3973859270" sldId="285"/>
        </pc:sldMkLst>
        <pc:spChg chg="mod">
          <ac:chgData name="Mark Minasi" userId="5ffe653a-ca38-4e21-b8ee-5be082de8bb6" providerId="ADAL" clId="{7FDE7C1D-5E62-4939-B061-BA089DC03144}" dt="2018-04-07T21:12:29.409" v="71" actId="27636"/>
          <ac:spMkLst>
            <pc:docMk/>
            <pc:sldMk cId="3973859270" sldId="285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12:29.409" v="72" actId="27636"/>
        <pc:sldMkLst>
          <pc:docMk/>
          <pc:sldMk cId="3802042855" sldId="286"/>
        </pc:sldMkLst>
        <pc:spChg chg="mod">
          <ac:chgData name="Mark Minasi" userId="5ffe653a-ca38-4e21-b8ee-5be082de8bb6" providerId="ADAL" clId="{7FDE7C1D-5E62-4939-B061-BA089DC03144}" dt="2018-04-07T21:12:29.409" v="72" actId="27636"/>
          <ac:spMkLst>
            <pc:docMk/>
            <pc:sldMk cId="3802042855" sldId="286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35:49.471" v="222" actId="27636"/>
        <pc:sldMkLst>
          <pc:docMk/>
          <pc:sldMk cId="3562763811" sldId="291"/>
        </pc:sldMkLst>
        <pc:spChg chg="mod">
          <ac:chgData name="Mark Minasi" userId="5ffe653a-ca38-4e21-b8ee-5be082de8bb6" providerId="ADAL" clId="{7FDE7C1D-5E62-4939-B061-BA089DC03144}" dt="2018-04-07T21:35:49.471" v="222" actId="27636"/>
          <ac:spMkLst>
            <pc:docMk/>
            <pc:sldMk cId="3562763811" sldId="291"/>
            <ac:spMk id="7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12:29.347" v="66" actId="27636"/>
        <pc:sldMkLst>
          <pc:docMk/>
          <pc:sldMk cId="1075869426" sldId="294"/>
        </pc:sldMkLst>
        <pc:spChg chg="mod">
          <ac:chgData name="Mark Minasi" userId="5ffe653a-ca38-4e21-b8ee-5be082de8bb6" providerId="ADAL" clId="{7FDE7C1D-5E62-4939-B061-BA089DC03144}" dt="2018-04-07T21:12:29.347" v="66" actId="27636"/>
          <ac:spMkLst>
            <pc:docMk/>
            <pc:sldMk cId="1075869426" sldId="294"/>
            <ac:spMk id="5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12:29.362" v="68" actId="27636"/>
        <pc:sldMkLst>
          <pc:docMk/>
          <pc:sldMk cId="4241060723" sldId="300"/>
        </pc:sldMkLst>
        <pc:spChg chg="mod">
          <ac:chgData name="Mark Minasi" userId="5ffe653a-ca38-4e21-b8ee-5be082de8bb6" providerId="ADAL" clId="{7FDE7C1D-5E62-4939-B061-BA089DC03144}" dt="2018-04-07T21:12:29.362" v="68" actId="27636"/>
          <ac:spMkLst>
            <pc:docMk/>
            <pc:sldMk cId="4241060723" sldId="300"/>
            <ac:spMk id="2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35:49.283" v="209" actId="27636"/>
        <pc:sldMkLst>
          <pc:docMk/>
          <pc:sldMk cId="2986416858" sldId="304"/>
        </pc:sldMkLst>
        <pc:spChg chg="mod">
          <ac:chgData name="Mark Minasi" userId="5ffe653a-ca38-4e21-b8ee-5be082de8bb6" providerId="ADAL" clId="{7FDE7C1D-5E62-4939-B061-BA089DC03144}" dt="2018-04-07T21:35:49.283" v="209" actId="27636"/>
          <ac:spMkLst>
            <pc:docMk/>
            <pc:sldMk cId="2986416858" sldId="304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12:29.097" v="48" actId="27636"/>
        <pc:sldMkLst>
          <pc:docMk/>
          <pc:sldMk cId="423081636" sldId="305"/>
        </pc:sldMkLst>
        <pc:spChg chg="mod">
          <ac:chgData name="Mark Minasi" userId="5ffe653a-ca38-4e21-b8ee-5be082de8bb6" providerId="ADAL" clId="{7FDE7C1D-5E62-4939-B061-BA089DC03144}" dt="2018-04-07T21:12:29.097" v="48" actId="27636"/>
          <ac:spMkLst>
            <pc:docMk/>
            <pc:sldMk cId="423081636" sldId="305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35:49.330" v="210" actId="27636"/>
        <pc:sldMkLst>
          <pc:docMk/>
          <pc:sldMk cId="1498109417" sldId="306"/>
        </pc:sldMkLst>
        <pc:spChg chg="mod">
          <ac:chgData name="Mark Minasi" userId="5ffe653a-ca38-4e21-b8ee-5be082de8bb6" providerId="ADAL" clId="{7FDE7C1D-5E62-4939-B061-BA089DC03144}" dt="2018-04-07T21:35:49.330" v="210" actId="27636"/>
          <ac:spMkLst>
            <pc:docMk/>
            <pc:sldMk cId="1498109417" sldId="306"/>
            <ac:spMk id="2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12:52.581" v="96" actId="27636"/>
        <pc:sldMkLst>
          <pc:docMk/>
          <pc:sldMk cId="3977188442" sldId="314"/>
        </pc:sldMkLst>
        <pc:spChg chg="mod">
          <ac:chgData name="Mark Minasi" userId="5ffe653a-ca38-4e21-b8ee-5be082de8bb6" providerId="ADAL" clId="{7FDE7C1D-5E62-4939-B061-BA089DC03144}" dt="2018-04-07T21:12:52.581" v="96" actId="27636"/>
          <ac:spMkLst>
            <pc:docMk/>
            <pc:sldMk cId="3977188442" sldId="314"/>
            <ac:spMk id="5" creationId="{00000000-0000-0000-0000-000000000000}"/>
          </ac:spMkLst>
        </pc:spChg>
      </pc:sldChg>
      <pc:sldChg chg="modSp">
        <pc:chgData name="Mark Minasi" userId="5ffe653a-ca38-4e21-b8ee-5be082de8bb6" providerId="ADAL" clId="{7FDE7C1D-5E62-4939-B061-BA089DC03144}" dt="2018-04-07T21:13:50.566" v="112" actId="27636"/>
        <pc:sldMkLst>
          <pc:docMk/>
          <pc:sldMk cId="3609166461" sldId="322"/>
        </pc:sldMkLst>
        <pc:spChg chg="mod">
          <ac:chgData name="Mark Minasi" userId="5ffe653a-ca38-4e21-b8ee-5be082de8bb6" providerId="ADAL" clId="{7FDE7C1D-5E62-4939-B061-BA089DC03144}" dt="2018-04-07T21:13:50.566" v="112" actId="27636"/>
          <ac:spMkLst>
            <pc:docMk/>
            <pc:sldMk cId="3609166461" sldId="322"/>
            <ac:spMk id="4" creationId="{00000000-0000-0000-0000-000000000000}"/>
          </ac:spMkLst>
        </pc:spChg>
      </pc:sldChg>
      <pc:sldChg chg="modSp modAnim">
        <pc:chgData name="Mark Minasi" userId="5ffe653a-ca38-4e21-b8ee-5be082de8bb6" providerId="ADAL" clId="{7FDE7C1D-5E62-4939-B061-BA089DC03144}" dt="2018-04-16T22:45:12.190" v="1456" actId="20577"/>
        <pc:sldMkLst>
          <pc:docMk/>
          <pc:sldMk cId="836419092" sldId="330"/>
        </pc:sldMkLst>
        <pc:spChg chg="mod">
          <ac:chgData name="Mark Minasi" userId="5ffe653a-ca38-4e21-b8ee-5be082de8bb6" providerId="ADAL" clId="{7FDE7C1D-5E62-4939-B061-BA089DC03144}" dt="2018-04-16T22:45:12.190" v="1456" actId="20577"/>
          <ac:spMkLst>
            <pc:docMk/>
            <pc:sldMk cId="836419092" sldId="330"/>
            <ac:spMk id="3" creationId="{00000000-0000-0000-0000-000000000000}"/>
          </ac:spMkLst>
        </pc:spChg>
      </pc:sldChg>
      <pc:sldChg chg="modSp add">
        <pc:chgData name="Mark Minasi" userId="5ffe653a-ca38-4e21-b8ee-5be082de8bb6" providerId="ADAL" clId="{7FDE7C1D-5E62-4939-B061-BA089DC03144}" dt="2018-04-07T23:18:56.708" v="1393" actId="20577"/>
        <pc:sldMkLst>
          <pc:docMk/>
          <pc:sldMk cId="3991877327" sldId="331"/>
        </pc:sldMkLst>
        <pc:spChg chg="mod">
          <ac:chgData name="Mark Minasi" userId="5ffe653a-ca38-4e21-b8ee-5be082de8bb6" providerId="ADAL" clId="{7FDE7C1D-5E62-4939-B061-BA089DC03144}" dt="2018-04-07T22:23:12.285" v="834" actId="20577"/>
          <ac:spMkLst>
            <pc:docMk/>
            <pc:sldMk cId="3991877327" sldId="331"/>
            <ac:spMk id="2" creationId="{0C139483-3B65-4DDB-8FE3-933C196F0E10}"/>
          </ac:spMkLst>
        </pc:spChg>
        <pc:spChg chg="mod">
          <ac:chgData name="Mark Minasi" userId="5ffe653a-ca38-4e21-b8ee-5be082de8bb6" providerId="ADAL" clId="{7FDE7C1D-5E62-4939-B061-BA089DC03144}" dt="2018-04-07T23:18:56.708" v="1393" actId="20577"/>
          <ac:spMkLst>
            <pc:docMk/>
            <pc:sldMk cId="3991877327" sldId="331"/>
            <ac:spMk id="3" creationId="{00381B48-761C-4B9E-BBE3-F8C521584FF9}"/>
          </ac:spMkLst>
        </pc:spChg>
      </pc:sldChg>
      <pc:sldChg chg="modSp">
        <pc:chgData name="Mark Minasi" userId="5ffe653a-ca38-4e21-b8ee-5be082de8bb6" providerId="ADAL" clId="{7FDE7C1D-5E62-4939-B061-BA089DC03144}" dt="2018-04-16T22:44:09.743" v="1394" actId="20577"/>
        <pc:sldMkLst>
          <pc:docMk/>
          <pc:sldMk cId="1367197792" sldId="366"/>
        </pc:sldMkLst>
        <pc:spChg chg="mod">
          <ac:chgData name="Mark Minasi" userId="5ffe653a-ca38-4e21-b8ee-5be082de8bb6" providerId="ADAL" clId="{7FDE7C1D-5E62-4939-B061-BA089DC03144}" dt="2018-04-16T22:44:09.743" v="1394" actId="20577"/>
          <ac:spMkLst>
            <pc:docMk/>
            <pc:sldMk cId="1367197792" sldId="366"/>
            <ac:spMk id="4" creationId="{C4077159-7D69-409B-8A25-FAAD6090CC1C}"/>
          </ac:spMkLst>
        </pc:spChg>
      </pc:sldChg>
    </pc:docChg>
  </pc:docChgLst>
  <pc:docChgLst>
    <pc:chgData name="Mark Minasi" userId="5ffe653a-ca38-4e21-b8ee-5be082de8bb6" providerId="ADAL" clId="{42323580-1FEA-40FD-8436-6DD4DF096D78}"/>
    <pc:docChg chg="undo redo custSel addSld delSld modSld sldOrd">
      <pc:chgData name="Mark Minasi" userId="5ffe653a-ca38-4e21-b8ee-5be082de8bb6" providerId="ADAL" clId="{42323580-1FEA-40FD-8436-6DD4DF096D78}" dt="2018-04-10T14:41:19.133" v="17048" actId="20577"/>
      <pc:docMkLst>
        <pc:docMk/>
      </pc:docMkLst>
      <pc:sldChg chg="addSp modSp setBg">
        <pc:chgData name="Mark Minasi" userId="5ffe653a-ca38-4e21-b8ee-5be082de8bb6" providerId="ADAL" clId="{42323580-1FEA-40FD-8436-6DD4DF096D78}" dt="2018-04-09T22:41:33.470" v="10257" actId="1076"/>
        <pc:sldMkLst>
          <pc:docMk/>
          <pc:sldMk cId="756283167" sldId="256"/>
        </pc:sldMkLst>
        <pc:spChg chg="mod">
          <ac:chgData name="Mark Minasi" userId="5ffe653a-ca38-4e21-b8ee-5be082de8bb6" providerId="ADAL" clId="{42323580-1FEA-40FD-8436-6DD4DF096D78}" dt="2018-04-09T22:41:33.470" v="10257" actId="1076"/>
          <ac:spMkLst>
            <pc:docMk/>
            <pc:sldMk cId="756283167" sldId="256"/>
            <ac:spMk id="2" creationId="{00000000-0000-0000-0000-000000000000}"/>
          </ac:spMkLst>
        </pc:spChg>
        <pc:spChg chg="mod">
          <ac:chgData name="Mark Minasi" userId="5ffe653a-ca38-4e21-b8ee-5be082de8bb6" providerId="ADAL" clId="{42323580-1FEA-40FD-8436-6DD4DF096D78}" dt="2018-04-09T19:29:51.266" v="7713" actId="1076"/>
          <ac:spMkLst>
            <pc:docMk/>
            <pc:sldMk cId="756283167" sldId="256"/>
            <ac:spMk id="3" creationId="{00000000-0000-0000-0000-000000000000}"/>
          </ac:spMkLst>
        </pc:spChg>
        <pc:spChg chg="add mod">
          <ac:chgData name="Mark Minasi" userId="5ffe653a-ca38-4e21-b8ee-5be082de8bb6" providerId="ADAL" clId="{42323580-1FEA-40FD-8436-6DD4DF096D78}" dt="2018-04-09T22:41:29.870" v="10256" actId="1076"/>
          <ac:spMkLst>
            <pc:docMk/>
            <pc:sldMk cId="756283167" sldId="256"/>
            <ac:spMk id="5" creationId="{148740BC-4DE4-4170-B6CD-F1011EC0CC39}"/>
          </ac:spMkLst>
        </pc:spChg>
      </pc:sldChg>
      <pc:sldChg chg="modSp">
        <pc:chgData name="Mark Minasi" userId="5ffe653a-ca38-4e21-b8ee-5be082de8bb6" providerId="ADAL" clId="{42323580-1FEA-40FD-8436-6DD4DF096D78}" dt="2018-04-09T20:17:45.971" v="8850" actId="20577"/>
        <pc:sldMkLst>
          <pc:docMk/>
          <pc:sldMk cId="1149962764" sldId="258"/>
        </pc:sldMkLst>
        <pc:spChg chg="mod">
          <ac:chgData name="Mark Minasi" userId="5ffe653a-ca38-4e21-b8ee-5be082de8bb6" providerId="ADAL" clId="{42323580-1FEA-40FD-8436-6DD4DF096D78}" dt="2018-04-09T20:16:58.877" v="8810" actId="20577"/>
          <ac:spMkLst>
            <pc:docMk/>
            <pc:sldMk cId="1149962764" sldId="258"/>
            <ac:spMk id="2" creationId="{00000000-0000-0000-0000-000000000000}"/>
          </ac:spMkLst>
        </pc:spChg>
        <pc:spChg chg="mod">
          <ac:chgData name="Mark Minasi" userId="5ffe653a-ca38-4e21-b8ee-5be082de8bb6" providerId="ADAL" clId="{42323580-1FEA-40FD-8436-6DD4DF096D78}" dt="2018-04-09T20:17:45.971" v="8850" actId="20577"/>
          <ac:spMkLst>
            <pc:docMk/>
            <pc:sldMk cId="1149962764" sldId="258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42323580-1FEA-40FD-8436-6DD4DF096D78}" dt="2018-04-09T23:05:01.708" v="10283" actId="113"/>
        <pc:sldMkLst>
          <pc:docMk/>
          <pc:sldMk cId="3059602223" sldId="259"/>
        </pc:sldMkLst>
        <pc:spChg chg="mod">
          <ac:chgData name="Mark Minasi" userId="5ffe653a-ca38-4e21-b8ee-5be082de8bb6" providerId="ADAL" clId="{42323580-1FEA-40FD-8436-6DD4DF096D78}" dt="2018-04-09T23:05:01.708" v="10283" actId="113"/>
          <ac:spMkLst>
            <pc:docMk/>
            <pc:sldMk cId="3059602223" sldId="259"/>
            <ac:spMk id="3" creationId="{00000000-0000-0000-0000-000000000000}"/>
          </ac:spMkLst>
        </pc:spChg>
      </pc:sldChg>
      <pc:sldChg chg="addSp delSp modSp">
        <pc:chgData name="Mark Minasi" userId="5ffe653a-ca38-4e21-b8ee-5be082de8bb6" providerId="ADAL" clId="{42323580-1FEA-40FD-8436-6DD4DF096D78}" dt="2018-04-09T23:56:11.652" v="11386" actId="20577"/>
        <pc:sldMkLst>
          <pc:docMk/>
          <pc:sldMk cId="2698198536" sldId="260"/>
        </pc:sldMkLst>
        <pc:spChg chg="mod">
          <ac:chgData name="Mark Minasi" userId="5ffe653a-ca38-4e21-b8ee-5be082de8bb6" providerId="ADAL" clId="{42323580-1FEA-40FD-8436-6DD4DF096D78}" dt="2018-04-09T23:56:11.652" v="11386" actId="20577"/>
          <ac:spMkLst>
            <pc:docMk/>
            <pc:sldMk cId="2698198536" sldId="260"/>
            <ac:spMk id="3" creationId="{00000000-0000-0000-0000-000000000000}"/>
          </ac:spMkLst>
        </pc:spChg>
        <pc:picChg chg="add del mod">
          <ac:chgData name="Mark Minasi" userId="5ffe653a-ca38-4e21-b8ee-5be082de8bb6" providerId="ADAL" clId="{42323580-1FEA-40FD-8436-6DD4DF096D78}" dt="2018-04-09T23:55:09.888" v="11373" actId="20577"/>
          <ac:picMkLst>
            <pc:docMk/>
            <pc:sldMk cId="2698198536" sldId="260"/>
            <ac:picMk id="5" creationId="{1235F85E-EB3E-4E77-96B2-433E0210DCE1}"/>
          </ac:picMkLst>
        </pc:picChg>
      </pc:sldChg>
      <pc:sldChg chg="addSp delSp modSp delAnim modAnim">
        <pc:chgData name="Mark Minasi" userId="5ffe653a-ca38-4e21-b8ee-5be082de8bb6" providerId="ADAL" clId="{42323580-1FEA-40FD-8436-6DD4DF096D78}" dt="2018-04-10T10:09:23.854" v="12759" actId="6549"/>
        <pc:sldMkLst>
          <pc:docMk/>
          <pc:sldMk cId="3714666532" sldId="261"/>
        </pc:sldMkLst>
        <pc:spChg chg="mod">
          <ac:chgData name="Mark Minasi" userId="5ffe653a-ca38-4e21-b8ee-5be082de8bb6" providerId="ADAL" clId="{42323580-1FEA-40FD-8436-6DD4DF096D78}" dt="2018-04-10T03:51:48.291" v="11880" actId="20577"/>
          <ac:spMkLst>
            <pc:docMk/>
            <pc:sldMk cId="3714666532" sldId="261"/>
            <ac:spMk id="2" creationId="{00000000-0000-0000-0000-000000000000}"/>
          </ac:spMkLst>
        </pc:spChg>
        <pc:spChg chg="mod">
          <ac:chgData name="Mark Minasi" userId="5ffe653a-ca38-4e21-b8ee-5be082de8bb6" providerId="ADAL" clId="{42323580-1FEA-40FD-8436-6DD4DF096D78}" dt="2018-04-10T10:09:23.854" v="12759" actId="6549"/>
          <ac:spMkLst>
            <pc:docMk/>
            <pc:sldMk cId="3714666532" sldId="261"/>
            <ac:spMk id="3" creationId="{00000000-0000-0000-0000-000000000000}"/>
          </ac:spMkLst>
        </pc:spChg>
        <pc:picChg chg="add del mod">
          <ac:chgData name="Mark Minasi" userId="5ffe653a-ca38-4e21-b8ee-5be082de8bb6" providerId="ADAL" clId="{42323580-1FEA-40FD-8436-6DD4DF096D78}" dt="2018-04-10T04:42:34.672" v="12125" actId="14100"/>
          <ac:picMkLst>
            <pc:docMk/>
            <pc:sldMk cId="3714666532" sldId="261"/>
            <ac:picMk id="5" creationId="{FF367995-B419-4F02-899E-5FE77EF0B7AB}"/>
          </ac:picMkLst>
        </pc:picChg>
        <pc:picChg chg="add del mod">
          <ac:chgData name="Mark Minasi" userId="5ffe653a-ca38-4e21-b8ee-5be082de8bb6" providerId="ADAL" clId="{42323580-1FEA-40FD-8436-6DD4DF096D78}" dt="2018-04-10T04:54:20.866" v="12164" actId="478"/>
          <ac:picMkLst>
            <pc:docMk/>
            <pc:sldMk cId="3714666532" sldId="261"/>
            <ac:picMk id="6" creationId="{EB09ABCB-0D7D-4E5A-9CCA-F14AEEB4AC3C}"/>
          </ac:picMkLst>
        </pc:picChg>
        <pc:picChg chg="add mod">
          <ac:chgData name="Mark Minasi" userId="5ffe653a-ca38-4e21-b8ee-5be082de8bb6" providerId="ADAL" clId="{42323580-1FEA-40FD-8436-6DD4DF096D78}" dt="2018-04-10T04:54:35.675" v="12169" actId="14100"/>
          <ac:picMkLst>
            <pc:docMk/>
            <pc:sldMk cId="3714666532" sldId="261"/>
            <ac:picMk id="7" creationId="{FA0D9AE8-7CF7-4625-A444-63089271F4B9}"/>
          </ac:picMkLst>
        </pc:picChg>
      </pc:sldChg>
      <pc:sldChg chg="modSp">
        <pc:chgData name="Mark Minasi" userId="5ffe653a-ca38-4e21-b8ee-5be082de8bb6" providerId="ADAL" clId="{42323580-1FEA-40FD-8436-6DD4DF096D78}" dt="2018-04-10T11:01:14.691" v="13278" actId="20577"/>
        <pc:sldMkLst>
          <pc:docMk/>
          <pc:sldMk cId="3958193575" sldId="262"/>
        </pc:sldMkLst>
        <pc:spChg chg="mod">
          <ac:chgData name="Mark Minasi" userId="5ffe653a-ca38-4e21-b8ee-5be082de8bb6" providerId="ADAL" clId="{42323580-1FEA-40FD-8436-6DD4DF096D78}" dt="2018-04-10T11:01:14.691" v="13278" actId="20577"/>
          <ac:spMkLst>
            <pc:docMk/>
            <pc:sldMk cId="3958193575" sldId="262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42323580-1FEA-40FD-8436-6DD4DF096D78}" dt="2018-04-10T12:04:29.702" v="14377" actId="20577"/>
        <pc:sldMkLst>
          <pc:docMk/>
          <pc:sldMk cId="605914565" sldId="264"/>
        </pc:sldMkLst>
        <pc:spChg chg="mod">
          <ac:chgData name="Mark Minasi" userId="5ffe653a-ca38-4e21-b8ee-5be082de8bb6" providerId="ADAL" clId="{42323580-1FEA-40FD-8436-6DD4DF096D78}" dt="2018-04-10T11:38:58.559" v="13822" actId="20577"/>
          <ac:spMkLst>
            <pc:docMk/>
            <pc:sldMk cId="605914565" sldId="264"/>
            <ac:spMk id="2" creationId="{00000000-0000-0000-0000-000000000000}"/>
          </ac:spMkLst>
        </pc:spChg>
        <pc:spChg chg="mod">
          <ac:chgData name="Mark Minasi" userId="5ffe653a-ca38-4e21-b8ee-5be082de8bb6" providerId="ADAL" clId="{42323580-1FEA-40FD-8436-6DD4DF096D78}" dt="2018-04-10T12:04:29.702" v="14377" actId="20577"/>
          <ac:spMkLst>
            <pc:docMk/>
            <pc:sldMk cId="605914565" sldId="264"/>
            <ac:spMk id="3" creationId="{00000000-0000-0000-0000-000000000000}"/>
          </ac:spMkLst>
        </pc:spChg>
      </pc:sldChg>
      <pc:sldChg chg="addSp delSp modSp">
        <pc:chgData name="Mark Minasi" userId="5ffe653a-ca38-4e21-b8ee-5be082de8bb6" providerId="ADAL" clId="{42323580-1FEA-40FD-8436-6DD4DF096D78}" dt="2018-04-10T10:05:19.478" v="12752" actId="20577"/>
        <pc:sldMkLst>
          <pc:docMk/>
          <pc:sldMk cId="2481560632" sldId="265"/>
        </pc:sldMkLst>
        <pc:spChg chg="mod">
          <ac:chgData name="Mark Minasi" userId="5ffe653a-ca38-4e21-b8ee-5be082de8bb6" providerId="ADAL" clId="{42323580-1FEA-40FD-8436-6DD4DF096D78}" dt="2018-04-10T10:05:19.478" v="12752" actId="20577"/>
          <ac:spMkLst>
            <pc:docMk/>
            <pc:sldMk cId="2481560632" sldId="265"/>
            <ac:spMk id="4" creationId="{00000000-0000-0000-0000-000000000000}"/>
          </ac:spMkLst>
        </pc:spChg>
        <pc:spChg chg="del">
          <ac:chgData name="Mark Minasi" userId="5ffe653a-ca38-4e21-b8ee-5be082de8bb6" providerId="ADAL" clId="{42323580-1FEA-40FD-8436-6DD4DF096D78}" dt="2018-04-10T03:51:05.299" v="11857" actId="478"/>
          <ac:spMkLst>
            <pc:docMk/>
            <pc:sldMk cId="2481560632" sldId="265"/>
            <ac:spMk id="5" creationId="{00000000-0000-0000-0000-000000000000}"/>
          </ac:spMkLst>
        </pc:spChg>
        <pc:spChg chg="add mod">
          <ac:chgData name="Mark Minasi" userId="5ffe653a-ca38-4e21-b8ee-5be082de8bb6" providerId="ADAL" clId="{42323580-1FEA-40FD-8436-6DD4DF096D78}" dt="2018-04-10T03:51:05.299" v="11857" actId="478"/>
          <ac:spMkLst>
            <pc:docMk/>
            <pc:sldMk cId="2481560632" sldId="265"/>
            <ac:spMk id="6" creationId="{E9D90CD9-06F4-4973-B341-1CC3CE0B84C0}"/>
          </ac:spMkLst>
        </pc:spChg>
      </pc:sldChg>
      <pc:sldChg chg="modSp ord">
        <pc:chgData name="Mark Minasi" userId="5ffe653a-ca38-4e21-b8ee-5be082de8bb6" providerId="ADAL" clId="{42323580-1FEA-40FD-8436-6DD4DF096D78}" dt="2018-04-10T12:55:12.507" v="15038" actId="20577"/>
        <pc:sldMkLst>
          <pc:docMk/>
          <pc:sldMk cId="3185233743" sldId="266"/>
        </pc:sldMkLst>
        <pc:spChg chg="mod">
          <ac:chgData name="Mark Minasi" userId="5ffe653a-ca38-4e21-b8ee-5be082de8bb6" providerId="ADAL" clId="{42323580-1FEA-40FD-8436-6DD4DF096D78}" dt="2018-04-10T12:55:12.507" v="15038" actId="20577"/>
          <ac:spMkLst>
            <pc:docMk/>
            <pc:sldMk cId="3185233743" sldId="266"/>
            <ac:spMk id="4" creationId="{00000000-0000-0000-0000-000000000000}"/>
          </ac:spMkLst>
        </pc:spChg>
      </pc:sldChg>
      <pc:sldChg chg="modSp">
        <pc:chgData name="Mark Minasi" userId="5ffe653a-ca38-4e21-b8ee-5be082de8bb6" providerId="ADAL" clId="{42323580-1FEA-40FD-8436-6DD4DF096D78}" dt="2018-04-10T13:21:36.136" v="16224" actId="6549"/>
        <pc:sldMkLst>
          <pc:docMk/>
          <pc:sldMk cId="3217450741" sldId="269"/>
        </pc:sldMkLst>
        <pc:spChg chg="mod">
          <ac:chgData name="Mark Minasi" userId="5ffe653a-ca38-4e21-b8ee-5be082de8bb6" providerId="ADAL" clId="{42323580-1FEA-40FD-8436-6DD4DF096D78}" dt="2018-04-10T13:21:32.269" v="16223" actId="6549"/>
          <ac:spMkLst>
            <pc:docMk/>
            <pc:sldMk cId="3217450741" sldId="269"/>
            <ac:spMk id="3" creationId="{00000000-0000-0000-0000-000000000000}"/>
          </ac:spMkLst>
        </pc:spChg>
        <pc:spChg chg="mod">
          <ac:chgData name="Mark Minasi" userId="5ffe653a-ca38-4e21-b8ee-5be082de8bb6" providerId="ADAL" clId="{42323580-1FEA-40FD-8436-6DD4DF096D78}" dt="2018-04-10T13:21:36.136" v="16224" actId="6549"/>
          <ac:spMkLst>
            <pc:docMk/>
            <pc:sldMk cId="3217450741" sldId="269"/>
            <ac:spMk id="4" creationId="{00000000-0000-0000-0000-000000000000}"/>
          </ac:spMkLst>
        </pc:spChg>
      </pc:sldChg>
      <pc:sldChg chg="modSp">
        <pc:chgData name="Mark Minasi" userId="5ffe653a-ca38-4e21-b8ee-5be082de8bb6" providerId="ADAL" clId="{42323580-1FEA-40FD-8436-6DD4DF096D78}" dt="2018-04-10T13:29:43.365" v="16365" actId="6549"/>
        <pc:sldMkLst>
          <pc:docMk/>
          <pc:sldMk cId="708407562" sldId="270"/>
        </pc:sldMkLst>
        <pc:spChg chg="mod">
          <ac:chgData name="Mark Minasi" userId="5ffe653a-ca38-4e21-b8ee-5be082de8bb6" providerId="ADAL" clId="{42323580-1FEA-40FD-8436-6DD4DF096D78}" dt="2018-04-10T13:29:43.365" v="16365" actId="6549"/>
          <ac:spMkLst>
            <pc:docMk/>
            <pc:sldMk cId="708407562" sldId="270"/>
            <ac:spMk id="5" creationId="{00000000-0000-0000-0000-000000000000}"/>
          </ac:spMkLst>
        </pc:spChg>
      </pc:sldChg>
      <pc:sldChg chg="modSp ord">
        <pc:chgData name="Mark Minasi" userId="5ffe653a-ca38-4e21-b8ee-5be082de8bb6" providerId="ADAL" clId="{42323580-1FEA-40FD-8436-6DD4DF096D78}" dt="2018-04-10T10:59:55.268" v="13274" actId="20577"/>
        <pc:sldMkLst>
          <pc:docMk/>
          <pc:sldMk cId="1676994742" sldId="278"/>
        </pc:sldMkLst>
        <pc:spChg chg="mod">
          <ac:chgData name="Mark Minasi" userId="5ffe653a-ca38-4e21-b8ee-5be082de8bb6" providerId="ADAL" clId="{42323580-1FEA-40FD-8436-6DD4DF096D78}" dt="2018-04-10T10:59:55.268" v="13274" actId="20577"/>
          <ac:spMkLst>
            <pc:docMk/>
            <pc:sldMk cId="1676994742" sldId="278"/>
            <ac:spMk id="3" creationId="{00000000-0000-0000-0000-000000000000}"/>
          </ac:spMkLst>
        </pc:spChg>
      </pc:sldChg>
      <pc:sldChg chg="modSp modAnim">
        <pc:chgData name="Mark Minasi" userId="5ffe653a-ca38-4e21-b8ee-5be082de8bb6" providerId="ADAL" clId="{42323580-1FEA-40FD-8436-6DD4DF096D78}" dt="2018-04-10T14:26:22.263" v="16682" actId="27636"/>
        <pc:sldMkLst>
          <pc:docMk/>
          <pc:sldMk cId="1883688287" sldId="284"/>
        </pc:sldMkLst>
        <pc:spChg chg="mod">
          <ac:chgData name="Mark Minasi" userId="5ffe653a-ca38-4e21-b8ee-5be082de8bb6" providerId="ADAL" clId="{42323580-1FEA-40FD-8436-6DD4DF096D78}" dt="2018-04-10T14:26:22.263" v="16682" actId="27636"/>
          <ac:spMkLst>
            <pc:docMk/>
            <pc:sldMk cId="1883688287" sldId="284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42323580-1FEA-40FD-8436-6DD4DF096D78}" dt="2018-04-10T14:18:38.361" v="16680" actId="20577"/>
        <pc:sldMkLst>
          <pc:docMk/>
          <pc:sldMk cId="3299977353" sldId="297"/>
        </pc:sldMkLst>
        <pc:spChg chg="mod">
          <ac:chgData name="Mark Minasi" userId="5ffe653a-ca38-4e21-b8ee-5be082de8bb6" providerId="ADAL" clId="{42323580-1FEA-40FD-8436-6DD4DF096D78}" dt="2018-04-10T14:18:38.361" v="16680" actId="20577"/>
          <ac:spMkLst>
            <pc:docMk/>
            <pc:sldMk cId="3299977353" sldId="297"/>
            <ac:spMk id="3" creationId="{00000000-0000-0000-0000-000000000000}"/>
          </ac:spMkLst>
        </pc:spChg>
      </pc:sldChg>
      <pc:sldChg chg="addSp delSp modSp del">
        <pc:chgData name="Mark Minasi" userId="5ffe653a-ca38-4e21-b8ee-5be082de8bb6" providerId="ADAL" clId="{42323580-1FEA-40FD-8436-6DD4DF096D78}" dt="2018-04-09T22:24:37.311" v="9828" actId="1076"/>
        <pc:sldMkLst>
          <pc:docMk/>
          <pc:sldMk cId="3859839580" sldId="303"/>
        </pc:sldMkLst>
        <pc:spChg chg="mod">
          <ac:chgData name="Mark Minasi" userId="5ffe653a-ca38-4e21-b8ee-5be082de8bb6" providerId="ADAL" clId="{42323580-1FEA-40FD-8436-6DD4DF096D78}" dt="2018-04-09T04:10:54.456" v="7257" actId="20577"/>
          <ac:spMkLst>
            <pc:docMk/>
            <pc:sldMk cId="3859839580" sldId="303"/>
            <ac:spMk id="4" creationId="{00000000-0000-0000-0000-000000000000}"/>
          </ac:spMkLst>
        </pc:spChg>
        <pc:spChg chg="add mod">
          <ac:chgData name="Mark Minasi" userId="5ffe653a-ca38-4e21-b8ee-5be082de8bb6" providerId="ADAL" clId="{42323580-1FEA-40FD-8436-6DD4DF096D78}" dt="2018-04-09T22:24:13.006" v="9824" actId="1076"/>
          <ac:spMkLst>
            <pc:docMk/>
            <pc:sldMk cId="3859839580" sldId="303"/>
            <ac:spMk id="6" creationId="{834CFE13-C906-434A-9D3E-7E04FD0C61AB}"/>
          </ac:spMkLst>
        </pc:spChg>
        <pc:spChg chg="add mod">
          <ac:chgData name="Mark Minasi" userId="5ffe653a-ca38-4e21-b8ee-5be082de8bb6" providerId="ADAL" clId="{42323580-1FEA-40FD-8436-6DD4DF096D78}" dt="2018-04-09T22:24:27.631" v="9826" actId="1076"/>
          <ac:spMkLst>
            <pc:docMk/>
            <pc:sldMk cId="3859839580" sldId="303"/>
            <ac:spMk id="7" creationId="{0A10B56E-FE8E-4FBE-B22D-958A80B4E4DE}"/>
          </ac:spMkLst>
        </pc:spChg>
        <pc:spChg chg="add mod">
          <ac:chgData name="Mark Minasi" userId="5ffe653a-ca38-4e21-b8ee-5be082de8bb6" providerId="ADAL" clId="{42323580-1FEA-40FD-8436-6DD4DF096D78}" dt="2018-04-09T22:24:37.311" v="9828" actId="1076"/>
          <ac:spMkLst>
            <pc:docMk/>
            <pc:sldMk cId="3859839580" sldId="303"/>
            <ac:spMk id="8" creationId="{358BD74B-B689-4106-B002-16EEC21C0E86}"/>
          </ac:spMkLst>
        </pc:spChg>
        <pc:picChg chg="add mod">
          <ac:chgData name="Mark Minasi" userId="5ffe653a-ca38-4e21-b8ee-5be082de8bb6" providerId="ADAL" clId="{42323580-1FEA-40FD-8436-6DD4DF096D78}" dt="2018-04-09T22:23:19.047" v="9817" actId="1076"/>
          <ac:picMkLst>
            <pc:docMk/>
            <pc:sldMk cId="3859839580" sldId="303"/>
            <ac:picMk id="3" creationId="{8E5E7CD4-A1F7-4DB9-806B-F21DA91C4961}"/>
          </ac:picMkLst>
        </pc:picChg>
        <pc:picChg chg="del">
          <ac:chgData name="Mark Minasi" userId="5ffe653a-ca38-4e21-b8ee-5be082de8bb6" providerId="ADAL" clId="{42323580-1FEA-40FD-8436-6DD4DF096D78}" dt="2018-04-09T22:23:02.125" v="9814" actId="478"/>
          <ac:picMkLst>
            <pc:docMk/>
            <pc:sldMk cId="3859839580" sldId="303"/>
            <ac:picMk id="5" creationId="{00000000-0000-0000-0000-000000000000}"/>
          </ac:picMkLst>
        </pc:picChg>
      </pc:sldChg>
      <pc:sldChg chg="addSp delSp modSp">
        <pc:chgData name="Mark Minasi" userId="5ffe653a-ca38-4e21-b8ee-5be082de8bb6" providerId="ADAL" clId="{42323580-1FEA-40FD-8436-6DD4DF096D78}" dt="2018-04-09T23:19:00.995" v="10397" actId="20577"/>
        <pc:sldMkLst>
          <pc:docMk/>
          <pc:sldMk cId="2986416858" sldId="304"/>
        </pc:sldMkLst>
        <pc:spChg chg="mod">
          <ac:chgData name="Mark Minasi" userId="5ffe653a-ca38-4e21-b8ee-5be082de8bb6" providerId="ADAL" clId="{42323580-1FEA-40FD-8436-6DD4DF096D78}" dt="2018-04-09T23:19:00.995" v="10397" actId="20577"/>
          <ac:spMkLst>
            <pc:docMk/>
            <pc:sldMk cId="2986416858" sldId="304"/>
            <ac:spMk id="3" creationId="{00000000-0000-0000-0000-000000000000}"/>
          </ac:spMkLst>
        </pc:spChg>
        <pc:spChg chg="add mod">
          <ac:chgData name="Mark Minasi" userId="5ffe653a-ca38-4e21-b8ee-5be082de8bb6" providerId="ADAL" clId="{42323580-1FEA-40FD-8436-6DD4DF096D78}" dt="2018-04-09T23:15:27.175" v="10311" actId="1076"/>
          <ac:spMkLst>
            <pc:docMk/>
            <pc:sldMk cId="2986416858" sldId="304"/>
            <ac:spMk id="8" creationId="{5278C832-8BB8-4A48-A0F0-65C371109534}"/>
          </ac:spMkLst>
        </pc:spChg>
        <pc:spChg chg="add mod">
          <ac:chgData name="Mark Minasi" userId="5ffe653a-ca38-4e21-b8ee-5be082de8bb6" providerId="ADAL" clId="{42323580-1FEA-40FD-8436-6DD4DF096D78}" dt="2018-04-09T23:15:36.719" v="10313" actId="1076"/>
          <ac:spMkLst>
            <pc:docMk/>
            <pc:sldMk cId="2986416858" sldId="304"/>
            <ac:spMk id="10" creationId="{8A00FD92-ED88-42EA-943D-73657338FA33}"/>
          </ac:spMkLst>
        </pc:spChg>
        <pc:picChg chg="add del mod">
          <ac:chgData name="Mark Minasi" userId="5ffe653a-ca38-4e21-b8ee-5be082de8bb6" providerId="ADAL" clId="{42323580-1FEA-40FD-8436-6DD4DF096D78}" dt="2018-04-09T23:14:17.782" v="10302" actId="478"/>
          <ac:picMkLst>
            <pc:docMk/>
            <pc:sldMk cId="2986416858" sldId="304"/>
            <ac:picMk id="5" creationId="{414FC258-2049-45FA-807E-111FFC07B3A6}"/>
          </ac:picMkLst>
        </pc:picChg>
        <pc:picChg chg="add mod">
          <ac:chgData name="Mark Minasi" userId="5ffe653a-ca38-4e21-b8ee-5be082de8bb6" providerId="ADAL" clId="{42323580-1FEA-40FD-8436-6DD4DF096D78}" dt="2018-04-09T23:14:40.504" v="10309" actId="1076"/>
          <ac:picMkLst>
            <pc:docMk/>
            <pc:sldMk cId="2986416858" sldId="304"/>
            <ac:picMk id="6" creationId="{C4F83803-C51E-46DF-B633-4D3FA345596B}"/>
          </ac:picMkLst>
        </pc:picChg>
        <pc:picChg chg="del mod">
          <ac:chgData name="Mark Minasi" userId="5ffe653a-ca38-4e21-b8ee-5be082de8bb6" providerId="ADAL" clId="{42323580-1FEA-40FD-8436-6DD4DF096D78}" dt="2018-04-09T23:13:03.569" v="10299" actId="478"/>
          <ac:picMkLst>
            <pc:docMk/>
            <pc:sldMk cId="2986416858" sldId="304"/>
            <ac:picMk id="9" creationId="{00000000-0000-0000-0000-000000000000}"/>
          </ac:picMkLst>
        </pc:picChg>
      </pc:sldChg>
      <pc:sldChg chg="modSp modNotesTx">
        <pc:chgData name="Mark Minasi" userId="5ffe653a-ca38-4e21-b8ee-5be082de8bb6" providerId="ADAL" clId="{42323580-1FEA-40FD-8436-6DD4DF096D78}" dt="2018-04-09T23:24:54.373" v="10553" actId="207"/>
        <pc:sldMkLst>
          <pc:docMk/>
          <pc:sldMk cId="423081636" sldId="305"/>
        </pc:sldMkLst>
        <pc:spChg chg="mod">
          <ac:chgData name="Mark Minasi" userId="5ffe653a-ca38-4e21-b8ee-5be082de8bb6" providerId="ADAL" clId="{42323580-1FEA-40FD-8436-6DD4DF096D78}" dt="2018-04-09T23:19:25.332" v="10411" actId="6549"/>
          <ac:spMkLst>
            <pc:docMk/>
            <pc:sldMk cId="423081636" sldId="305"/>
            <ac:spMk id="2" creationId="{00000000-0000-0000-0000-000000000000}"/>
          </ac:spMkLst>
        </pc:spChg>
        <pc:spChg chg="mod">
          <ac:chgData name="Mark Minasi" userId="5ffe653a-ca38-4e21-b8ee-5be082de8bb6" providerId="ADAL" clId="{42323580-1FEA-40FD-8436-6DD4DF096D78}" dt="2018-04-09T23:24:54.373" v="10553" actId="207"/>
          <ac:spMkLst>
            <pc:docMk/>
            <pc:sldMk cId="423081636" sldId="305"/>
            <ac:spMk id="3" creationId="{00000000-0000-0000-0000-000000000000}"/>
          </ac:spMkLst>
        </pc:spChg>
      </pc:sldChg>
      <pc:sldChg chg="modSp">
        <pc:chgData name="Mark Minasi" userId="5ffe653a-ca38-4e21-b8ee-5be082de8bb6" providerId="ADAL" clId="{42323580-1FEA-40FD-8436-6DD4DF096D78}" dt="2018-04-09T23:43:02.445" v="11260" actId="20577"/>
        <pc:sldMkLst>
          <pc:docMk/>
          <pc:sldMk cId="1498109417" sldId="306"/>
        </pc:sldMkLst>
        <pc:spChg chg="mod">
          <ac:chgData name="Mark Minasi" userId="5ffe653a-ca38-4e21-b8ee-5be082de8bb6" providerId="ADAL" clId="{42323580-1FEA-40FD-8436-6DD4DF096D78}" dt="2018-04-09T23:42:12.483" v="11249" actId="20577"/>
          <ac:spMkLst>
            <pc:docMk/>
            <pc:sldMk cId="1498109417" sldId="306"/>
            <ac:spMk id="2" creationId="{00000000-0000-0000-0000-000000000000}"/>
          </ac:spMkLst>
        </pc:spChg>
        <pc:spChg chg="mod">
          <ac:chgData name="Mark Minasi" userId="5ffe653a-ca38-4e21-b8ee-5be082de8bb6" providerId="ADAL" clId="{42323580-1FEA-40FD-8436-6DD4DF096D78}" dt="2018-04-09T23:43:02.445" v="11260" actId="20577"/>
          <ac:spMkLst>
            <pc:docMk/>
            <pc:sldMk cId="1498109417" sldId="306"/>
            <ac:spMk id="3" creationId="{00000000-0000-0000-0000-000000000000}"/>
          </ac:spMkLst>
        </pc:spChg>
      </pc:sldChg>
      <pc:sldChg chg="delSp modSp">
        <pc:chgData name="Mark Minasi" userId="5ffe653a-ca38-4e21-b8ee-5be082de8bb6" providerId="ADAL" clId="{42323580-1FEA-40FD-8436-6DD4DF096D78}" dt="2018-04-09T16:20:10.683" v="7551" actId="478"/>
        <pc:sldMkLst>
          <pc:docMk/>
          <pc:sldMk cId="3977188442" sldId="314"/>
        </pc:sldMkLst>
        <pc:spChg chg="mod">
          <ac:chgData name="Mark Minasi" userId="5ffe653a-ca38-4e21-b8ee-5be082de8bb6" providerId="ADAL" clId="{42323580-1FEA-40FD-8436-6DD4DF096D78}" dt="2018-04-09T16:19:53.172" v="7549" actId="20577"/>
          <ac:spMkLst>
            <pc:docMk/>
            <pc:sldMk cId="3977188442" sldId="314"/>
            <ac:spMk id="4" creationId="{00000000-0000-0000-0000-000000000000}"/>
          </ac:spMkLst>
        </pc:spChg>
        <pc:spChg chg="del mod">
          <ac:chgData name="Mark Minasi" userId="5ffe653a-ca38-4e21-b8ee-5be082de8bb6" providerId="ADAL" clId="{42323580-1FEA-40FD-8436-6DD4DF096D78}" dt="2018-04-09T16:20:10.683" v="7551" actId="478"/>
          <ac:spMkLst>
            <pc:docMk/>
            <pc:sldMk cId="3977188442" sldId="314"/>
            <ac:spMk id="5" creationId="{00000000-0000-0000-0000-000000000000}"/>
          </ac:spMkLst>
        </pc:spChg>
      </pc:sldChg>
      <pc:sldChg chg="add">
        <pc:chgData name="Mark Minasi" userId="5ffe653a-ca38-4e21-b8ee-5be082de8bb6" providerId="ADAL" clId="{42323580-1FEA-40FD-8436-6DD4DF096D78}" dt="2018-04-10T14:37:16.839" v="17027" actId="20577"/>
        <pc:sldMkLst>
          <pc:docMk/>
          <pc:sldMk cId="2742385276" sldId="315"/>
        </pc:sldMkLst>
      </pc:sldChg>
      <pc:sldChg chg="add">
        <pc:chgData name="Mark Minasi" userId="5ffe653a-ca38-4e21-b8ee-5be082de8bb6" providerId="ADAL" clId="{42323580-1FEA-40FD-8436-6DD4DF096D78}" dt="2018-04-10T14:37:16.839" v="17027" actId="20577"/>
        <pc:sldMkLst>
          <pc:docMk/>
          <pc:sldMk cId="3462297798" sldId="316"/>
        </pc:sldMkLst>
      </pc:sldChg>
      <pc:sldChg chg="modSp">
        <pc:chgData name="Mark Minasi" userId="5ffe653a-ca38-4e21-b8ee-5be082de8bb6" providerId="ADAL" clId="{42323580-1FEA-40FD-8436-6DD4DF096D78}" dt="2018-04-10T13:17:30.260" v="16148" actId="20577"/>
        <pc:sldMkLst>
          <pc:docMk/>
          <pc:sldMk cId="3609166461" sldId="322"/>
        </pc:sldMkLst>
        <pc:spChg chg="mod">
          <ac:chgData name="Mark Minasi" userId="5ffe653a-ca38-4e21-b8ee-5be082de8bb6" providerId="ADAL" clId="{42323580-1FEA-40FD-8436-6DD4DF096D78}" dt="2018-04-10T13:17:30.260" v="16148" actId="20577"/>
          <ac:spMkLst>
            <pc:docMk/>
            <pc:sldMk cId="3609166461" sldId="322"/>
            <ac:spMk id="4" creationId="{00000000-0000-0000-0000-000000000000}"/>
          </ac:spMkLst>
        </pc:spChg>
      </pc:sldChg>
      <pc:sldChg chg="modSp">
        <pc:chgData name="Mark Minasi" userId="5ffe653a-ca38-4e21-b8ee-5be082de8bb6" providerId="ADAL" clId="{42323580-1FEA-40FD-8436-6DD4DF096D78}" dt="2018-04-10T14:32:25.119" v="17024" actId="20577"/>
        <pc:sldMkLst>
          <pc:docMk/>
          <pc:sldMk cId="618239688" sldId="324"/>
        </pc:sldMkLst>
        <pc:spChg chg="mod">
          <ac:chgData name="Mark Minasi" userId="5ffe653a-ca38-4e21-b8ee-5be082de8bb6" providerId="ADAL" clId="{42323580-1FEA-40FD-8436-6DD4DF096D78}" dt="2018-04-10T14:32:25.119" v="17024" actId="20577"/>
          <ac:spMkLst>
            <pc:docMk/>
            <pc:sldMk cId="618239688" sldId="324"/>
            <ac:spMk id="2" creationId="{00000000-0000-0000-0000-000000000000}"/>
          </ac:spMkLst>
        </pc:spChg>
      </pc:sldChg>
      <pc:sldChg chg="modSp ord setBg">
        <pc:chgData name="Mark Minasi" userId="5ffe653a-ca38-4e21-b8ee-5be082de8bb6" providerId="ADAL" clId="{42323580-1FEA-40FD-8436-6DD4DF096D78}" dt="2018-04-10T10:11:14.357" v="12762" actId="20577"/>
        <pc:sldMkLst>
          <pc:docMk/>
          <pc:sldMk cId="3788970774" sldId="325"/>
        </pc:sldMkLst>
        <pc:spChg chg="mod">
          <ac:chgData name="Mark Minasi" userId="5ffe653a-ca38-4e21-b8ee-5be082de8bb6" providerId="ADAL" clId="{42323580-1FEA-40FD-8436-6DD4DF096D78}" dt="2018-04-09T22:40:00.648" v="10231" actId="20577"/>
          <ac:spMkLst>
            <pc:docMk/>
            <pc:sldMk cId="3788970774" sldId="325"/>
            <ac:spMk id="5" creationId="{00000000-0000-0000-0000-000000000000}"/>
          </ac:spMkLst>
        </pc:spChg>
        <pc:spChg chg="mod">
          <ac:chgData name="Mark Minasi" userId="5ffe653a-ca38-4e21-b8ee-5be082de8bb6" providerId="ADAL" clId="{42323580-1FEA-40FD-8436-6DD4DF096D78}" dt="2018-04-10T10:11:14.357" v="12762" actId="20577"/>
          <ac:spMkLst>
            <pc:docMk/>
            <pc:sldMk cId="3788970774" sldId="325"/>
            <ac:spMk id="7" creationId="{00000000-0000-0000-0000-000000000000}"/>
          </ac:spMkLst>
        </pc:spChg>
      </pc:sldChg>
      <pc:sldChg chg="modSp modAnim">
        <pc:chgData name="Mark Minasi" userId="5ffe653a-ca38-4e21-b8ee-5be082de8bb6" providerId="ADAL" clId="{42323580-1FEA-40FD-8436-6DD4DF096D78}" dt="2018-04-10T14:41:19.133" v="17048" actId="20577"/>
        <pc:sldMkLst>
          <pc:docMk/>
          <pc:sldMk cId="836419092" sldId="330"/>
        </pc:sldMkLst>
        <pc:spChg chg="mod">
          <ac:chgData name="Mark Minasi" userId="5ffe653a-ca38-4e21-b8ee-5be082de8bb6" providerId="ADAL" clId="{42323580-1FEA-40FD-8436-6DD4DF096D78}" dt="2018-04-10T14:41:19.133" v="17048" actId="20577"/>
          <ac:spMkLst>
            <pc:docMk/>
            <pc:sldMk cId="836419092" sldId="330"/>
            <ac:spMk id="3" creationId="{00000000-0000-0000-0000-000000000000}"/>
          </ac:spMkLst>
        </pc:spChg>
      </pc:sldChg>
      <pc:sldChg chg="modSp setBg">
        <pc:chgData name="Mark Minasi" userId="5ffe653a-ca38-4e21-b8ee-5be082de8bb6" providerId="ADAL" clId="{42323580-1FEA-40FD-8436-6DD4DF096D78}" dt="2018-04-09T19:42:12.442" v="7746" actId="20577"/>
        <pc:sldMkLst>
          <pc:docMk/>
          <pc:sldMk cId="3991877327" sldId="331"/>
        </pc:sldMkLst>
        <pc:spChg chg="mod">
          <ac:chgData name="Mark Minasi" userId="5ffe653a-ca38-4e21-b8ee-5be082de8bb6" providerId="ADAL" clId="{42323580-1FEA-40FD-8436-6DD4DF096D78}" dt="2018-04-09T19:41:08.847" v="7715" actId="207"/>
          <ac:spMkLst>
            <pc:docMk/>
            <pc:sldMk cId="3991877327" sldId="331"/>
            <ac:spMk id="2" creationId="{0C139483-3B65-4DDB-8FE3-933C196F0E10}"/>
          </ac:spMkLst>
        </pc:spChg>
        <pc:spChg chg="mod">
          <ac:chgData name="Mark Minasi" userId="5ffe653a-ca38-4e21-b8ee-5be082de8bb6" providerId="ADAL" clId="{42323580-1FEA-40FD-8436-6DD4DF096D78}" dt="2018-04-09T19:42:12.442" v="7746" actId="20577"/>
          <ac:spMkLst>
            <pc:docMk/>
            <pc:sldMk cId="3991877327" sldId="331"/>
            <ac:spMk id="3" creationId="{00381B48-761C-4B9E-BBE3-F8C521584FF9}"/>
          </ac:spMkLst>
        </pc:spChg>
      </pc:sldChg>
      <pc:sldChg chg="modSp add">
        <pc:chgData name="Mark Minasi" userId="5ffe653a-ca38-4e21-b8ee-5be082de8bb6" providerId="ADAL" clId="{42323580-1FEA-40FD-8436-6DD4DF096D78}" dt="2018-04-09T23:43:43.115" v="11266" actId="20577"/>
        <pc:sldMkLst>
          <pc:docMk/>
          <pc:sldMk cId="255887863" sldId="332"/>
        </pc:sldMkLst>
        <pc:spChg chg="mod">
          <ac:chgData name="Mark Minasi" userId="5ffe653a-ca38-4e21-b8ee-5be082de8bb6" providerId="ADAL" clId="{42323580-1FEA-40FD-8436-6DD4DF096D78}" dt="2018-04-08T18:01:17.413" v="1665" actId="20577"/>
          <ac:spMkLst>
            <pc:docMk/>
            <pc:sldMk cId="255887863" sldId="332"/>
            <ac:spMk id="2" creationId="{F751D2E4-2905-404E-B010-C460356E60DB}"/>
          </ac:spMkLst>
        </pc:spChg>
        <pc:spChg chg="mod">
          <ac:chgData name="Mark Minasi" userId="5ffe653a-ca38-4e21-b8ee-5be082de8bb6" providerId="ADAL" clId="{42323580-1FEA-40FD-8436-6DD4DF096D78}" dt="2018-04-09T23:43:43.115" v="11266" actId="20577"/>
          <ac:spMkLst>
            <pc:docMk/>
            <pc:sldMk cId="255887863" sldId="332"/>
            <ac:spMk id="3" creationId="{C886BD5B-F97F-4FC2-953E-1CAEAD7E7678}"/>
          </ac:spMkLst>
        </pc:spChg>
      </pc:sldChg>
      <pc:sldChg chg="addSp delSp modSp add">
        <pc:chgData name="Mark Minasi" userId="5ffe653a-ca38-4e21-b8ee-5be082de8bb6" providerId="ADAL" clId="{42323580-1FEA-40FD-8436-6DD4DF096D78}" dt="2018-04-09T21:15:54.775" v="9235" actId="1076"/>
        <pc:sldMkLst>
          <pc:docMk/>
          <pc:sldMk cId="3111810470" sldId="333"/>
        </pc:sldMkLst>
        <pc:spChg chg="del">
          <ac:chgData name="Mark Minasi" userId="5ffe653a-ca38-4e21-b8ee-5be082de8bb6" providerId="ADAL" clId="{42323580-1FEA-40FD-8436-6DD4DF096D78}" dt="2018-04-08T18:07:41.619" v="2155" actId="20577"/>
          <ac:spMkLst>
            <pc:docMk/>
            <pc:sldMk cId="3111810470" sldId="333"/>
            <ac:spMk id="2" creationId="{9A65934C-6E92-4326-9BE9-C2943A1DEDCE}"/>
          </ac:spMkLst>
        </pc:spChg>
        <pc:spChg chg="del">
          <ac:chgData name="Mark Minasi" userId="5ffe653a-ca38-4e21-b8ee-5be082de8bb6" providerId="ADAL" clId="{42323580-1FEA-40FD-8436-6DD4DF096D78}" dt="2018-04-08T18:07:41.619" v="2155" actId="20577"/>
          <ac:spMkLst>
            <pc:docMk/>
            <pc:sldMk cId="3111810470" sldId="333"/>
            <ac:spMk id="3" creationId="{009606BF-1B14-49E8-97F3-9D8583AF2F7F}"/>
          </ac:spMkLst>
        </pc:spChg>
        <pc:spChg chg="add mod">
          <ac:chgData name="Mark Minasi" userId="5ffe653a-ca38-4e21-b8ee-5be082de8bb6" providerId="ADAL" clId="{42323580-1FEA-40FD-8436-6DD4DF096D78}" dt="2018-04-08T18:09:31.026" v="2211" actId="20577"/>
          <ac:spMkLst>
            <pc:docMk/>
            <pc:sldMk cId="3111810470" sldId="333"/>
            <ac:spMk id="5" creationId="{3FA6B68B-4F73-404B-AD4B-B6FC8A7816A4}"/>
          </ac:spMkLst>
        </pc:spChg>
        <pc:spChg chg="add mod">
          <ac:chgData name="Mark Minasi" userId="5ffe653a-ca38-4e21-b8ee-5be082de8bb6" providerId="ADAL" clId="{42323580-1FEA-40FD-8436-6DD4DF096D78}" dt="2018-04-08T18:17:39.413" v="2286" actId="1076"/>
          <ac:spMkLst>
            <pc:docMk/>
            <pc:sldMk cId="3111810470" sldId="333"/>
            <ac:spMk id="6" creationId="{CF50B583-36CD-4AD9-8AD9-4F5E965B2986}"/>
          </ac:spMkLst>
        </pc:spChg>
        <pc:spChg chg="add mod">
          <ac:chgData name="Mark Minasi" userId="5ffe653a-ca38-4e21-b8ee-5be082de8bb6" providerId="ADAL" clId="{42323580-1FEA-40FD-8436-6DD4DF096D78}" dt="2018-04-09T21:15:54.775" v="9235" actId="1076"/>
          <ac:spMkLst>
            <pc:docMk/>
            <pc:sldMk cId="3111810470" sldId="333"/>
            <ac:spMk id="7" creationId="{15939FA9-710E-4DA0-B64F-9000389CDF6E}"/>
          </ac:spMkLst>
        </pc:spChg>
        <pc:spChg chg="add mod">
          <ac:chgData name="Mark Minasi" userId="5ffe653a-ca38-4e21-b8ee-5be082de8bb6" providerId="ADAL" clId="{42323580-1FEA-40FD-8436-6DD4DF096D78}" dt="2018-04-08T18:17:39.413" v="2286" actId="1076"/>
          <ac:spMkLst>
            <pc:docMk/>
            <pc:sldMk cId="3111810470" sldId="333"/>
            <ac:spMk id="8" creationId="{A762C94A-3206-4096-8AFD-202AAEF06112}"/>
          </ac:spMkLst>
        </pc:spChg>
        <pc:spChg chg="add mod">
          <ac:chgData name="Mark Minasi" userId="5ffe653a-ca38-4e21-b8ee-5be082de8bb6" providerId="ADAL" clId="{42323580-1FEA-40FD-8436-6DD4DF096D78}" dt="2018-04-08T18:17:39.413" v="2286" actId="1076"/>
          <ac:spMkLst>
            <pc:docMk/>
            <pc:sldMk cId="3111810470" sldId="333"/>
            <ac:spMk id="11" creationId="{CC9B1E1D-CE70-4E49-8999-7BEA32AAB748}"/>
          </ac:spMkLst>
        </pc:spChg>
        <pc:spChg chg="add mod">
          <ac:chgData name="Mark Minasi" userId="5ffe653a-ca38-4e21-b8ee-5be082de8bb6" providerId="ADAL" clId="{42323580-1FEA-40FD-8436-6DD4DF096D78}" dt="2018-04-08T18:23:54.525" v="2378" actId="20577"/>
          <ac:spMkLst>
            <pc:docMk/>
            <pc:sldMk cId="3111810470" sldId="333"/>
            <ac:spMk id="12" creationId="{D51878DD-CA35-4709-BFF5-23A02AAD2F8B}"/>
          </ac:spMkLst>
        </pc:spChg>
        <pc:spChg chg="add mod">
          <ac:chgData name="Mark Minasi" userId="5ffe653a-ca38-4e21-b8ee-5be082de8bb6" providerId="ADAL" clId="{42323580-1FEA-40FD-8436-6DD4DF096D78}" dt="2018-04-08T18:20:21.808" v="2294" actId="1076"/>
          <ac:spMkLst>
            <pc:docMk/>
            <pc:sldMk cId="3111810470" sldId="333"/>
            <ac:spMk id="13" creationId="{D7BA0E8F-B8B9-487F-9BFA-F50E2089EBCD}"/>
          </ac:spMkLst>
        </pc:spChg>
        <pc:spChg chg="add del mod">
          <ac:chgData name="Mark Minasi" userId="5ffe653a-ca38-4e21-b8ee-5be082de8bb6" providerId="ADAL" clId="{42323580-1FEA-40FD-8436-6DD4DF096D78}" dt="2018-04-08T18:22:27.495" v="2298" actId="20577"/>
          <ac:spMkLst>
            <pc:docMk/>
            <pc:sldMk cId="3111810470" sldId="333"/>
            <ac:spMk id="14" creationId="{5AA6EAAF-B795-4BD0-A0C6-40EBEBB8E4EB}"/>
          </ac:spMkLst>
        </pc:spChg>
        <pc:spChg chg="add mod">
          <ac:chgData name="Mark Minasi" userId="5ffe653a-ca38-4e21-b8ee-5be082de8bb6" providerId="ADAL" clId="{42323580-1FEA-40FD-8436-6DD4DF096D78}" dt="2018-04-08T18:24:02.548" v="2379" actId="14100"/>
          <ac:spMkLst>
            <pc:docMk/>
            <pc:sldMk cId="3111810470" sldId="333"/>
            <ac:spMk id="15" creationId="{6B3B0333-0F2F-444A-8088-90D2EE57D377}"/>
          </ac:spMkLst>
        </pc:spChg>
        <pc:spChg chg="add mod">
          <ac:chgData name="Mark Minasi" userId="5ffe653a-ca38-4e21-b8ee-5be082de8bb6" providerId="ADAL" clId="{42323580-1FEA-40FD-8436-6DD4DF096D78}" dt="2018-04-08T18:25:55.764" v="2477" actId="14100"/>
          <ac:spMkLst>
            <pc:docMk/>
            <pc:sldMk cId="3111810470" sldId="333"/>
            <ac:spMk id="16" creationId="{4489F18D-F448-4AA8-86A4-152E5E5ED903}"/>
          </ac:spMkLst>
        </pc:spChg>
        <pc:spChg chg="add del">
          <ac:chgData name="Mark Minasi" userId="5ffe653a-ca38-4e21-b8ee-5be082de8bb6" providerId="ADAL" clId="{42323580-1FEA-40FD-8436-6DD4DF096D78}" dt="2018-04-08T18:26:38.620" v="2479" actId="20577"/>
          <ac:spMkLst>
            <pc:docMk/>
            <pc:sldMk cId="3111810470" sldId="333"/>
            <ac:spMk id="17" creationId="{FA0D2E70-9426-47D8-9DC4-9A5323C7D116}"/>
          </ac:spMkLst>
        </pc:spChg>
      </pc:sldChg>
      <pc:sldChg chg="delSp modSp add ord delAnim">
        <pc:chgData name="Mark Minasi" userId="5ffe653a-ca38-4e21-b8ee-5be082de8bb6" providerId="ADAL" clId="{42323580-1FEA-40FD-8436-6DD4DF096D78}" dt="2018-04-09T21:17:35.692" v="9257" actId="20577"/>
        <pc:sldMkLst>
          <pc:docMk/>
          <pc:sldMk cId="3268142110" sldId="337"/>
        </pc:sldMkLst>
        <pc:spChg chg="del">
          <ac:chgData name="Mark Minasi" userId="5ffe653a-ca38-4e21-b8ee-5be082de8bb6" providerId="ADAL" clId="{42323580-1FEA-40FD-8436-6DD4DF096D78}" dt="2018-04-09T21:17:10.403" v="9236" actId="478"/>
          <ac:spMkLst>
            <pc:docMk/>
            <pc:sldMk cId="3268142110" sldId="337"/>
            <ac:spMk id="29" creationId="{979A7A9E-9DAC-48F2-B945-3977E67CBEBE}"/>
          </ac:spMkLst>
        </pc:spChg>
        <pc:spChg chg="mod">
          <ac:chgData name="Mark Minasi" userId="5ffe653a-ca38-4e21-b8ee-5be082de8bb6" providerId="ADAL" clId="{42323580-1FEA-40FD-8436-6DD4DF096D78}" dt="2018-04-09T21:17:35.692" v="9257" actId="20577"/>
          <ac:spMkLst>
            <pc:docMk/>
            <pc:sldMk cId="3268142110" sldId="337"/>
            <ac:spMk id="34" creationId="{40375957-881E-4D0C-951E-BA96BA90E4A1}"/>
          </ac:spMkLst>
        </pc:spChg>
      </pc:sldChg>
      <pc:sldChg chg="addSp delSp modSp add ord setBg delAnim modAnim">
        <pc:chgData name="Mark Minasi" userId="5ffe653a-ca38-4e21-b8ee-5be082de8bb6" providerId="ADAL" clId="{42323580-1FEA-40FD-8436-6DD4DF096D78}" dt="2018-04-09T21:27:55.658" v="9630" actId="207"/>
        <pc:sldMkLst>
          <pc:docMk/>
          <pc:sldMk cId="2547913837" sldId="339"/>
        </pc:sldMkLst>
        <pc:spChg chg="mod">
          <ac:chgData name="Mark Minasi" userId="5ffe653a-ca38-4e21-b8ee-5be082de8bb6" providerId="ADAL" clId="{42323580-1FEA-40FD-8436-6DD4DF096D78}" dt="2018-04-09T21:27:55.658" v="9630" actId="207"/>
          <ac:spMkLst>
            <pc:docMk/>
            <pc:sldMk cId="2547913837" sldId="339"/>
            <ac:spMk id="5" creationId="{3FA6B68B-4F73-404B-AD4B-B6FC8A7816A4}"/>
          </ac:spMkLst>
        </pc:spChg>
        <pc:spChg chg="mod">
          <ac:chgData name="Mark Minasi" userId="5ffe653a-ca38-4e21-b8ee-5be082de8bb6" providerId="ADAL" clId="{42323580-1FEA-40FD-8436-6DD4DF096D78}" dt="2018-04-08T19:33:53.388" v="2881" actId="20577"/>
          <ac:spMkLst>
            <pc:docMk/>
            <pc:sldMk cId="2547913837" sldId="339"/>
            <ac:spMk id="11" creationId="{CC9B1E1D-CE70-4E49-8999-7BEA32AAB748}"/>
          </ac:spMkLst>
        </pc:spChg>
        <pc:spChg chg="add mod">
          <ac:chgData name="Mark Minasi" userId="5ffe653a-ca38-4e21-b8ee-5be082de8bb6" providerId="ADAL" clId="{42323580-1FEA-40FD-8436-6DD4DF096D78}" dt="2018-04-08T23:40:27.946" v="5185" actId="20577"/>
          <ac:spMkLst>
            <pc:docMk/>
            <pc:sldMk cId="2547913837" sldId="339"/>
            <ac:spMk id="13" creationId="{E54E3755-5097-4FE7-8C3E-11C94DB56198}"/>
          </ac:spMkLst>
        </pc:spChg>
        <pc:spChg chg="mod">
          <ac:chgData name="Mark Minasi" userId="5ffe653a-ca38-4e21-b8ee-5be082de8bb6" providerId="ADAL" clId="{42323580-1FEA-40FD-8436-6DD4DF096D78}" dt="2018-04-08T19:34:21.798" v="2882" actId="5793"/>
          <ac:spMkLst>
            <pc:docMk/>
            <pc:sldMk cId="2547913837" sldId="339"/>
            <ac:spMk id="20" creationId="{E04BE65A-7FF0-4E0F-9EF5-1E64B29103CA}"/>
          </ac:spMkLst>
        </pc:spChg>
        <pc:spChg chg="mod">
          <ac:chgData name="Mark Minasi" userId="5ffe653a-ca38-4e21-b8ee-5be082de8bb6" providerId="ADAL" clId="{42323580-1FEA-40FD-8436-6DD4DF096D78}" dt="2018-04-08T19:37:09.398" v="2937" actId="20577"/>
          <ac:spMkLst>
            <pc:docMk/>
            <pc:sldMk cId="2547913837" sldId="339"/>
            <ac:spMk id="21" creationId="{DC1F850F-FBC0-4AE6-BB9A-40472759DD3D}"/>
          </ac:spMkLst>
        </pc:spChg>
        <pc:spChg chg="mod">
          <ac:chgData name="Mark Minasi" userId="5ffe653a-ca38-4e21-b8ee-5be082de8bb6" providerId="ADAL" clId="{42323580-1FEA-40FD-8436-6DD4DF096D78}" dt="2018-04-08T19:39:05.447" v="2944" actId="1076"/>
          <ac:spMkLst>
            <pc:docMk/>
            <pc:sldMk cId="2547913837" sldId="339"/>
            <ac:spMk id="22" creationId="{2EB8CEE9-0129-4F0E-A292-84265D460499}"/>
          </ac:spMkLst>
        </pc:spChg>
        <pc:spChg chg="mod">
          <ac:chgData name="Mark Minasi" userId="5ffe653a-ca38-4e21-b8ee-5be082de8bb6" providerId="ADAL" clId="{42323580-1FEA-40FD-8436-6DD4DF096D78}" dt="2018-04-08T19:38:48.347" v="2943" actId="1076"/>
          <ac:spMkLst>
            <pc:docMk/>
            <pc:sldMk cId="2547913837" sldId="339"/>
            <ac:spMk id="23" creationId="{E1883666-C19A-4AF8-A390-3D67BEB70A06}"/>
          </ac:spMkLst>
        </pc:spChg>
        <pc:spChg chg="mod">
          <ac:chgData name="Mark Minasi" userId="5ffe653a-ca38-4e21-b8ee-5be082de8bb6" providerId="ADAL" clId="{42323580-1FEA-40FD-8436-6DD4DF096D78}" dt="2018-04-08T19:34:30.344" v="2888" actId="20577"/>
          <ac:spMkLst>
            <pc:docMk/>
            <pc:sldMk cId="2547913837" sldId="339"/>
            <ac:spMk id="25" creationId="{7B908C87-62DC-4B00-A8DA-05328D5606B7}"/>
          </ac:spMkLst>
        </pc:spChg>
        <pc:spChg chg="mod">
          <ac:chgData name="Mark Minasi" userId="5ffe653a-ca38-4e21-b8ee-5be082de8bb6" providerId="ADAL" clId="{42323580-1FEA-40FD-8436-6DD4DF096D78}" dt="2018-04-08T23:25:40.553" v="4959" actId="6549"/>
          <ac:spMkLst>
            <pc:docMk/>
            <pc:sldMk cId="2547913837" sldId="339"/>
            <ac:spMk id="26" creationId="{6764957B-FE97-4815-BB8A-B3A721F79D15}"/>
          </ac:spMkLst>
        </pc:spChg>
        <pc:spChg chg="del mod">
          <ac:chgData name="Mark Minasi" userId="5ffe653a-ca38-4e21-b8ee-5be082de8bb6" providerId="ADAL" clId="{42323580-1FEA-40FD-8436-6DD4DF096D78}" dt="2018-04-08T19:47:24.142" v="2971" actId="478"/>
          <ac:spMkLst>
            <pc:docMk/>
            <pc:sldMk cId="2547913837" sldId="339"/>
            <ac:spMk id="29" creationId="{979A7A9E-9DAC-48F2-B945-3977E67CBEBE}"/>
          </ac:spMkLst>
        </pc:spChg>
        <pc:spChg chg="mod">
          <ac:chgData name="Mark Minasi" userId="5ffe653a-ca38-4e21-b8ee-5be082de8bb6" providerId="ADAL" clId="{42323580-1FEA-40FD-8436-6DD4DF096D78}" dt="2018-04-08T19:39:34.213" v="2947" actId="1076"/>
          <ac:spMkLst>
            <pc:docMk/>
            <pc:sldMk cId="2547913837" sldId="339"/>
            <ac:spMk id="30" creationId="{F5951FCC-0028-478A-A20E-78A94A608844}"/>
          </ac:spMkLst>
        </pc:spChg>
        <pc:spChg chg="mod">
          <ac:chgData name="Mark Minasi" userId="5ffe653a-ca38-4e21-b8ee-5be082de8bb6" providerId="ADAL" clId="{42323580-1FEA-40FD-8436-6DD4DF096D78}" dt="2018-04-08T23:31:55.077" v="5056" actId="1076"/>
          <ac:spMkLst>
            <pc:docMk/>
            <pc:sldMk cId="2547913837" sldId="339"/>
            <ac:spMk id="31" creationId="{4A1D8BA5-DFF9-48F6-A3E5-8555D905E224}"/>
          </ac:spMkLst>
        </pc:spChg>
        <pc:spChg chg="mod">
          <ac:chgData name="Mark Minasi" userId="5ffe653a-ca38-4e21-b8ee-5be082de8bb6" providerId="ADAL" clId="{42323580-1FEA-40FD-8436-6DD4DF096D78}" dt="2018-04-08T23:34:04.054" v="5083" actId="947"/>
          <ac:spMkLst>
            <pc:docMk/>
            <pc:sldMk cId="2547913837" sldId="339"/>
            <ac:spMk id="33" creationId="{2B206438-B399-4630-A7C6-768DC47274F6}"/>
          </ac:spMkLst>
        </pc:spChg>
        <pc:spChg chg="del mod">
          <ac:chgData name="Mark Minasi" userId="5ffe653a-ca38-4e21-b8ee-5be082de8bb6" providerId="ADAL" clId="{42323580-1FEA-40FD-8436-6DD4DF096D78}" dt="2018-04-08T19:50:37.092" v="3187" actId="5793"/>
          <ac:spMkLst>
            <pc:docMk/>
            <pc:sldMk cId="2547913837" sldId="339"/>
            <ac:spMk id="34" creationId="{40375957-881E-4D0C-951E-BA96BA90E4A1}"/>
          </ac:spMkLst>
        </pc:spChg>
        <pc:spChg chg="add mod">
          <ac:chgData name="Mark Minasi" userId="5ffe653a-ca38-4e21-b8ee-5be082de8bb6" providerId="ADAL" clId="{42323580-1FEA-40FD-8436-6DD4DF096D78}" dt="2018-04-08T23:43:45.766" v="5216" actId="5793"/>
          <ac:spMkLst>
            <pc:docMk/>
            <pc:sldMk cId="2547913837" sldId="339"/>
            <ac:spMk id="35" creationId="{9CFDB201-CB54-4556-9480-130060BDEF68}"/>
          </ac:spMkLst>
        </pc:spChg>
        <pc:grpChg chg="mod">
          <ac:chgData name="Mark Minasi" userId="5ffe653a-ca38-4e21-b8ee-5be082de8bb6" providerId="ADAL" clId="{42323580-1FEA-40FD-8436-6DD4DF096D78}" dt="2018-04-08T19:39:20.409" v="2946" actId="1076"/>
          <ac:grpSpMkLst>
            <pc:docMk/>
            <pc:sldMk cId="2547913837" sldId="339"/>
            <ac:grpSpMk id="9" creationId="{13375333-3993-43FA-91F1-A40C10DFEF65}"/>
          </ac:grpSpMkLst>
        </pc:grpChg>
        <pc:cxnChg chg="add del mod">
          <ac:chgData name="Mark Minasi" userId="5ffe653a-ca38-4e21-b8ee-5be082de8bb6" providerId="ADAL" clId="{42323580-1FEA-40FD-8436-6DD4DF096D78}" dt="2018-04-08T23:34:30.904" v="5085" actId="478"/>
          <ac:cxnSpMkLst>
            <pc:docMk/>
            <pc:sldMk cId="2547913837" sldId="339"/>
            <ac:cxnSpMk id="16" creationId="{83266999-35E6-4970-AC68-C36FB21B22D3}"/>
          </ac:cxnSpMkLst>
        </pc:cxnChg>
      </pc:sldChg>
      <pc:sldChg chg="addSp delSp modSp add delAnim modAnim">
        <pc:chgData name="Mark Minasi" userId="5ffe653a-ca38-4e21-b8ee-5be082de8bb6" providerId="ADAL" clId="{42323580-1FEA-40FD-8436-6DD4DF096D78}" dt="2018-04-09T23:46:06.399" v="11276" actId="5793"/>
        <pc:sldMkLst>
          <pc:docMk/>
          <pc:sldMk cId="2937672625" sldId="341"/>
        </pc:sldMkLst>
        <pc:spChg chg="del mod">
          <ac:chgData name="Mark Minasi" userId="5ffe653a-ca38-4e21-b8ee-5be082de8bb6" providerId="ADAL" clId="{42323580-1FEA-40FD-8436-6DD4DF096D78}" dt="2018-04-08T20:00:29.780" v="3475" actId="478"/>
          <ac:spMkLst>
            <pc:docMk/>
            <pc:sldMk cId="2937672625" sldId="341"/>
            <ac:spMk id="5" creationId="{3FA6B68B-4F73-404B-AD4B-B6FC8A7816A4}"/>
          </ac:spMkLst>
        </pc:spChg>
        <pc:spChg chg="mod">
          <ac:chgData name="Mark Minasi" userId="5ffe653a-ca38-4e21-b8ee-5be082de8bb6" providerId="ADAL" clId="{42323580-1FEA-40FD-8436-6DD4DF096D78}" dt="2018-04-09T21:30:28.633" v="9658" actId="20577"/>
          <ac:spMkLst>
            <pc:docMk/>
            <pc:sldMk cId="2937672625" sldId="341"/>
            <ac:spMk id="14" creationId="{70B2363C-307E-46CC-A3A4-7D19130C4ABC}"/>
          </ac:spMkLst>
        </pc:spChg>
        <pc:spChg chg="add del mod">
          <ac:chgData name="Mark Minasi" userId="5ffe653a-ca38-4e21-b8ee-5be082de8bb6" providerId="ADAL" clId="{42323580-1FEA-40FD-8436-6DD4DF096D78}" dt="2018-04-08T20:00:46.486" v="3476" actId="947"/>
          <ac:spMkLst>
            <pc:docMk/>
            <pc:sldMk cId="2937672625" sldId="341"/>
            <ac:spMk id="15" creationId="{63E52CBD-7614-4BE3-892F-A9E124951C8B}"/>
          </ac:spMkLst>
        </pc:spChg>
        <pc:spChg chg="add mod">
          <ac:chgData name="Mark Minasi" userId="5ffe653a-ca38-4e21-b8ee-5be082de8bb6" providerId="ADAL" clId="{42323580-1FEA-40FD-8436-6DD4DF096D78}" dt="2018-04-09T23:46:06.399" v="11276" actId="5793"/>
          <ac:spMkLst>
            <pc:docMk/>
            <pc:sldMk cId="2937672625" sldId="341"/>
            <ac:spMk id="16" creationId="{6AD7DE5F-0640-4C21-9B09-3FE455D80451}"/>
          </ac:spMkLst>
        </pc:spChg>
        <pc:spChg chg="mod">
          <ac:chgData name="Mark Minasi" userId="5ffe653a-ca38-4e21-b8ee-5be082de8bb6" providerId="ADAL" clId="{42323580-1FEA-40FD-8436-6DD4DF096D78}" dt="2018-04-08T19:55:38.842" v="3350" actId="1076"/>
          <ac:spMkLst>
            <pc:docMk/>
            <pc:sldMk cId="2937672625" sldId="341"/>
            <ac:spMk id="17" creationId="{DED9B673-C5CA-45B0-96B8-D5EC60E5A175}"/>
          </ac:spMkLst>
        </pc:spChg>
        <pc:spChg chg="mod">
          <ac:chgData name="Mark Minasi" userId="5ffe653a-ca38-4e21-b8ee-5be082de8bb6" providerId="ADAL" clId="{42323580-1FEA-40FD-8436-6DD4DF096D78}" dt="2018-04-08T19:55:45.848" v="3351" actId="1076"/>
          <ac:spMkLst>
            <pc:docMk/>
            <pc:sldMk cId="2937672625" sldId="341"/>
            <ac:spMk id="18" creationId="{66F79402-0BC2-4A1C-BB5C-EDCD3F7801BD}"/>
          </ac:spMkLst>
        </pc:spChg>
        <pc:spChg chg="mod">
          <ac:chgData name="Mark Minasi" userId="5ffe653a-ca38-4e21-b8ee-5be082de8bb6" providerId="ADAL" clId="{42323580-1FEA-40FD-8436-6DD4DF096D78}" dt="2018-04-08T19:57:57.750" v="3370" actId="1076"/>
          <ac:spMkLst>
            <pc:docMk/>
            <pc:sldMk cId="2937672625" sldId="341"/>
            <ac:spMk id="23" creationId="{E1883666-C19A-4AF8-A390-3D67BEB70A06}"/>
          </ac:spMkLst>
        </pc:spChg>
        <pc:spChg chg="add del mod">
          <ac:chgData name="Mark Minasi" userId="5ffe653a-ca38-4e21-b8ee-5be082de8bb6" providerId="ADAL" clId="{42323580-1FEA-40FD-8436-6DD4DF096D78}" dt="2018-04-08T19:51:31.671" v="3229" actId="478"/>
          <ac:spMkLst>
            <pc:docMk/>
            <pc:sldMk cId="2937672625" sldId="341"/>
            <ac:spMk id="29" creationId="{4F8B9256-7CA8-4C20-9E02-045B7C1C4F98}"/>
          </ac:spMkLst>
        </pc:spChg>
        <pc:spChg chg="mod">
          <ac:chgData name="Mark Minasi" userId="5ffe653a-ca38-4e21-b8ee-5be082de8bb6" providerId="ADAL" clId="{42323580-1FEA-40FD-8436-6DD4DF096D78}" dt="2018-04-08T19:58:11.572" v="3371" actId="1076"/>
          <ac:spMkLst>
            <pc:docMk/>
            <pc:sldMk cId="2937672625" sldId="341"/>
            <ac:spMk id="31" creationId="{4A1D8BA5-DFF9-48F6-A3E5-8555D905E224}"/>
          </ac:spMkLst>
        </pc:spChg>
        <pc:spChg chg="mod">
          <ac:chgData name="Mark Minasi" userId="5ffe653a-ca38-4e21-b8ee-5be082de8bb6" providerId="ADAL" clId="{42323580-1FEA-40FD-8436-6DD4DF096D78}" dt="2018-04-08T23:37:48.466" v="5128" actId="947"/>
          <ac:spMkLst>
            <pc:docMk/>
            <pc:sldMk cId="2937672625" sldId="341"/>
            <ac:spMk id="33" creationId="{2B206438-B399-4630-A7C6-768DC47274F6}"/>
          </ac:spMkLst>
        </pc:spChg>
        <pc:spChg chg="mod">
          <ac:chgData name="Mark Minasi" userId="5ffe653a-ca38-4e21-b8ee-5be082de8bb6" providerId="ADAL" clId="{42323580-1FEA-40FD-8436-6DD4DF096D78}" dt="2018-04-08T19:58:56.758" v="3424" actId="20577"/>
          <ac:spMkLst>
            <pc:docMk/>
            <pc:sldMk cId="2937672625" sldId="341"/>
            <ac:spMk id="34" creationId="{40375957-881E-4D0C-951E-BA96BA90E4A1}"/>
          </ac:spMkLst>
        </pc:spChg>
        <pc:grpChg chg="del">
          <ac:chgData name="Mark Minasi" userId="5ffe653a-ca38-4e21-b8ee-5be082de8bb6" providerId="ADAL" clId="{42323580-1FEA-40FD-8436-6DD4DF096D78}" dt="2018-04-08T19:53:29.648" v="3262" actId="478"/>
          <ac:grpSpMkLst>
            <pc:docMk/>
            <pc:sldMk cId="2937672625" sldId="341"/>
            <ac:grpSpMk id="2" creationId="{8C5A98AC-56A5-4C34-86E4-9847C2BA5357}"/>
          </ac:grpSpMkLst>
        </pc:grpChg>
        <pc:grpChg chg="mod">
          <ac:chgData name="Mark Minasi" userId="5ffe653a-ca38-4e21-b8ee-5be082de8bb6" providerId="ADAL" clId="{42323580-1FEA-40FD-8436-6DD4DF096D78}" dt="2018-04-08T19:57:53.445" v="3369" actId="1076"/>
          <ac:grpSpMkLst>
            <pc:docMk/>
            <pc:sldMk cId="2937672625" sldId="341"/>
            <ac:grpSpMk id="9" creationId="{13375333-3993-43FA-91F1-A40C10DFEF65}"/>
          </ac:grpSpMkLst>
        </pc:grpChg>
      </pc:sldChg>
      <pc:sldChg chg="modSp add">
        <pc:chgData name="Mark Minasi" userId="5ffe653a-ca38-4e21-b8ee-5be082de8bb6" providerId="ADAL" clId="{42323580-1FEA-40FD-8436-6DD4DF096D78}" dt="2018-04-09T23:48:31.277" v="11341" actId="113"/>
        <pc:sldMkLst>
          <pc:docMk/>
          <pc:sldMk cId="4263979753" sldId="342"/>
        </pc:sldMkLst>
        <pc:spChg chg="mod">
          <ac:chgData name="Mark Minasi" userId="5ffe653a-ca38-4e21-b8ee-5be082de8bb6" providerId="ADAL" clId="{42323580-1FEA-40FD-8436-6DD4DF096D78}" dt="2018-04-09T21:44:26.382" v="9735" actId="20577"/>
          <ac:spMkLst>
            <pc:docMk/>
            <pc:sldMk cId="4263979753" sldId="342"/>
            <ac:spMk id="2" creationId="{8A409CA2-0F08-41E5-9F58-835C4B6CFF3B}"/>
          </ac:spMkLst>
        </pc:spChg>
        <pc:spChg chg="mod">
          <ac:chgData name="Mark Minasi" userId="5ffe653a-ca38-4e21-b8ee-5be082de8bb6" providerId="ADAL" clId="{42323580-1FEA-40FD-8436-6DD4DF096D78}" dt="2018-04-09T23:48:31.277" v="11341" actId="113"/>
          <ac:spMkLst>
            <pc:docMk/>
            <pc:sldMk cId="4263979753" sldId="342"/>
            <ac:spMk id="3" creationId="{E6248336-1E60-4974-95AC-0015FCA2C061}"/>
          </ac:spMkLst>
        </pc:spChg>
      </pc:sldChg>
      <pc:sldChg chg="addSp modSp add">
        <pc:chgData name="Mark Minasi" userId="5ffe653a-ca38-4e21-b8ee-5be082de8bb6" providerId="ADAL" clId="{42323580-1FEA-40FD-8436-6DD4DF096D78}" dt="2018-04-09T21:26:07.825" v="9616" actId="207"/>
        <pc:sldMkLst>
          <pc:docMk/>
          <pc:sldMk cId="1407524401" sldId="343"/>
        </pc:sldMkLst>
        <pc:spChg chg="mod">
          <ac:chgData name="Mark Minasi" userId="5ffe653a-ca38-4e21-b8ee-5be082de8bb6" providerId="ADAL" clId="{42323580-1FEA-40FD-8436-6DD4DF096D78}" dt="2018-04-08T23:14:09.280" v="4480" actId="20577"/>
          <ac:spMkLst>
            <pc:docMk/>
            <pc:sldMk cId="1407524401" sldId="343"/>
            <ac:spMk id="2" creationId="{5DBA6692-217E-4E51-A376-7B54F6D6A925}"/>
          </ac:spMkLst>
        </pc:spChg>
        <pc:spChg chg="add mod">
          <ac:chgData name="Mark Minasi" userId="5ffe653a-ca38-4e21-b8ee-5be082de8bb6" providerId="ADAL" clId="{42323580-1FEA-40FD-8436-6DD4DF096D78}" dt="2018-04-09T21:26:07.825" v="9616" actId="207"/>
          <ac:spMkLst>
            <pc:docMk/>
            <pc:sldMk cId="1407524401" sldId="343"/>
            <ac:spMk id="4" creationId="{29E31391-AC0D-40A2-AA23-F350E8FBFABC}"/>
          </ac:spMkLst>
        </pc:spChg>
      </pc:sldChg>
      <pc:sldChg chg="addSp delSp modSp add modAnim">
        <pc:chgData name="Mark Minasi" userId="5ffe653a-ca38-4e21-b8ee-5be082de8bb6" providerId="ADAL" clId="{42323580-1FEA-40FD-8436-6DD4DF096D78}" dt="2018-04-09T23:50:52.520" v="11343" actId="207"/>
        <pc:sldMkLst>
          <pc:docMk/>
          <pc:sldMk cId="2640223899" sldId="347"/>
        </pc:sldMkLst>
        <pc:spChg chg="mod">
          <ac:chgData name="Mark Minasi" userId="5ffe653a-ca38-4e21-b8ee-5be082de8bb6" providerId="ADAL" clId="{42323580-1FEA-40FD-8436-6DD4DF096D78}" dt="2018-04-09T23:50:28.913" v="11342" actId="207"/>
          <ac:spMkLst>
            <pc:docMk/>
            <pc:sldMk cId="2640223899" sldId="347"/>
            <ac:spMk id="2" creationId="{71AC7562-3E5D-41B8-800E-89A823EBF69C}"/>
          </ac:spMkLst>
        </pc:spChg>
        <pc:spChg chg="add mod topLvl">
          <ac:chgData name="Mark Minasi" userId="5ffe653a-ca38-4e21-b8ee-5be082de8bb6" providerId="ADAL" clId="{42323580-1FEA-40FD-8436-6DD4DF096D78}" dt="2018-04-09T02:13:25.121" v="5874" actId="164"/>
          <ac:spMkLst>
            <pc:docMk/>
            <pc:sldMk cId="2640223899" sldId="347"/>
            <ac:spMk id="4" creationId="{677CADCD-49C3-4808-9FFC-F86518E7F278}"/>
          </ac:spMkLst>
        </pc:spChg>
        <pc:spChg chg="add mod topLvl">
          <ac:chgData name="Mark Minasi" userId="5ffe653a-ca38-4e21-b8ee-5be082de8bb6" providerId="ADAL" clId="{42323580-1FEA-40FD-8436-6DD4DF096D78}" dt="2018-04-09T02:13:25.121" v="5874" actId="164"/>
          <ac:spMkLst>
            <pc:docMk/>
            <pc:sldMk cId="2640223899" sldId="347"/>
            <ac:spMk id="5" creationId="{AEB293F5-91C2-44BE-B166-98A440218DB1}"/>
          </ac:spMkLst>
        </pc:spChg>
        <pc:spChg chg="add mod topLvl">
          <ac:chgData name="Mark Minasi" userId="5ffe653a-ca38-4e21-b8ee-5be082de8bb6" providerId="ADAL" clId="{42323580-1FEA-40FD-8436-6DD4DF096D78}" dt="2018-04-09T22:28:33.642" v="9854" actId="20577"/>
          <ac:spMkLst>
            <pc:docMk/>
            <pc:sldMk cId="2640223899" sldId="347"/>
            <ac:spMk id="6" creationId="{A864DCC0-5A6C-49B3-A95A-5420A54DC483}"/>
          </ac:spMkLst>
        </pc:spChg>
        <pc:spChg chg="add mod topLvl">
          <ac:chgData name="Mark Minasi" userId="5ffe653a-ca38-4e21-b8ee-5be082de8bb6" providerId="ADAL" clId="{42323580-1FEA-40FD-8436-6DD4DF096D78}" dt="2018-04-09T02:13:25.121" v="5874" actId="164"/>
          <ac:spMkLst>
            <pc:docMk/>
            <pc:sldMk cId="2640223899" sldId="347"/>
            <ac:spMk id="7" creationId="{950C58BC-8CA1-4875-82E1-E5BFC57562E9}"/>
          </ac:spMkLst>
        </pc:spChg>
        <pc:spChg chg="add del mod">
          <ac:chgData name="Mark Minasi" userId="5ffe653a-ca38-4e21-b8ee-5be082de8bb6" providerId="ADAL" clId="{42323580-1FEA-40FD-8436-6DD4DF096D78}" dt="2018-04-09T02:10:44.903" v="5843" actId="20577"/>
          <ac:spMkLst>
            <pc:docMk/>
            <pc:sldMk cId="2640223899" sldId="347"/>
            <ac:spMk id="8" creationId="{45F66886-4DB0-41D2-9901-C9CD7015F148}"/>
          </ac:spMkLst>
        </pc:spChg>
        <pc:spChg chg="add mod topLvl">
          <ac:chgData name="Mark Minasi" userId="5ffe653a-ca38-4e21-b8ee-5be082de8bb6" providerId="ADAL" clId="{42323580-1FEA-40FD-8436-6DD4DF096D78}" dt="2018-04-09T23:50:52.520" v="11343" actId="207"/>
          <ac:spMkLst>
            <pc:docMk/>
            <pc:sldMk cId="2640223899" sldId="347"/>
            <ac:spMk id="9" creationId="{465625AF-3C39-4E63-960B-F645A43E8081}"/>
          </ac:spMkLst>
        </pc:spChg>
        <pc:spChg chg="mod">
          <ac:chgData name="Mark Minasi" userId="5ffe653a-ca38-4e21-b8ee-5be082de8bb6" providerId="ADAL" clId="{42323580-1FEA-40FD-8436-6DD4DF096D78}" dt="2018-04-09T02:15:18.477" v="5920" actId="1076"/>
          <ac:spMkLst>
            <pc:docMk/>
            <pc:sldMk cId="2640223899" sldId="347"/>
            <ac:spMk id="14" creationId="{4C6D2038-0390-4D4C-826E-3EB9FDCD3912}"/>
          </ac:spMkLst>
        </pc:spChg>
        <pc:spChg chg="mod">
          <ac:chgData name="Mark Minasi" userId="5ffe653a-ca38-4e21-b8ee-5be082de8bb6" providerId="ADAL" clId="{42323580-1FEA-40FD-8436-6DD4DF096D78}" dt="2018-04-09T22:28:42.859" v="9857" actId="20577"/>
          <ac:spMkLst>
            <pc:docMk/>
            <pc:sldMk cId="2640223899" sldId="347"/>
            <ac:spMk id="15" creationId="{13522887-1DFB-4CE8-807D-4B893B2E8A6D}"/>
          </ac:spMkLst>
        </pc:spChg>
        <pc:spChg chg="mod">
          <ac:chgData name="Mark Minasi" userId="5ffe653a-ca38-4e21-b8ee-5be082de8bb6" providerId="ADAL" clId="{42323580-1FEA-40FD-8436-6DD4DF096D78}" dt="2018-04-09T02:21:59.337" v="5944" actId="1076"/>
          <ac:spMkLst>
            <pc:docMk/>
            <pc:sldMk cId="2640223899" sldId="347"/>
            <ac:spMk id="16" creationId="{CB0CE066-F0A4-40BB-8471-D33134380D2E}"/>
          </ac:spMkLst>
        </pc:spChg>
        <pc:spChg chg="mod">
          <ac:chgData name="Mark Minasi" userId="5ffe653a-ca38-4e21-b8ee-5be082de8bb6" providerId="ADAL" clId="{42323580-1FEA-40FD-8436-6DD4DF096D78}" dt="2018-04-09T22:31:25.387" v="9872" actId="113"/>
          <ac:spMkLst>
            <pc:docMk/>
            <pc:sldMk cId="2640223899" sldId="347"/>
            <ac:spMk id="17" creationId="{5280450E-D501-4FB6-96D0-09D9F843292A}"/>
          </ac:spMkLst>
        </pc:spChg>
        <pc:spChg chg="add mod">
          <ac:chgData name="Mark Minasi" userId="5ffe653a-ca38-4e21-b8ee-5be082de8bb6" providerId="ADAL" clId="{42323580-1FEA-40FD-8436-6DD4DF096D78}" dt="2018-04-09T02:24:33.471" v="5966" actId="1076"/>
          <ac:spMkLst>
            <pc:docMk/>
            <pc:sldMk cId="2640223899" sldId="347"/>
            <ac:spMk id="18" creationId="{36376B47-616E-483A-AE25-4C2DB232DC7E}"/>
          </ac:spMkLst>
        </pc:spChg>
        <pc:spChg chg="mod">
          <ac:chgData name="Mark Minasi" userId="5ffe653a-ca38-4e21-b8ee-5be082de8bb6" providerId="ADAL" clId="{42323580-1FEA-40FD-8436-6DD4DF096D78}" dt="2018-04-09T02:27:13.662" v="5972" actId="1076"/>
          <ac:spMkLst>
            <pc:docMk/>
            <pc:sldMk cId="2640223899" sldId="347"/>
            <ac:spMk id="21" creationId="{20BD5F24-78F1-42ED-97FD-7E696E570EEE}"/>
          </ac:spMkLst>
        </pc:spChg>
        <pc:spChg chg="mod">
          <ac:chgData name="Mark Minasi" userId="5ffe653a-ca38-4e21-b8ee-5be082de8bb6" providerId="ADAL" clId="{42323580-1FEA-40FD-8436-6DD4DF096D78}" dt="2018-04-09T22:28:55.948" v="9860" actId="20577"/>
          <ac:spMkLst>
            <pc:docMk/>
            <pc:sldMk cId="2640223899" sldId="347"/>
            <ac:spMk id="22" creationId="{57984125-37FE-4D59-864F-B7140F260D96}"/>
          </ac:spMkLst>
        </pc:spChg>
        <pc:spChg chg="mod">
          <ac:chgData name="Mark Minasi" userId="5ffe653a-ca38-4e21-b8ee-5be082de8bb6" providerId="ADAL" clId="{42323580-1FEA-40FD-8436-6DD4DF096D78}" dt="2018-04-09T02:27:05.300" v="5971" actId="1076"/>
          <ac:spMkLst>
            <pc:docMk/>
            <pc:sldMk cId="2640223899" sldId="347"/>
            <ac:spMk id="23" creationId="{C03FABCB-8747-4E06-9852-9DA796F14015}"/>
          </ac:spMkLst>
        </pc:spChg>
        <pc:spChg chg="mod">
          <ac:chgData name="Mark Minasi" userId="5ffe653a-ca38-4e21-b8ee-5be082de8bb6" providerId="ADAL" clId="{42323580-1FEA-40FD-8436-6DD4DF096D78}" dt="2018-04-09T22:31:49.621" v="9901" actId="20577"/>
          <ac:spMkLst>
            <pc:docMk/>
            <pc:sldMk cId="2640223899" sldId="347"/>
            <ac:spMk id="24" creationId="{15ACBCE0-01CB-4ED5-BF8E-0A6885798BFC}"/>
          </ac:spMkLst>
        </pc:spChg>
        <pc:grpChg chg="add del mod">
          <ac:chgData name="Mark Minasi" userId="5ffe653a-ca38-4e21-b8ee-5be082de8bb6" providerId="ADAL" clId="{42323580-1FEA-40FD-8436-6DD4DF096D78}" dt="2018-04-09T02:13:13.061" v="5873" actId="165"/>
          <ac:grpSpMkLst>
            <pc:docMk/>
            <pc:sldMk cId="2640223899" sldId="347"/>
            <ac:grpSpMk id="10" creationId="{EB50B2F1-D5CB-4094-A73B-B9C1A769B4BA}"/>
          </ac:grpSpMkLst>
        </pc:grpChg>
        <pc:grpChg chg="add mod">
          <ac:chgData name="Mark Minasi" userId="5ffe653a-ca38-4e21-b8ee-5be082de8bb6" providerId="ADAL" clId="{42323580-1FEA-40FD-8436-6DD4DF096D78}" dt="2018-04-09T02:13:43.220" v="5875" actId="14100"/>
          <ac:grpSpMkLst>
            <pc:docMk/>
            <pc:sldMk cId="2640223899" sldId="347"/>
            <ac:grpSpMk id="11" creationId="{44F48DF8-1B5A-4F26-9279-BF00F726A741}"/>
          </ac:grpSpMkLst>
        </pc:grpChg>
        <pc:grpChg chg="add mod">
          <ac:chgData name="Mark Minasi" userId="5ffe653a-ca38-4e21-b8ee-5be082de8bb6" providerId="ADAL" clId="{42323580-1FEA-40FD-8436-6DD4DF096D78}" dt="2018-04-09T02:19:39.005" v="5932" actId="20577"/>
          <ac:grpSpMkLst>
            <pc:docMk/>
            <pc:sldMk cId="2640223899" sldId="347"/>
            <ac:grpSpMk id="12" creationId="{A0DD8E5F-E64F-4CFB-BDA4-ED418FFD5373}"/>
          </ac:grpSpMkLst>
        </pc:grpChg>
        <pc:grpChg chg="add mod">
          <ac:chgData name="Mark Minasi" userId="5ffe653a-ca38-4e21-b8ee-5be082de8bb6" providerId="ADAL" clId="{42323580-1FEA-40FD-8436-6DD4DF096D78}" dt="2018-04-09T02:26:51.936" v="5970" actId="1076"/>
          <ac:grpSpMkLst>
            <pc:docMk/>
            <pc:sldMk cId="2640223899" sldId="347"/>
            <ac:grpSpMk id="19" creationId="{07E8B55D-E5DE-4DCB-A9AF-A00A68AC8D16}"/>
          </ac:grpSpMkLst>
        </pc:grpChg>
      </pc:sldChg>
      <pc:sldChg chg="addSp delSp modSp add delAnim modAnim">
        <pc:chgData name="Mark Minasi" userId="5ffe653a-ca38-4e21-b8ee-5be082de8bb6" providerId="ADAL" clId="{42323580-1FEA-40FD-8436-6DD4DF096D78}" dt="2018-04-09T23:51:02.524" v="11344" actId="313"/>
        <pc:sldMkLst>
          <pc:docMk/>
          <pc:sldMk cId="624076462" sldId="348"/>
        </pc:sldMkLst>
        <pc:spChg chg="mod">
          <ac:chgData name="Mark Minasi" userId="5ffe653a-ca38-4e21-b8ee-5be082de8bb6" providerId="ADAL" clId="{42323580-1FEA-40FD-8436-6DD4DF096D78}" dt="2018-04-09T23:51:02.524" v="11344" actId="313"/>
          <ac:spMkLst>
            <pc:docMk/>
            <pc:sldMk cId="624076462" sldId="348"/>
            <ac:spMk id="2" creationId="{AA8E0603-64E6-4F34-BB25-107B07D1008D}"/>
          </ac:spMkLst>
        </pc:spChg>
        <pc:spChg chg="add del mod">
          <ac:chgData name="Mark Minasi" userId="5ffe653a-ca38-4e21-b8ee-5be082de8bb6" providerId="ADAL" clId="{42323580-1FEA-40FD-8436-6DD4DF096D78}" dt="2018-04-09T02:29:45.627" v="6028" actId="20577"/>
          <ac:spMkLst>
            <pc:docMk/>
            <pc:sldMk cId="624076462" sldId="348"/>
            <ac:spMk id="4" creationId="{8DB9A7BC-01E7-4C78-A305-550EAC189AD6}"/>
          </ac:spMkLst>
        </pc:spChg>
        <pc:spChg chg="add mod">
          <ac:chgData name="Mark Minasi" userId="5ffe653a-ca38-4e21-b8ee-5be082de8bb6" providerId="ADAL" clId="{42323580-1FEA-40FD-8436-6DD4DF096D78}" dt="2018-04-09T22:33:41.489" v="9931" actId="20577"/>
          <ac:spMkLst>
            <pc:docMk/>
            <pc:sldMk cId="624076462" sldId="348"/>
            <ac:spMk id="5" creationId="{C8681237-4BA3-4F1D-A9BA-A7747C9DE80B}"/>
          </ac:spMkLst>
        </pc:spChg>
        <pc:grpChg chg="add del mod">
          <ac:chgData name="Mark Minasi" userId="5ffe653a-ca38-4e21-b8ee-5be082de8bb6" providerId="ADAL" clId="{42323580-1FEA-40FD-8436-6DD4DF096D78}" dt="2018-04-09T02:32:19.325" v="6285" actId="478"/>
          <ac:grpSpMkLst>
            <pc:docMk/>
            <pc:sldMk cId="624076462" sldId="348"/>
            <ac:grpSpMk id="6" creationId="{8FB6F9C3-DB4E-422D-A37D-FD63E39C35FB}"/>
          </ac:grpSpMkLst>
        </pc:grpChg>
      </pc:sldChg>
      <pc:sldChg chg="modSp add modAnim">
        <pc:chgData name="Mark Minasi" userId="5ffe653a-ca38-4e21-b8ee-5be082de8bb6" providerId="ADAL" clId="{42323580-1FEA-40FD-8436-6DD4DF096D78}" dt="2018-04-10T13:14:33.680" v="16076" actId="20577"/>
        <pc:sldMkLst>
          <pc:docMk/>
          <pc:sldMk cId="1094767773" sldId="349"/>
        </pc:sldMkLst>
        <pc:spChg chg="mod">
          <ac:chgData name="Mark Minasi" userId="5ffe653a-ca38-4e21-b8ee-5be082de8bb6" providerId="ADAL" clId="{42323580-1FEA-40FD-8436-6DD4DF096D78}" dt="2018-04-10T13:13:59.891" v="16074" actId="20577"/>
          <ac:spMkLst>
            <pc:docMk/>
            <pc:sldMk cId="1094767773" sldId="349"/>
            <ac:spMk id="2" creationId="{72AF89A9-0DDB-4A79-A86C-7ACF8345E989}"/>
          </ac:spMkLst>
        </pc:spChg>
        <pc:spChg chg="mod">
          <ac:chgData name="Mark Minasi" userId="5ffe653a-ca38-4e21-b8ee-5be082de8bb6" providerId="ADAL" clId="{42323580-1FEA-40FD-8436-6DD4DF096D78}" dt="2018-04-09T22:36:48.963" v="10188" actId="20577"/>
          <ac:spMkLst>
            <pc:docMk/>
            <pc:sldMk cId="1094767773" sldId="349"/>
            <ac:spMk id="3" creationId="{0C71AC13-9539-4EE1-9487-523C833433AC}"/>
          </ac:spMkLst>
        </pc:spChg>
      </pc:sldChg>
      <pc:sldChg chg="addSp delSp modSp add setBg modAnim">
        <pc:chgData name="Mark Minasi" userId="5ffe653a-ca38-4e21-b8ee-5be082de8bb6" providerId="ADAL" clId="{42323580-1FEA-40FD-8436-6DD4DF096D78}" dt="2018-04-09T20:15:24.617" v="8770" actId="27636"/>
        <pc:sldMkLst>
          <pc:docMk/>
          <pc:sldMk cId="741127474" sldId="350"/>
        </pc:sldMkLst>
        <pc:spChg chg="mod">
          <ac:chgData name="Mark Minasi" userId="5ffe653a-ca38-4e21-b8ee-5be082de8bb6" providerId="ADAL" clId="{42323580-1FEA-40FD-8436-6DD4DF096D78}" dt="2018-04-09T19:50:51.628" v="8230" actId="207"/>
          <ac:spMkLst>
            <pc:docMk/>
            <pc:sldMk cId="741127474" sldId="350"/>
            <ac:spMk id="2" creationId="{081D465E-657F-46A2-9E11-2A14E13079FE}"/>
          </ac:spMkLst>
        </pc:spChg>
        <pc:spChg chg="del">
          <ac:chgData name="Mark Minasi" userId="5ffe653a-ca38-4e21-b8ee-5be082de8bb6" providerId="ADAL" clId="{42323580-1FEA-40FD-8436-6DD4DF096D78}" dt="2018-04-09T19:48:41.377" v="8151" actId="27636"/>
          <ac:spMkLst>
            <pc:docMk/>
            <pc:sldMk cId="741127474" sldId="350"/>
            <ac:spMk id="3" creationId="{FAD977DB-E7DD-4362-BA23-B1DDFE539F11}"/>
          </ac:spMkLst>
        </pc:spChg>
        <pc:spChg chg="add mod">
          <ac:chgData name="Mark Minasi" userId="5ffe653a-ca38-4e21-b8ee-5be082de8bb6" providerId="ADAL" clId="{42323580-1FEA-40FD-8436-6DD4DF096D78}" dt="2018-04-09T20:10:19.738" v="8734" actId="1076"/>
          <ac:spMkLst>
            <pc:docMk/>
            <pc:sldMk cId="741127474" sldId="350"/>
            <ac:spMk id="5" creationId="{288CAFFB-37B8-4641-8C56-EFD8A0890C86}"/>
          </ac:spMkLst>
        </pc:spChg>
        <pc:spChg chg="add mod">
          <ac:chgData name="Mark Minasi" userId="5ffe653a-ca38-4e21-b8ee-5be082de8bb6" providerId="ADAL" clId="{42323580-1FEA-40FD-8436-6DD4DF096D78}" dt="2018-04-09T20:10:15.041" v="8733" actId="1076"/>
          <ac:spMkLst>
            <pc:docMk/>
            <pc:sldMk cId="741127474" sldId="350"/>
            <ac:spMk id="6" creationId="{B1AFA93E-FC97-40E6-9674-26F079F94957}"/>
          </ac:spMkLst>
        </pc:spChg>
        <pc:spChg chg="add del mod">
          <ac:chgData name="Mark Minasi" userId="5ffe653a-ca38-4e21-b8ee-5be082de8bb6" providerId="ADAL" clId="{42323580-1FEA-40FD-8436-6DD4DF096D78}" dt="2018-04-09T19:56:05.692" v="8377" actId="27636"/>
          <ac:spMkLst>
            <pc:docMk/>
            <pc:sldMk cId="741127474" sldId="350"/>
            <ac:spMk id="7" creationId="{46586339-86C9-42A9-BBAD-C30524B475DB}"/>
          </ac:spMkLst>
        </pc:spChg>
        <pc:spChg chg="add mod">
          <ac:chgData name="Mark Minasi" userId="5ffe653a-ca38-4e21-b8ee-5be082de8bb6" providerId="ADAL" clId="{42323580-1FEA-40FD-8436-6DD4DF096D78}" dt="2018-04-09T19:57:49.320" v="8456" actId="1076"/>
          <ac:spMkLst>
            <pc:docMk/>
            <pc:sldMk cId="741127474" sldId="350"/>
            <ac:spMk id="8" creationId="{7C291C45-2597-42C7-9072-C694766DE8DC}"/>
          </ac:spMkLst>
        </pc:spChg>
        <pc:spChg chg="add mod">
          <ac:chgData name="Mark Minasi" userId="5ffe653a-ca38-4e21-b8ee-5be082de8bb6" providerId="ADAL" clId="{42323580-1FEA-40FD-8436-6DD4DF096D78}" dt="2018-04-09T20:00:31.314" v="8514" actId="207"/>
          <ac:spMkLst>
            <pc:docMk/>
            <pc:sldMk cId="741127474" sldId="350"/>
            <ac:spMk id="9" creationId="{E2375428-03E3-4904-8C1D-5C28E8C654D8}"/>
          </ac:spMkLst>
        </pc:spChg>
        <pc:spChg chg="add mod">
          <ac:chgData name="Mark Minasi" userId="5ffe653a-ca38-4e21-b8ee-5be082de8bb6" providerId="ADAL" clId="{42323580-1FEA-40FD-8436-6DD4DF096D78}" dt="2018-04-09T20:03:14.248" v="8598" actId="1076"/>
          <ac:spMkLst>
            <pc:docMk/>
            <pc:sldMk cId="741127474" sldId="350"/>
            <ac:spMk id="10" creationId="{0D6F72E8-9CE6-4C27-B52F-D6042E43C8BC}"/>
          </ac:spMkLst>
        </pc:spChg>
        <pc:spChg chg="add mod">
          <ac:chgData name="Mark Minasi" userId="5ffe653a-ca38-4e21-b8ee-5be082de8bb6" providerId="ADAL" clId="{42323580-1FEA-40FD-8436-6DD4DF096D78}" dt="2018-04-09T20:04:40.188" v="8606" actId="1076"/>
          <ac:spMkLst>
            <pc:docMk/>
            <pc:sldMk cId="741127474" sldId="350"/>
            <ac:spMk id="11" creationId="{6B24E2C3-E027-4CCC-B7AA-BAD1AC56C360}"/>
          </ac:spMkLst>
        </pc:spChg>
        <pc:spChg chg="add mod ord topLvl">
          <ac:chgData name="Mark Minasi" userId="5ffe653a-ca38-4e21-b8ee-5be082de8bb6" providerId="ADAL" clId="{42323580-1FEA-40FD-8436-6DD4DF096D78}" dt="2018-04-09T20:15:07.909" v="8769" actId="164"/>
          <ac:spMkLst>
            <pc:docMk/>
            <pc:sldMk cId="741127474" sldId="350"/>
            <ac:spMk id="13" creationId="{9E18E463-FD9B-44E5-9963-3BC4EDA1CEC5}"/>
          </ac:spMkLst>
        </pc:spChg>
        <pc:grpChg chg="add del mod">
          <ac:chgData name="Mark Minasi" userId="5ffe653a-ca38-4e21-b8ee-5be082de8bb6" providerId="ADAL" clId="{42323580-1FEA-40FD-8436-6DD4DF096D78}" dt="2018-04-09T20:12:14.120" v="8743" actId="165"/>
          <ac:grpSpMkLst>
            <pc:docMk/>
            <pc:sldMk cId="741127474" sldId="350"/>
            <ac:grpSpMk id="14" creationId="{163F0690-4782-4CBA-A324-8863AFA87DFD}"/>
          </ac:grpSpMkLst>
        </pc:grpChg>
        <pc:grpChg chg="add mod">
          <ac:chgData name="Mark Minasi" userId="5ffe653a-ca38-4e21-b8ee-5be082de8bb6" providerId="ADAL" clId="{42323580-1FEA-40FD-8436-6DD4DF096D78}" dt="2018-04-09T20:15:07.909" v="8769" actId="164"/>
          <ac:grpSpMkLst>
            <pc:docMk/>
            <pc:sldMk cId="741127474" sldId="350"/>
            <ac:grpSpMk id="15" creationId="{9A319607-6E97-4C6D-B76B-14632F47F358}"/>
          </ac:grpSpMkLst>
        </pc:grpChg>
        <pc:picChg chg="add mod topLvl">
          <ac:chgData name="Mark Minasi" userId="5ffe653a-ca38-4e21-b8ee-5be082de8bb6" providerId="ADAL" clId="{42323580-1FEA-40FD-8436-6DD4DF096D78}" dt="2018-04-09T20:15:07.909" v="8769" actId="164"/>
          <ac:picMkLst>
            <pc:docMk/>
            <pc:sldMk cId="741127474" sldId="350"/>
            <ac:picMk id="12" creationId="{BE32B536-8559-4BCD-B950-9D07CD862EF4}"/>
          </ac:picMkLst>
        </pc:picChg>
      </pc:sldChg>
      <pc:sldChg chg="addSp delSp modSp add">
        <pc:chgData name="Mark Minasi" userId="5ffe653a-ca38-4e21-b8ee-5be082de8bb6" providerId="ADAL" clId="{42323580-1FEA-40FD-8436-6DD4DF096D78}" dt="2018-04-09T23:55:25.063" v="11377" actId="14100"/>
        <pc:sldMkLst>
          <pc:docMk/>
          <pc:sldMk cId="2805077031" sldId="351"/>
        </pc:sldMkLst>
        <pc:spChg chg="mod">
          <ac:chgData name="Mark Minasi" userId="5ffe653a-ca38-4e21-b8ee-5be082de8bb6" providerId="ADAL" clId="{42323580-1FEA-40FD-8436-6DD4DF096D78}" dt="2018-04-09T23:54:57.593" v="11372" actId="20577"/>
          <ac:spMkLst>
            <pc:docMk/>
            <pc:sldMk cId="2805077031" sldId="351"/>
            <ac:spMk id="2" creationId="{46B05A38-DBFF-448C-8FE1-DFE611CA0B5E}"/>
          </ac:spMkLst>
        </pc:spChg>
        <pc:spChg chg="del">
          <ac:chgData name="Mark Minasi" userId="5ffe653a-ca38-4e21-b8ee-5be082de8bb6" providerId="ADAL" clId="{42323580-1FEA-40FD-8436-6DD4DF096D78}" dt="2018-04-09T23:55:17.901" v="11374" actId="14100"/>
          <ac:spMkLst>
            <pc:docMk/>
            <pc:sldMk cId="2805077031" sldId="351"/>
            <ac:spMk id="3" creationId="{B8B950C7-21A9-45CF-8ECB-CEB2EDA352F6}"/>
          </ac:spMkLst>
        </pc:spChg>
        <pc:picChg chg="add mod">
          <ac:chgData name="Mark Minasi" userId="5ffe653a-ca38-4e21-b8ee-5be082de8bb6" providerId="ADAL" clId="{42323580-1FEA-40FD-8436-6DD4DF096D78}" dt="2018-04-09T23:55:25.063" v="11377" actId="14100"/>
          <ac:picMkLst>
            <pc:docMk/>
            <pc:sldMk cId="2805077031" sldId="351"/>
            <ac:picMk id="5" creationId="{D7CD5F9A-70BB-4472-95F4-FE0453EBAC3F}"/>
          </ac:picMkLst>
        </pc:picChg>
      </pc:sldChg>
      <pc:sldChg chg="addSp delSp modSp add setBg">
        <pc:chgData name="Mark Minasi" userId="5ffe653a-ca38-4e21-b8ee-5be082de8bb6" providerId="ADAL" clId="{42323580-1FEA-40FD-8436-6DD4DF096D78}" dt="2018-04-10T10:39:42.096" v="12797" actId="20577"/>
        <pc:sldMkLst>
          <pc:docMk/>
          <pc:sldMk cId="2378315769" sldId="352"/>
        </pc:sldMkLst>
        <pc:spChg chg="del">
          <ac:chgData name="Mark Minasi" userId="5ffe653a-ca38-4e21-b8ee-5be082de8bb6" providerId="ADAL" clId="{42323580-1FEA-40FD-8436-6DD4DF096D78}" dt="2018-04-10T03:18:55.750" v="11390" actId="20577"/>
          <ac:spMkLst>
            <pc:docMk/>
            <pc:sldMk cId="2378315769" sldId="352"/>
            <ac:spMk id="2" creationId="{748B5E55-2638-4C6F-BB74-759CBCAB7491}"/>
          </ac:spMkLst>
        </pc:spChg>
        <pc:spChg chg="add mod">
          <ac:chgData name="Mark Minasi" userId="5ffe653a-ca38-4e21-b8ee-5be082de8bb6" providerId="ADAL" clId="{42323580-1FEA-40FD-8436-6DD4DF096D78}" dt="2018-04-10T03:26:18.723" v="11682" actId="14100"/>
          <ac:spMkLst>
            <pc:docMk/>
            <pc:sldMk cId="2378315769" sldId="352"/>
            <ac:spMk id="4" creationId="{C4077159-7D69-409B-8A25-FAAD6090CC1C}"/>
          </ac:spMkLst>
        </pc:spChg>
        <pc:spChg chg="add mod">
          <ac:chgData name="Mark Minasi" userId="5ffe653a-ca38-4e21-b8ee-5be082de8bb6" providerId="ADAL" clId="{42323580-1FEA-40FD-8436-6DD4DF096D78}" dt="2018-04-10T10:39:42.096" v="12797" actId="20577"/>
          <ac:spMkLst>
            <pc:docMk/>
            <pc:sldMk cId="2378315769" sldId="352"/>
            <ac:spMk id="5" creationId="{59822D79-DF05-4A32-84BE-1BA4723CC971}"/>
          </ac:spMkLst>
        </pc:spChg>
      </pc:sldChg>
      <pc:sldChg chg="modSp add ord modAnim">
        <pc:chgData name="Mark Minasi" userId="5ffe653a-ca38-4e21-b8ee-5be082de8bb6" providerId="ADAL" clId="{42323580-1FEA-40FD-8436-6DD4DF096D78}" dt="2018-04-10T10:54:26.952" v="13155" actId="20577"/>
        <pc:sldMkLst>
          <pc:docMk/>
          <pc:sldMk cId="485889063" sldId="354"/>
        </pc:sldMkLst>
        <pc:spChg chg="mod">
          <ac:chgData name="Mark Minasi" userId="5ffe653a-ca38-4e21-b8ee-5be082de8bb6" providerId="ADAL" clId="{42323580-1FEA-40FD-8436-6DD4DF096D78}" dt="2018-04-10T04:59:19.726" v="12216" actId="20577"/>
          <ac:spMkLst>
            <pc:docMk/>
            <pc:sldMk cId="485889063" sldId="354"/>
            <ac:spMk id="2" creationId="{4074011A-B0C0-4E42-97DB-5B292FB38179}"/>
          </ac:spMkLst>
        </pc:spChg>
        <pc:spChg chg="mod">
          <ac:chgData name="Mark Minasi" userId="5ffe653a-ca38-4e21-b8ee-5be082de8bb6" providerId="ADAL" clId="{42323580-1FEA-40FD-8436-6DD4DF096D78}" dt="2018-04-10T10:54:19.281" v="13154" actId="20577"/>
          <ac:spMkLst>
            <pc:docMk/>
            <pc:sldMk cId="485889063" sldId="354"/>
            <ac:spMk id="3" creationId="{5E312A70-12AC-4E23-9D45-FFDD85E603A1}"/>
          </ac:spMkLst>
        </pc:spChg>
      </pc:sldChg>
      <pc:sldChg chg="addSp modSp add">
        <pc:chgData name="Mark Minasi" userId="5ffe653a-ca38-4e21-b8ee-5be082de8bb6" providerId="ADAL" clId="{42323580-1FEA-40FD-8436-6DD4DF096D78}" dt="2018-04-10T10:50:36.567" v="13015" actId="1076"/>
        <pc:sldMkLst>
          <pc:docMk/>
          <pc:sldMk cId="2481885814" sldId="355"/>
        </pc:sldMkLst>
        <pc:spChg chg="mod">
          <ac:chgData name="Mark Minasi" userId="5ffe653a-ca38-4e21-b8ee-5be082de8bb6" providerId="ADAL" clId="{42323580-1FEA-40FD-8436-6DD4DF096D78}" dt="2018-04-10T10:41:14.623" v="12841" actId="20577"/>
          <ac:spMkLst>
            <pc:docMk/>
            <pc:sldMk cId="2481885814" sldId="355"/>
            <ac:spMk id="2" creationId="{5312F7E6-72E4-43F0-BE4C-1B8BF89B1D4B}"/>
          </ac:spMkLst>
        </pc:spChg>
        <pc:spChg chg="mod">
          <ac:chgData name="Mark Minasi" userId="5ffe653a-ca38-4e21-b8ee-5be082de8bb6" providerId="ADAL" clId="{42323580-1FEA-40FD-8436-6DD4DF096D78}" dt="2018-04-10T10:45:28.766" v="13011" actId="20577"/>
          <ac:spMkLst>
            <pc:docMk/>
            <pc:sldMk cId="2481885814" sldId="355"/>
            <ac:spMk id="3" creationId="{DB8CEDC3-7DAD-4846-85A5-A542E182F9E7}"/>
          </ac:spMkLst>
        </pc:spChg>
        <pc:picChg chg="add mod">
          <ac:chgData name="Mark Minasi" userId="5ffe653a-ca38-4e21-b8ee-5be082de8bb6" providerId="ADAL" clId="{42323580-1FEA-40FD-8436-6DD4DF096D78}" dt="2018-04-10T10:50:36.567" v="13015" actId="1076"/>
          <ac:picMkLst>
            <pc:docMk/>
            <pc:sldMk cId="2481885814" sldId="355"/>
            <ac:picMk id="5" creationId="{55781C90-9589-4F8C-9876-0C310C2E61EE}"/>
          </ac:picMkLst>
        </pc:picChg>
      </pc:sldChg>
      <pc:sldChg chg="addSp delSp modSp add">
        <pc:chgData name="Mark Minasi" userId="5ffe653a-ca38-4e21-b8ee-5be082de8bb6" providerId="ADAL" clId="{42323580-1FEA-40FD-8436-6DD4DF096D78}" dt="2018-04-10T10:51:14.157" v="13046" actId="1076"/>
        <pc:sldMkLst>
          <pc:docMk/>
          <pc:sldMk cId="1579358894" sldId="356"/>
        </pc:sldMkLst>
        <pc:spChg chg="mod">
          <ac:chgData name="Mark Minasi" userId="5ffe653a-ca38-4e21-b8ee-5be082de8bb6" providerId="ADAL" clId="{42323580-1FEA-40FD-8436-6DD4DF096D78}" dt="2018-04-10T10:50:51.913" v="13040" actId="20577"/>
          <ac:spMkLst>
            <pc:docMk/>
            <pc:sldMk cId="1579358894" sldId="356"/>
            <ac:spMk id="2" creationId="{9CD2AA41-78D2-4833-B01C-D7B39FD18DE3}"/>
          </ac:spMkLst>
        </pc:spChg>
        <pc:spChg chg="del">
          <ac:chgData name="Mark Minasi" userId="5ffe653a-ca38-4e21-b8ee-5be082de8bb6" providerId="ADAL" clId="{42323580-1FEA-40FD-8436-6DD4DF096D78}" dt="2018-04-10T10:50:57.943" v="13041" actId="1076"/>
          <ac:spMkLst>
            <pc:docMk/>
            <pc:sldMk cId="1579358894" sldId="356"/>
            <ac:spMk id="3" creationId="{01F77A86-55BB-49F4-A7A6-8C0A64DE6F89}"/>
          </ac:spMkLst>
        </pc:spChg>
        <pc:picChg chg="add mod">
          <ac:chgData name="Mark Minasi" userId="5ffe653a-ca38-4e21-b8ee-5be082de8bb6" providerId="ADAL" clId="{42323580-1FEA-40FD-8436-6DD4DF096D78}" dt="2018-04-10T10:51:14.157" v="13046" actId="1076"/>
          <ac:picMkLst>
            <pc:docMk/>
            <pc:sldMk cId="1579358894" sldId="356"/>
            <ac:picMk id="5" creationId="{E56D2833-107F-4A9A-8E78-E010482F48CC}"/>
          </ac:picMkLst>
        </pc:picChg>
      </pc:sldChg>
      <pc:sldChg chg="modSp add">
        <pc:chgData name="Mark Minasi" userId="5ffe653a-ca38-4e21-b8ee-5be082de8bb6" providerId="ADAL" clId="{42323580-1FEA-40FD-8436-6DD4DF096D78}" dt="2018-04-10T12:55:51.796" v="15070" actId="20577"/>
        <pc:sldMkLst>
          <pc:docMk/>
          <pc:sldMk cId="1620027636" sldId="359"/>
        </pc:sldMkLst>
        <pc:spChg chg="mod">
          <ac:chgData name="Mark Minasi" userId="5ffe653a-ca38-4e21-b8ee-5be082de8bb6" providerId="ADAL" clId="{42323580-1FEA-40FD-8436-6DD4DF096D78}" dt="2018-04-10T12:55:46.252" v="15069" actId="6549"/>
          <ac:spMkLst>
            <pc:docMk/>
            <pc:sldMk cId="1620027636" sldId="359"/>
            <ac:spMk id="2" creationId="{D30E0BF7-24A2-4889-A841-5D7886292EF5}"/>
          </ac:spMkLst>
        </pc:spChg>
        <pc:spChg chg="mod">
          <ac:chgData name="Mark Minasi" userId="5ffe653a-ca38-4e21-b8ee-5be082de8bb6" providerId="ADAL" clId="{42323580-1FEA-40FD-8436-6DD4DF096D78}" dt="2018-04-10T12:55:51.796" v="15070" actId="20577"/>
          <ac:spMkLst>
            <pc:docMk/>
            <pc:sldMk cId="1620027636" sldId="359"/>
            <ac:spMk id="3" creationId="{26B0C730-1550-47FA-9093-2AD76D58410F}"/>
          </ac:spMkLst>
        </pc:spChg>
      </pc:sldChg>
      <pc:sldChg chg="modSp add">
        <pc:chgData name="Mark Minasi" userId="5ffe653a-ca38-4e21-b8ee-5be082de8bb6" providerId="ADAL" clId="{42323580-1FEA-40FD-8436-6DD4DF096D78}" dt="2018-04-10T13:16:05.564" v="16091" actId="20577"/>
        <pc:sldMkLst>
          <pc:docMk/>
          <pc:sldMk cId="3589383815" sldId="361"/>
        </pc:sldMkLst>
        <pc:spChg chg="mod">
          <ac:chgData name="Mark Minasi" userId="5ffe653a-ca38-4e21-b8ee-5be082de8bb6" providerId="ADAL" clId="{42323580-1FEA-40FD-8436-6DD4DF096D78}" dt="2018-04-10T12:56:01.980" v="15079" actId="20577"/>
          <ac:spMkLst>
            <pc:docMk/>
            <pc:sldMk cId="3589383815" sldId="361"/>
            <ac:spMk id="2" creationId="{3509F12D-B27E-44BF-B847-E192E92953E5}"/>
          </ac:spMkLst>
        </pc:spChg>
        <pc:spChg chg="mod">
          <ac:chgData name="Mark Minasi" userId="5ffe653a-ca38-4e21-b8ee-5be082de8bb6" providerId="ADAL" clId="{42323580-1FEA-40FD-8436-6DD4DF096D78}" dt="2018-04-10T13:16:05.564" v="16091" actId="20577"/>
          <ac:spMkLst>
            <pc:docMk/>
            <pc:sldMk cId="3589383815" sldId="361"/>
            <ac:spMk id="3" creationId="{B28E66BC-35E0-466A-A2D9-DE931A1F0C94}"/>
          </ac:spMkLst>
        </pc:spChg>
      </pc:sldChg>
      <pc:sldChg chg="modSp add modAnim">
        <pc:chgData name="Mark Minasi" userId="5ffe653a-ca38-4e21-b8ee-5be082de8bb6" providerId="ADAL" clId="{42323580-1FEA-40FD-8436-6DD4DF096D78}" dt="2018-04-10T14:15:56.794" v="16482" actId="20577"/>
        <pc:sldMkLst>
          <pc:docMk/>
          <pc:sldMk cId="49613228" sldId="362"/>
        </pc:sldMkLst>
        <pc:spChg chg="mod">
          <ac:chgData name="Mark Minasi" userId="5ffe653a-ca38-4e21-b8ee-5be082de8bb6" providerId="ADAL" clId="{42323580-1FEA-40FD-8436-6DD4DF096D78}" dt="2018-04-10T13:01:31.536" v="15300" actId="20577"/>
          <ac:spMkLst>
            <pc:docMk/>
            <pc:sldMk cId="49613228" sldId="362"/>
            <ac:spMk id="2" creationId="{022BB94F-15EA-47CC-9589-8940578D2630}"/>
          </ac:spMkLst>
        </pc:spChg>
        <pc:spChg chg="mod">
          <ac:chgData name="Mark Minasi" userId="5ffe653a-ca38-4e21-b8ee-5be082de8bb6" providerId="ADAL" clId="{42323580-1FEA-40FD-8436-6DD4DF096D78}" dt="2018-04-10T14:15:56.794" v="16482" actId="20577"/>
          <ac:spMkLst>
            <pc:docMk/>
            <pc:sldMk cId="49613228" sldId="362"/>
            <ac:spMk id="3" creationId="{5C5DBC77-99BC-4230-B9A2-5FCECECED94B}"/>
          </ac:spMkLst>
        </pc:spChg>
      </pc:sldChg>
      <pc:sldChg chg="modSp add ord">
        <pc:chgData name="Mark Minasi" userId="5ffe653a-ca38-4e21-b8ee-5be082de8bb6" providerId="ADAL" clId="{42323580-1FEA-40FD-8436-6DD4DF096D78}" dt="2018-04-10T13:21:18.036" v="16219" actId="20577"/>
        <pc:sldMkLst>
          <pc:docMk/>
          <pc:sldMk cId="1367197792" sldId="366"/>
        </pc:sldMkLst>
        <pc:spChg chg="mod">
          <ac:chgData name="Mark Minasi" userId="5ffe653a-ca38-4e21-b8ee-5be082de8bb6" providerId="ADAL" clId="{42323580-1FEA-40FD-8436-6DD4DF096D78}" dt="2018-04-10T13:20:59.923" v="16190" actId="14100"/>
          <ac:spMkLst>
            <pc:docMk/>
            <pc:sldMk cId="1367197792" sldId="366"/>
            <ac:spMk id="4" creationId="{C4077159-7D69-409B-8A25-FAAD6090CC1C}"/>
          </ac:spMkLst>
        </pc:spChg>
        <pc:spChg chg="mod">
          <ac:chgData name="Mark Minasi" userId="5ffe653a-ca38-4e21-b8ee-5be082de8bb6" providerId="ADAL" clId="{42323580-1FEA-40FD-8436-6DD4DF096D78}" dt="2018-04-10T13:21:18.036" v="16219" actId="20577"/>
          <ac:spMkLst>
            <pc:docMk/>
            <pc:sldMk cId="1367197792" sldId="366"/>
            <ac:spMk id="5" creationId="{59822D79-DF05-4A32-84BE-1BA4723CC971}"/>
          </ac:spMkLst>
        </pc:spChg>
      </pc:sldChg>
      <pc:sldChg chg="addSp modSp add">
        <pc:chgData name="Mark Minasi" userId="5ffe653a-ca38-4e21-b8ee-5be082de8bb6" providerId="ADAL" clId="{42323580-1FEA-40FD-8436-6DD4DF096D78}" dt="2018-04-10T14:31:34.324" v="17000" actId="20577"/>
        <pc:sldMkLst>
          <pc:docMk/>
          <pc:sldMk cId="355919903" sldId="367"/>
        </pc:sldMkLst>
        <pc:spChg chg="mod">
          <ac:chgData name="Mark Minasi" userId="5ffe653a-ca38-4e21-b8ee-5be082de8bb6" providerId="ADAL" clId="{42323580-1FEA-40FD-8436-6DD4DF096D78}" dt="2018-04-10T14:29:44.513" v="16726" actId="20577"/>
          <ac:spMkLst>
            <pc:docMk/>
            <pc:sldMk cId="355919903" sldId="367"/>
            <ac:spMk id="2" creationId="{61355A07-A627-4D1F-B2CE-6B8692F9D916}"/>
          </ac:spMkLst>
        </pc:spChg>
        <pc:spChg chg="add mod">
          <ac:chgData name="Mark Minasi" userId="5ffe653a-ca38-4e21-b8ee-5be082de8bb6" providerId="ADAL" clId="{42323580-1FEA-40FD-8436-6DD4DF096D78}" dt="2018-04-10T14:31:34.324" v="17000" actId="20577"/>
          <ac:spMkLst>
            <pc:docMk/>
            <pc:sldMk cId="355919903" sldId="367"/>
            <ac:spMk id="4" creationId="{12059695-86F5-4CD5-8519-D757669642C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ADECC1-DECB-4B9F-895E-16DEB32A87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2C1DE-C44B-4403-87A7-717971EA1C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27B55-21D0-4C00-BACA-A9134BBDE64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AEAEC-CF77-479B-B748-49EC4BA39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C2EF8-7634-4393-98F6-42E2A2A3CF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32EAB-1205-4D46-9482-C90E4D05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54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C6475-0FC8-4ECA-A587-9B492CE2512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00E65-2D75-47A6-ACCD-B657E316C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Nondeterministic Finite Automaton NFA and DFA </a:t>
            </a:r>
          </a:p>
          <a:p>
            <a:r>
              <a:rPr lang="en-US" dirty="0"/>
              <a:t>Global Regex Print = grep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7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7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4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7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5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4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isn't it odd that no English word has two x's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0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if ("boom" -match '(.)\1') {"True; found two of "+ $matches[1]} else {"False"}</a:t>
            </a:r>
          </a:p>
          <a:p>
            <a:r>
              <a:rPr lang="en-US" dirty="0"/>
              <a:t>"</a:t>
            </a:r>
          </a:p>
          <a:p>
            <a:r>
              <a:rPr lang="en-US" dirty="0"/>
              <a:t> then \1 demands that the second character equal \1</a:t>
            </a:r>
          </a:p>
          <a:p>
            <a:r>
              <a:rPr lang="en-US" dirty="0"/>
              <a:t>\S</a:t>
            </a:r>
          </a:p>
          <a:p>
            <a:endParaRPr lang="en-US" dirty="0"/>
          </a:p>
          <a:p>
            <a:r>
              <a:rPr lang="en-US" dirty="0"/>
              <a:t>$p="\S*(.)\1\S*"</a:t>
            </a:r>
          </a:p>
          <a:p>
            <a:r>
              <a:rPr lang="en-US" dirty="0"/>
              <a:t>"Hanna" -match $p; $matches</a:t>
            </a:r>
          </a:p>
          <a:p>
            <a:r>
              <a:rPr lang="en-US" dirty="0"/>
              <a:t>How it works: </a:t>
            </a:r>
          </a:p>
          <a:p>
            <a:pPr lvl="1"/>
            <a:r>
              <a:rPr lang="en-US" dirty="0"/>
              <a:t>\S* means "don't care, ignore"</a:t>
            </a:r>
          </a:p>
          <a:p>
            <a:pPr lvl="1"/>
            <a:r>
              <a:rPr lang="en-US" dirty="0"/>
              <a:t>(.) = "match anything and store to \1"</a:t>
            </a:r>
          </a:p>
          <a:p>
            <a:pPr lvl="1"/>
            <a:r>
              <a:rPr lang="en-US" dirty="0"/>
              <a:t>\1 = contents of \1 so (.)\1 only matches when the . = \1, two consecutives</a:t>
            </a:r>
          </a:p>
          <a:p>
            <a:pPr lvl="1"/>
            <a:r>
              <a:rPr lang="en-US" dirty="0"/>
              <a:t>$p="\S*(.)\1\S*"</a:t>
            </a:r>
          </a:p>
          <a:p>
            <a:r>
              <a:rPr lang="en-US" dirty="0"/>
              <a:t>"</a:t>
            </a:r>
            <a:r>
              <a:rPr lang="en-US" dirty="0" err="1"/>
              <a:t>Dooomsday</a:t>
            </a:r>
            <a:r>
              <a:rPr lang="en-US" dirty="0"/>
              <a:t> bee" –match "\S*(.)\1\S*"; $matches</a:t>
            </a:r>
          </a:p>
          <a:p>
            <a:r>
              <a:rPr lang="en-US" dirty="0"/>
              <a:t>Test approach: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Deeemsday</a:t>
            </a:r>
            <a:r>
              <a:rPr lang="en-US" sz="1600" dirty="0"/>
              <a:t> bee" –match "\S*(.)\1\1\S*"; $matches; remove-variable matches -</a:t>
            </a:r>
            <a:r>
              <a:rPr lang="en-US" sz="1600" dirty="0" err="1"/>
              <a:t>ErrorAction</a:t>
            </a:r>
            <a:r>
              <a:rPr lang="en-US" sz="1600" dirty="0"/>
              <a:t> </a:t>
            </a:r>
            <a:r>
              <a:rPr lang="en-US" sz="1600" dirty="0" err="1"/>
              <a:t>SilentlyContinue</a:t>
            </a:r>
            <a:endParaRPr lang="en-US" sz="16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3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myreg</a:t>
            </a:r>
            <a:r>
              <a:rPr lang="en-US" dirty="0"/>
              <a:t> = [regex]'</a:t>
            </a:r>
            <a:r>
              <a:rPr lang="en-US" dirty="0" err="1"/>
              <a:t>hel</a:t>
            </a:r>
            <a:r>
              <a:rPr lang="en-US" dirty="0"/>
              <a:t>.'</a:t>
            </a:r>
          </a:p>
          <a:p>
            <a:r>
              <a:rPr lang="en-US" dirty="0"/>
              <a:t>Becomes</a:t>
            </a:r>
          </a:p>
          <a:p>
            <a:r>
              <a:rPr lang="en-US" dirty="0"/>
              <a:t>$</a:t>
            </a:r>
            <a:r>
              <a:rPr lang="en-US" dirty="0" err="1"/>
              <a:t>myreg</a:t>
            </a:r>
            <a:r>
              <a:rPr lang="en-US" dirty="0"/>
              <a:t> = [regex]'</a:t>
            </a:r>
            <a:r>
              <a:rPr lang="en-US" dirty="0">
                <a:solidFill>
                  <a:srgbClr val="0070C0"/>
                </a:solidFill>
              </a:rPr>
              <a:t>(?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 err="1"/>
              <a:t>hel</a:t>
            </a:r>
            <a:r>
              <a:rPr lang="en-US" dirty="0"/>
              <a:t>.'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7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8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5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6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33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0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00E65-2D75-47A6-ACCD-B657E316CB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584E-2AD8-45EC-992F-E4C3CEC4A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0B70F-626D-4D93-8D19-74BE233ED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EAE8C-07A8-4CAD-88F9-027DD76D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EB88-3628-4A98-9AD8-7F8AA8442648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844A-16F1-477E-8485-31C19B70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FB38-8808-4DC1-A0E4-B4A3E367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F59B-2F43-413E-BE55-5DD2F782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262B8-AA9A-4049-B6AF-63FD8E5A5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F99A-D045-4A02-BE02-01E6CB06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EEF7-EB49-4EA3-8609-66A37C74E8F4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A0CEB-F5E1-4D8A-AF0B-CD5D5C21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ECE9E-3508-47D8-A079-D5416979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7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8CACC-BE0A-4540-9801-712C99D31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2F9E6-4C58-4FE2-975B-E39BC0CA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6822-0BD0-4986-B475-7D75A518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862F-AA22-4FCD-BD12-D2333305346D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CF7B1-09BC-41C4-B676-A2A8A08E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1F93-D598-42AD-85B2-DA31C5E2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7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04D-6A3B-4D98-AB17-E869DD4C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2BD5-0C06-49C9-B905-320995CC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6918-2826-4722-8331-DCC3A654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4F62-7281-472D-8E86-42B4E774BA02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CC7B-BF73-459E-B984-0BCAA44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C5BEB-A290-412E-8FD9-45855A04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910D-2519-4EEC-91AC-C56D6CE9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8E955-74C3-4407-B9B3-BB3CEBC9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2D36-378D-46DC-B1B7-AB6725C9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7C47-CB2B-46C9-B0AA-05A64CFEB07A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0FAA-B1C3-41E0-A486-9ADBDBD9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99D3-4520-4547-9275-55456ADB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1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E325-AB26-4427-AE86-FAC0CE1A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9C54-4D46-4B27-80E6-07F145379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C9B55-4E67-4C1F-9462-EE9BA0C8E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1D81D-3608-40BF-99C5-EDC31078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9B4-C82D-41A7-BDAE-F2087C3EF2F4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72AE6-EEE9-46C8-A2EE-373F9137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36C5B-9DC9-4EC1-B844-46F8BD49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FB9A-73DD-4585-B576-EFF7AF3A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A942-BB6A-4CBB-8311-C757C05A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3B8B-DEFD-4A88-96F5-CF08CE8A9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EB52-B1F5-4BEF-A007-E0D51DB4C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42D26-618A-4470-A467-A25645FE8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5BD7A-CF2E-47E5-B9AE-D7D86BEB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D24-C34D-4C15-A98C-12BBC5EA9CFC}" type="datetime1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CA069-5952-4FB8-83EE-55AD2444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54A7F-6D1B-4B3C-A798-5A0272DE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4880-0F0F-4A0B-935B-2DC362AE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E8DD6-B4C3-4ECF-B6D4-234FBE2C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7920-C930-4AC6-A0C6-23CA64C5D6CC}" type="datetime1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1FF98-C7CE-4A2F-B9DE-B911BDEC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89ED4-51B6-4ADF-97D8-702344D9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B5BD9-D16F-4288-BA7D-D9B0860F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7FA1-5332-42CA-B63E-1F55463EE412}" type="datetime1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94AE4-380A-4118-B992-6240BF69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B0B95-F774-4E3A-8510-CEC917AB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4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9D7E-2D93-4740-ACE0-D4131180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7895-BA88-4E9B-BF56-2693CE46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80027-36FC-4987-BB8C-05D5CB81E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91DA3-C7E5-4411-BE33-D6E40CE7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C964-42D9-445A-A18F-60A87C9A3CBF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ADFE5-DD19-4176-B474-E108050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478A3-5644-480A-AA50-746D24EE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28A7-16A4-4456-82A1-CF6BA9EA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DCD71-18FA-46AC-9697-5FB6C991D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06523-4EF7-4D37-8313-D29105E9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10F31-CCB3-417F-A40A-540542DD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1C88-E3CD-4D94-ACC7-7AD17AE41B59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DBEA6-8FD4-4900-AA4A-09D995C7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EAB9C-16F6-41DB-BFCA-B73B1CE7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2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DA1DD-63E3-4514-B4EF-38BDA526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CBFE2-D8F9-4D58-9F57-26995AD2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6B9E-1F29-4222-9797-D7C258FC4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69150-9B97-42BC-A87D-C70C1F9274D8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BA0A-260C-4B8A-BFB9-E33683C75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E170-90F0-44FA-9A0F-2F9103C3A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1B24-B809-4906-96C2-9F84A008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1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&amp;ehk=kHkFGBO53FcTxIN1UpOozQ&amp;r=0&amp;pid=OfficeInsert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938" y="664221"/>
            <a:ext cx="9686862" cy="411778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Using Regular Expressions More, um, Regularly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8329" y="5065713"/>
            <a:ext cx="3801035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Presented by Mark Minasi</a:t>
            </a:r>
          </a:p>
          <a:p>
            <a:pPr marL="457200" indent="-457200" algn="l">
              <a:buFont typeface="Webdings" panose="05030102010509060703" pitchFamily="18" charset="2"/>
              <a:buChar char="l"/>
            </a:pP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0"/>
                <a:sym typeface="Webdings" panose="05030102010509060703" pitchFamily="18" charset="2"/>
              </a:rPr>
              <a:t>mark@minasi.com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sym typeface="Webdings" panose="05030102010509060703" pitchFamily="18" charset="2"/>
              </a:rPr>
              <a:t> </a:t>
            </a:r>
          </a:p>
          <a:p>
            <a:pPr marL="457200" indent="-457200" algn="l">
              <a:buFont typeface="Webdings" panose="05030102010509060703" pitchFamily="18" charset="2"/>
              <a:buChar char="l"/>
            </a:pP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0"/>
                <a:sym typeface="Webdings" panose="05030102010509060703" pitchFamily="18" charset="2"/>
              </a:rPr>
              <a:t>www.minasi.com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sym typeface="Webdings" panose="05030102010509060703" pitchFamily="18" charset="2"/>
              </a:rPr>
              <a:t> </a:t>
            </a:r>
          </a:p>
          <a:p>
            <a:pPr marL="457200" indent="-457200" algn="l">
              <a:buFont typeface="Webdings" panose="05030102010509060703" pitchFamily="18" charset="2"/>
              <a:buChar char="l"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  <a:sym typeface="Webdings" panose="05030102010509060703" pitchFamily="18" charset="2"/>
              </a:rPr>
              <a:t>Twitter </a:t>
            </a: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0"/>
                <a:sym typeface="Webdings" panose="05030102010509060703" pitchFamily="18" charset="2"/>
              </a:rPr>
              <a:t>mminasi</a:t>
            </a:r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  <a:sym typeface="Webdings" panose="05030102010509060703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740BC-4DE4-4170-B6CD-F1011EC0CC39}"/>
              </a:ext>
            </a:extLst>
          </p:cNvPr>
          <p:cNvSpPr txBox="1"/>
          <p:nvPr/>
        </p:nvSpPr>
        <p:spPr>
          <a:xfrm>
            <a:off x="1267013" y="4782009"/>
            <a:ext cx="3986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 medium-deep dive for PowerShell Summit 2018 9-10:45 Tuesday 10/18</a:t>
            </a:r>
          </a:p>
          <a:p>
            <a:r>
              <a:rPr lang="en-US" sz="2000">
                <a:solidFill>
                  <a:schemeClr val="bg1"/>
                </a:solidFill>
                <a:latin typeface="Gill Sans MT" panose="020B0502020104020203" pitchFamily="34" charset="0"/>
              </a:rPr>
              <a:t>Copyright 2018 Mark Minasi</a:t>
            </a:r>
          </a:p>
          <a:p>
            <a:endParaRPr lang="en-US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8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576263"/>
            <a:ext cx="10654926" cy="2852737"/>
          </a:xfrm>
        </p:spPr>
        <p:txBody>
          <a:bodyPr/>
          <a:lstStyle/>
          <a:p>
            <a:r>
              <a:rPr lang="en-US" dirty="0"/>
              <a:t>Understanding How Regex Works:</a:t>
            </a:r>
            <a:br>
              <a:rPr lang="en-US" dirty="0"/>
            </a:br>
            <a:r>
              <a:rPr lang="en-US" dirty="0"/>
              <a:t>regex's engine, under the hood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the Regex Engine: Atoms and Direction</a:t>
            </a:r>
            <a:br>
              <a:rPr lang="en-US" dirty="0"/>
            </a:br>
            <a:r>
              <a:rPr lang="en-US" sz="3600" dirty="0">
                <a:solidFill>
                  <a:schemeClr val="accent1"/>
                </a:solidFill>
              </a:rPr>
              <a:t>"giddy-up, giddy-up, giddy-up four-oh-nine!"</a:t>
            </a:r>
            <a:endParaRPr lang="en-US" sz="27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Terminology:  patterns are built of what I've been calling "chunks" but regex calls "atoms."  </a:t>
            </a:r>
          </a:p>
          <a:p>
            <a:r>
              <a:rPr lang="en-US" dirty="0"/>
              <a:t>Literals are all atoms</a:t>
            </a:r>
          </a:p>
          <a:p>
            <a:pPr lvl="1"/>
            <a:r>
              <a:rPr lang="en-US" sz="2600" dirty="0"/>
              <a:t>The pattern </a:t>
            </a:r>
            <a:r>
              <a:rPr lang="en-US" sz="2600" dirty="0">
                <a:solidFill>
                  <a:schemeClr val="accent1"/>
                </a:solidFill>
              </a:rPr>
              <a:t>be</a:t>
            </a:r>
            <a:r>
              <a:rPr lang="en-US" sz="2600" dirty="0"/>
              <a:t> has two atoms – </a:t>
            </a:r>
            <a:r>
              <a:rPr lang="en-US" sz="2600" dirty="0">
                <a:solidFill>
                  <a:schemeClr val="accent1"/>
                </a:solidFill>
              </a:rPr>
              <a:t>b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accent1"/>
                </a:solidFill>
              </a:rPr>
              <a:t>e</a:t>
            </a:r>
            <a:endParaRPr lang="en-US" sz="2600" dirty="0"/>
          </a:p>
          <a:p>
            <a:r>
              <a:rPr lang="en-US" dirty="0"/>
              <a:t>Metacharacters can have multiple-character atoms but not always</a:t>
            </a:r>
          </a:p>
          <a:p>
            <a:pPr lvl="1"/>
            <a:r>
              <a:rPr lang="en-US" sz="2600" dirty="0"/>
              <a:t>In the pattern </a:t>
            </a:r>
            <a:r>
              <a:rPr lang="en-US" sz="3000" dirty="0" err="1">
                <a:solidFill>
                  <a:schemeClr val="accent1"/>
                </a:solidFill>
              </a:rPr>
              <a:t>b.e</a:t>
            </a:r>
            <a:r>
              <a:rPr lang="en-US" sz="2600" dirty="0"/>
              <a:t> then as we've already seen, </a:t>
            </a:r>
            <a:r>
              <a:rPr lang="en-US" sz="2600" dirty="0">
                <a:solidFill>
                  <a:schemeClr val="accent1"/>
                </a:solidFill>
              </a:rPr>
              <a:t>b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accent1"/>
                </a:solidFill>
              </a:rPr>
              <a:t>e</a:t>
            </a:r>
            <a:r>
              <a:rPr lang="en-US" sz="2600" dirty="0"/>
              <a:t> are atoms.  Here, the dot is also.</a:t>
            </a:r>
          </a:p>
          <a:p>
            <a:pPr lvl="1"/>
            <a:r>
              <a:rPr lang="en-US" dirty="0"/>
              <a:t>In a pattern like </a:t>
            </a:r>
            <a:r>
              <a:rPr lang="en-US" sz="2900" b="1" dirty="0" err="1">
                <a:solidFill>
                  <a:schemeClr val="accent1"/>
                </a:solidFill>
              </a:rPr>
              <a:t>b.+e</a:t>
            </a:r>
            <a:r>
              <a:rPr lang="en-US" dirty="0"/>
              <a:t>, the plus does not stand alone, as it modifies the dot.  In this case, the dot and the plus stand as one atom.</a:t>
            </a:r>
          </a:p>
          <a:p>
            <a:r>
              <a:rPr lang="en-US" dirty="0"/>
              <a:t>Engine scans the target string left-to-right by default trying to match every atom of the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0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D2E4-2905-404E-B010-C460356E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Engine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BD5B-F97F-4FC2-953E-1CAEAD7E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from the beginning of the pattern, in our case with literal "b"</a:t>
            </a:r>
          </a:p>
          <a:p>
            <a:r>
              <a:rPr lang="en-US" dirty="0"/>
              <a:t>We stop trying to match when we've used all of the regex pattern, so let's say that we've got a sort of "pattern cursor" that points to how far along in the pattern we've matched, pointing at the next chunk to try to match</a:t>
            </a:r>
          </a:p>
          <a:p>
            <a:r>
              <a:rPr lang="en-US" dirty="0"/>
              <a:t>Now look at the string to search in… imagine a "String cursor" pointing to the first character in the target string, moving that as a pattern matches more and more</a:t>
            </a:r>
          </a:p>
          <a:p>
            <a:r>
              <a:rPr lang="en-US" dirty="0"/>
              <a:t>If an attempted match can't complete, the engine</a:t>
            </a:r>
          </a:p>
          <a:p>
            <a:pPr lvl="1"/>
            <a:r>
              <a:rPr lang="en-US" dirty="0"/>
              <a:t> returns the pattern cursor to the beginning of the regex</a:t>
            </a:r>
          </a:p>
          <a:p>
            <a:pPr lvl="1"/>
            <a:r>
              <a:rPr lang="en-US" dirty="0"/>
              <a:t>Moves the string cursor back so that it points at the character after the previous try, which is sort of a third cursor</a:t>
            </a:r>
          </a:p>
          <a:p>
            <a:r>
              <a:rPr lang="en-US" dirty="0"/>
              <a:t>Here's a trivial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DC061-2E3F-4A65-B7F4-12E0DD1D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A6B68B-4F73-404B-AD4B-B6FC8A78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pattern "be" find a match in "Abeam?"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1D7B-3166-48E4-A0B5-8E33C15C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13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F50B583-36CD-4AD9-8AD9-4F5E965B2986}"/>
              </a:ext>
            </a:extLst>
          </p:cNvPr>
          <p:cNvSpPr/>
          <p:nvPr/>
        </p:nvSpPr>
        <p:spPr>
          <a:xfrm>
            <a:off x="1161162" y="2820524"/>
            <a:ext cx="356862" cy="61463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5939FA9-710E-4DA0-B64F-9000389CDF6E}"/>
              </a:ext>
            </a:extLst>
          </p:cNvPr>
          <p:cNvSpPr/>
          <p:nvPr/>
        </p:nvSpPr>
        <p:spPr>
          <a:xfrm>
            <a:off x="3095812" y="2820524"/>
            <a:ext cx="282872" cy="54333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2C94A-3206-4096-8AFD-202AAEF06112}"/>
              </a:ext>
            </a:extLst>
          </p:cNvPr>
          <p:cNvSpPr txBox="1"/>
          <p:nvPr/>
        </p:nvSpPr>
        <p:spPr>
          <a:xfrm>
            <a:off x="1206258" y="3328923"/>
            <a:ext cx="1078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B1E1D-CE70-4E49-8999-7BEA32AAB748}"/>
              </a:ext>
            </a:extLst>
          </p:cNvPr>
          <p:cNvSpPr txBox="1"/>
          <p:nvPr/>
        </p:nvSpPr>
        <p:spPr>
          <a:xfrm>
            <a:off x="3095812" y="3127839"/>
            <a:ext cx="1918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abeam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878DD-CA35-4709-BFF5-23A02AAD2F8B}"/>
              </a:ext>
            </a:extLst>
          </p:cNvPr>
          <p:cNvSpPr txBox="1"/>
          <p:nvPr/>
        </p:nvSpPr>
        <p:spPr>
          <a:xfrm>
            <a:off x="2666453" y="1761085"/>
            <a:ext cx="1424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</a:t>
            </a:r>
            <a:br>
              <a:rPr lang="en-US" sz="2800" dirty="0"/>
            </a:br>
            <a:r>
              <a:rPr lang="en-US" sz="2800" dirty="0"/>
              <a:t>cursor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A0E8F-B8B9-487F-9BFA-F50E2089EBCD}"/>
              </a:ext>
            </a:extLst>
          </p:cNvPr>
          <p:cNvSpPr txBox="1"/>
          <p:nvPr/>
        </p:nvSpPr>
        <p:spPr>
          <a:xfrm>
            <a:off x="838200" y="1743852"/>
            <a:ext cx="1370673" cy="96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pattern</a:t>
            </a:r>
            <a:br>
              <a:rPr lang="en-US" sz="2800" dirty="0"/>
            </a:br>
            <a:r>
              <a:rPr lang="en-US" sz="2800" dirty="0"/>
              <a:t>cursor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B0333-0F2F-444A-8088-90D2EE57D377}"/>
              </a:ext>
            </a:extLst>
          </p:cNvPr>
          <p:cNvSpPr txBox="1"/>
          <p:nvPr/>
        </p:nvSpPr>
        <p:spPr>
          <a:xfrm>
            <a:off x="998071" y="4231341"/>
            <a:ext cx="16683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Points to</a:t>
            </a:r>
            <a:br>
              <a:rPr lang="en-US" sz="2800" dirty="0"/>
            </a:br>
            <a:r>
              <a:rPr lang="en-US" sz="2800" dirty="0"/>
              <a:t>first atom</a:t>
            </a:r>
            <a:br>
              <a:rPr lang="en-US" sz="2800" dirty="0"/>
            </a:br>
            <a:r>
              <a:rPr lang="en-US" sz="2800" dirty="0"/>
              <a:t>to try to </a:t>
            </a:r>
            <a:br>
              <a:rPr lang="en-US" sz="2800" dirty="0"/>
            </a:br>
            <a:r>
              <a:rPr lang="en-US" sz="2800" dirty="0"/>
              <a:t>match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9F18D-F448-4AA8-86A4-152E5E5ED903}"/>
              </a:ext>
            </a:extLst>
          </p:cNvPr>
          <p:cNvSpPr txBox="1"/>
          <p:nvPr/>
        </p:nvSpPr>
        <p:spPr>
          <a:xfrm>
            <a:off x="3170517" y="4098364"/>
            <a:ext cx="26027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Points to</a:t>
            </a:r>
            <a:br>
              <a:rPr lang="en-US" sz="2800" dirty="0"/>
            </a:br>
            <a:r>
              <a:rPr lang="en-US" sz="2800" dirty="0"/>
              <a:t>next position in the string to try to match to</a:t>
            </a:r>
          </a:p>
        </p:txBody>
      </p:sp>
    </p:spTree>
    <p:extLst>
      <p:ext uri="{BB962C8B-B14F-4D97-AF65-F5344CB8AC3E}">
        <p14:creationId xmlns:p14="http://schemas.microsoft.com/office/powerpoint/2010/main" val="311181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A6B68B-4F73-404B-AD4B-B6FC8A78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pattern "be" find a match in "Abeam?"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1D7B-3166-48E4-A0B5-8E33C15C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14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5A98AC-56A5-4C34-86E4-9847C2BA5357}"/>
              </a:ext>
            </a:extLst>
          </p:cNvPr>
          <p:cNvGrpSpPr/>
          <p:nvPr/>
        </p:nvGrpSpPr>
        <p:grpSpPr>
          <a:xfrm>
            <a:off x="503750" y="1314769"/>
            <a:ext cx="3853602" cy="1312774"/>
            <a:chOff x="510190" y="1690688"/>
            <a:chExt cx="3853602" cy="1312774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F50B583-36CD-4AD9-8AD9-4F5E965B2986}"/>
                </a:ext>
              </a:extLst>
            </p:cNvPr>
            <p:cNvSpPr/>
            <p:nvPr/>
          </p:nvSpPr>
          <p:spPr>
            <a:xfrm>
              <a:off x="510190" y="1725622"/>
              <a:ext cx="356862" cy="61463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5939FA9-710E-4DA0-B64F-9000389CDF6E}"/>
                </a:ext>
              </a:extLst>
            </p:cNvPr>
            <p:cNvSpPr/>
            <p:nvPr/>
          </p:nvSpPr>
          <p:spPr>
            <a:xfrm>
              <a:off x="2444840" y="1690688"/>
              <a:ext cx="282872" cy="543333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62C94A-3206-4096-8AFD-202AAEF06112}"/>
                </a:ext>
              </a:extLst>
            </p:cNvPr>
            <p:cNvSpPr txBox="1"/>
            <p:nvPr/>
          </p:nvSpPr>
          <p:spPr>
            <a:xfrm>
              <a:off x="555286" y="2234021"/>
              <a:ext cx="10786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be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9B1E1D-CE70-4E49-8999-7BEA32AAB748}"/>
                </a:ext>
              </a:extLst>
            </p:cNvPr>
            <p:cNvSpPr txBox="1"/>
            <p:nvPr/>
          </p:nvSpPr>
          <p:spPr>
            <a:xfrm>
              <a:off x="2444840" y="2032937"/>
              <a:ext cx="19189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abeam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B2363C-307E-46CC-A3A4-7D19130C4ABC}"/>
              </a:ext>
            </a:extLst>
          </p:cNvPr>
          <p:cNvSpPr txBox="1"/>
          <p:nvPr/>
        </p:nvSpPr>
        <p:spPr>
          <a:xfrm>
            <a:off x="4357351" y="1657017"/>
            <a:ext cx="6827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 match! Bump the green.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EA575F-645B-426D-A8C0-0202695EB9BC}"/>
              </a:ext>
            </a:extLst>
          </p:cNvPr>
          <p:cNvGrpSpPr/>
          <p:nvPr/>
        </p:nvGrpSpPr>
        <p:grpSpPr>
          <a:xfrm>
            <a:off x="548845" y="2497041"/>
            <a:ext cx="3808507" cy="1342254"/>
            <a:chOff x="555285" y="2872960"/>
            <a:chExt cx="3808507" cy="134225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920520-8993-4C60-A1B7-8FB2D5A558EA}"/>
                </a:ext>
              </a:extLst>
            </p:cNvPr>
            <p:cNvGrpSpPr/>
            <p:nvPr/>
          </p:nvGrpSpPr>
          <p:grpSpPr>
            <a:xfrm>
              <a:off x="555285" y="2872960"/>
              <a:ext cx="2443556" cy="679043"/>
              <a:chOff x="555285" y="2872960"/>
              <a:chExt cx="2443556" cy="679043"/>
            </a:xfrm>
          </p:grpSpPr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DED9B673-C5CA-45B0-96B8-D5EC60E5A175}"/>
                  </a:ext>
                </a:extLst>
              </p:cNvPr>
              <p:cNvSpPr/>
              <p:nvPr/>
            </p:nvSpPr>
            <p:spPr>
              <a:xfrm>
                <a:off x="555285" y="2937373"/>
                <a:ext cx="356862" cy="614630"/>
              </a:xfrm>
              <a:prstGeom prst="down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66F79402-0BC2-4A1C-BB5C-EDCD3F7801BD}"/>
                  </a:ext>
                </a:extLst>
              </p:cNvPr>
              <p:cNvSpPr/>
              <p:nvPr/>
            </p:nvSpPr>
            <p:spPr>
              <a:xfrm>
                <a:off x="2715969" y="2872960"/>
                <a:ext cx="282872" cy="543333"/>
              </a:xfrm>
              <a:prstGeom prst="down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6FA265-7DA4-449A-A81F-EE674D232631}"/>
                </a:ext>
              </a:extLst>
            </p:cNvPr>
            <p:cNvSpPr txBox="1"/>
            <p:nvPr/>
          </p:nvSpPr>
          <p:spPr>
            <a:xfrm>
              <a:off x="555286" y="3445773"/>
              <a:ext cx="10786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be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4BE65A-7FF0-4E0F-9EF5-1E64B29103CA}"/>
                </a:ext>
              </a:extLst>
            </p:cNvPr>
            <p:cNvSpPr txBox="1"/>
            <p:nvPr/>
          </p:nvSpPr>
          <p:spPr>
            <a:xfrm>
              <a:off x="2444840" y="3244689"/>
              <a:ext cx="19189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abeam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C1F850F-FBC0-4AE6-BB9A-40472759DD3D}"/>
              </a:ext>
            </a:extLst>
          </p:cNvPr>
          <p:cNvSpPr txBox="1"/>
          <p:nvPr/>
        </p:nvSpPr>
        <p:spPr>
          <a:xfrm>
            <a:off x="4357351" y="2868769"/>
            <a:ext cx="6293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Match! Bump red &amp; green.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375333-3993-43FA-91F1-A40C10DFEF65}"/>
              </a:ext>
            </a:extLst>
          </p:cNvPr>
          <p:cNvGrpSpPr/>
          <p:nvPr/>
        </p:nvGrpSpPr>
        <p:grpSpPr>
          <a:xfrm>
            <a:off x="548845" y="3879436"/>
            <a:ext cx="3808506" cy="1241589"/>
            <a:chOff x="555285" y="4255355"/>
            <a:chExt cx="3808506" cy="1241589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2EB8CEE9-0129-4F0E-A292-84265D460499}"/>
                </a:ext>
              </a:extLst>
            </p:cNvPr>
            <p:cNvSpPr/>
            <p:nvPr/>
          </p:nvSpPr>
          <p:spPr>
            <a:xfrm>
              <a:off x="916156" y="4362516"/>
              <a:ext cx="356862" cy="61463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E1883666-C19A-4AF8-A390-3D67BEB70A06}"/>
                </a:ext>
              </a:extLst>
            </p:cNvPr>
            <p:cNvSpPr/>
            <p:nvPr/>
          </p:nvSpPr>
          <p:spPr>
            <a:xfrm>
              <a:off x="3121443" y="4255355"/>
              <a:ext cx="282872" cy="543333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7BE75E-D177-43BC-B32F-98FD251F9CA8}"/>
                </a:ext>
              </a:extLst>
            </p:cNvPr>
            <p:cNvSpPr txBox="1"/>
            <p:nvPr/>
          </p:nvSpPr>
          <p:spPr>
            <a:xfrm>
              <a:off x="555285" y="4727503"/>
              <a:ext cx="10786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be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08C87-62DC-4B00-A8DA-05328D5606B7}"/>
                </a:ext>
              </a:extLst>
            </p:cNvPr>
            <p:cNvSpPr txBox="1"/>
            <p:nvPr/>
          </p:nvSpPr>
          <p:spPr>
            <a:xfrm>
              <a:off x="2444839" y="4526419"/>
              <a:ext cx="19189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a</a:t>
              </a:r>
              <a:r>
                <a:rPr lang="en-US" sz="4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r>
                <a:rPr lang="en-US" sz="4400" dirty="0"/>
                <a:t>eam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764957B-FE97-4815-BB8A-B3A721F79D15}"/>
              </a:ext>
            </a:extLst>
          </p:cNvPr>
          <p:cNvSpPr txBox="1"/>
          <p:nvPr/>
        </p:nvSpPr>
        <p:spPr>
          <a:xfrm>
            <a:off x="4357350" y="4150499"/>
            <a:ext cx="6293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Match! Bump red &amp; green.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A1ECAC-8196-4432-9017-173711B93CAD}"/>
              </a:ext>
            </a:extLst>
          </p:cNvPr>
          <p:cNvGrpSpPr/>
          <p:nvPr/>
        </p:nvGrpSpPr>
        <p:grpSpPr>
          <a:xfrm>
            <a:off x="548845" y="5114157"/>
            <a:ext cx="3808506" cy="1242193"/>
            <a:chOff x="555285" y="5490076"/>
            <a:chExt cx="3808506" cy="1242193"/>
          </a:xfrm>
        </p:grpSpPr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F5951FCC-0028-478A-A20E-78A94A608844}"/>
                </a:ext>
              </a:extLst>
            </p:cNvPr>
            <p:cNvSpPr/>
            <p:nvPr/>
          </p:nvSpPr>
          <p:spPr>
            <a:xfrm>
              <a:off x="1273018" y="5655513"/>
              <a:ext cx="356862" cy="61463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4A1D8BA5-DFF9-48F6-A3E5-8555D905E224}"/>
                </a:ext>
              </a:extLst>
            </p:cNvPr>
            <p:cNvSpPr/>
            <p:nvPr/>
          </p:nvSpPr>
          <p:spPr>
            <a:xfrm>
              <a:off x="3343833" y="5490076"/>
              <a:ext cx="282872" cy="543333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460196-A796-4C86-BA89-071DD300CC78}"/>
                </a:ext>
              </a:extLst>
            </p:cNvPr>
            <p:cNvSpPr txBox="1"/>
            <p:nvPr/>
          </p:nvSpPr>
          <p:spPr>
            <a:xfrm>
              <a:off x="555285" y="5962828"/>
              <a:ext cx="10786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be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206438-B399-4630-A7C6-768DC47274F6}"/>
                </a:ext>
              </a:extLst>
            </p:cNvPr>
            <p:cNvSpPr txBox="1"/>
            <p:nvPr/>
          </p:nvSpPr>
          <p:spPr>
            <a:xfrm>
              <a:off x="2444839" y="5782125"/>
              <a:ext cx="19189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a</a:t>
              </a:r>
              <a:r>
                <a:rPr lang="en-US" sz="4400" dirty="0">
                  <a:solidFill>
                    <a:schemeClr val="accent2">
                      <a:lumMod val="75000"/>
                    </a:schemeClr>
                  </a:solidFill>
                </a:rPr>
                <a:t>be</a:t>
              </a:r>
              <a:r>
                <a:rPr lang="en-US" sz="4400" dirty="0"/>
                <a:t>am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0375957-881E-4D0C-951E-BA96BA90E4A1}"/>
              </a:ext>
            </a:extLst>
          </p:cNvPr>
          <p:cNvSpPr txBox="1"/>
          <p:nvPr/>
        </p:nvSpPr>
        <p:spPr>
          <a:xfrm>
            <a:off x="4357350" y="5406205"/>
            <a:ext cx="771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No more pattern… Success!</a:t>
            </a:r>
          </a:p>
        </p:txBody>
      </p:sp>
    </p:spTree>
    <p:extLst>
      <p:ext uri="{BB962C8B-B14F-4D97-AF65-F5344CB8AC3E}">
        <p14:creationId xmlns:p14="http://schemas.microsoft.com/office/powerpoint/2010/main" val="326814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6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Regex Concept:  The Left Shall Be First</a:t>
            </a: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45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2"/>
                </a:solidFill>
              </a:rPr>
              <a:t>Big concept:  if there is more than one part of the input string that will match the pattern, regex always shows the leftmost match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/>
                </a:solidFill>
              </a:rPr>
              <a:t>If our string were "</a:t>
            </a:r>
            <a:r>
              <a:rPr lang="en-US" sz="3200" dirty="0" err="1">
                <a:solidFill>
                  <a:schemeClr val="bg2"/>
                </a:solidFill>
              </a:rPr>
              <a:t>bebebe</a:t>
            </a:r>
            <a:r>
              <a:rPr lang="en-US" sz="3200" dirty="0">
                <a:solidFill>
                  <a:schemeClr val="bg2"/>
                </a:solidFill>
              </a:rPr>
              <a:t>," which would it match?  The leftmost "be"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/>
                </a:solidFill>
              </a:rPr>
              <a:t>Be aware, however, it doesn't always </a:t>
            </a:r>
            <a:r>
              <a:rPr lang="en-US" sz="3200" i="1" dirty="0">
                <a:solidFill>
                  <a:schemeClr val="bg2"/>
                </a:solidFill>
              </a:rPr>
              <a:t>look</a:t>
            </a:r>
            <a:r>
              <a:rPr lang="en-US" sz="3200" dirty="0">
                <a:solidFill>
                  <a:schemeClr val="bg2"/>
                </a:solidFill>
              </a:rPr>
              <a:t> like the leftmost match at first glance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7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6692-217E-4E51-A376-7B54F6D6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 with a Little More Detail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1391-AC0D-40A2-AA23-F350E8FB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that example, we didn't see what happens when the engine only finds a partial match, which causes it to backtrack </a:t>
            </a:r>
          </a:p>
          <a:p>
            <a:r>
              <a:rPr lang="en-US" dirty="0"/>
              <a:t>I'll show that by blue underlining the </a:t>
            </a:r>
            <a:r>
              <a:rPr lang="en-US" dirty="0">
                <a:solidFill>
                  <a:schemeClr val="accent1"/>
                </a:solidFill>
              </a:rPr>
              <a:t>third "cursor" </a:t>
            </a:r>
            <a:r>
              <a:rPr lang="en-US" dirty="0"/>
              <a:t>that remembers where it should backtrack the </a:t>
            </a:r>
            <a:r>
              <a:rPr lang="en-US" dirty="0">
                <a:solidFill>
                  <a:srgbClr val="FF0000"/>
                </a:solidFill>
              </a:rPr>
              <a:t>pattern cursor </a:t>
            </a:r>
            <a:r>
              <a:rPr lang="en-US" dirty="0"/>
              <a:t>(red) and the </a:t>
            </a:r>
            <a:r>
              <a:rPr lang="en-US" dirty="0">
                <a:solidFill>
                  <a:schemeClr val="accent6"/>
                </a:solidFill>
              </a:rPr>
              <a:t>string cursor </a:t>
            </a:r>
            <a:r>
              <a:rPr lang="en-US" dirty="0"/>
              <a:t>(green) to continue searching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C11C48-817E-43A5-AB03-AB3AF2E4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A6B68B-4F73-404B-AD4B-B6FC8A7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412" y="-25121"/>
            <a:ext cx="6357470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Regex, is "be" in "imbibe?"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1D7B-3166-48E4-A0B5-8E33C15C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5A98AC-56A5-4C34-86E4-9847C2BA5357}"/>
              </a:ext>
            </a:extLst>
          </p:cNvPr>
          <p:cNvGrpSpPr/>
          <p:nvPr/>
        </p:nvGrpSpPr>
        <p:grpSpPr>
          <a:xfrm>
            <a:off x="503750" y="1314769"/>
            <a:ext cx="3853602" cy="1312774"/>
            <a:chOff x="510190" y="1690688"/>
            <a:chExt cx="3853602" cy="1312774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F50B583-36CD-4AD9-8AD9-4F5E965B2986}"/>
                </a:ext>
              </a:extLst>
            </p:cNvPr>
            <p:cNvSpPr/>
            <p:nvPr/>
          </p:nvSpPr>
          <p:spPr>
            <a:xfrm>
              <a:off x="510190" y="1725622"/>
              <a:ext cx="356862" cy="61463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5939FA9-710E-4DA0-B64F-9000389CDF6E}"/>
                </a:ext>
              </a:extLst>
            </p:cNvPr>
            <p:cNvSpPr/>
            <p:nvPr/>
          </p:nvSpPr>
          <p:spPr>
            <a:xfrm>
              <a:off x="2444840" y="1690688"/>
              <a:ext cx="282872" cy="543333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62C94A-3206-4096-8AFD-202AAEF06112}"/>
                </a:ext>
              </a:extLst>
            </p:cNvPr>
            <p:cNvSpPr txBox="1"/>
            <p:nvPr/>
          </p:nvSpPr>
          <p:spPr>
            <a:xfrm>
              <a:off x="555286" y="2234021"/>
              <a:ext cx="10786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be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9B1E1D-CE70-4E49-8999-7BEA32AAB748}"/>
                </a:ext>
              </a:extLst>
            </p:cNvPr>
            <p:cNvSpPr txBox="1"/>
            <p:nvPr/>
          </p:nvSpPr>
          <p:spPr>
            <a:xfrm>
              <a:off x="2444840" y="2032937"/>
              <a:ext cx="19189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Imbibe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B2363C-307E-46CC-A3A4-7D19130C4ABC}"/>
              </a:ext>
            </a:extLst>
          </p:cNvPr>
          <p:cNvSpPr txBox="1"/>
          <p:nvPr/>
        </p:nvSpPr>
        <p:spPr>
          <a:xfrm>
            <a:off x="4357351" y="1657017"/>
            <a:ext cx="6827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 match! Bump the green.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EA575F-645B-426D-A8C0-0202695EB9BC}"/>
              </a:ext>
            </a:extLst>
          </p:cNvPr>
          <p:cNvGrpSpPr/>
          <p:nvPr/>
        </p:nvGrpSpPr>
        <p:grpSpPr>
          <a:xfrm>
            <a:off x="548845" y="2497041"/>
            <a:ext cx="3808507" cy="1342254"/>
            <a:chOff x="555285" y="2872960"/>
            <a:chExt cx="3808507" cy="134225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920520-8993-4C60-A1B7-8FB2D5A558EA}"/>
                </a:ext>
              </a:extLst>
            </p:cNvPr>
            <p:cNvGrpSpPr/>
            <p:nvPr/>
          </p:nvGrpSpPr>
          <p:grpSpPr>
            <a:xfrm>
              <a:off x="555285" y="2872960"/>
              <a:ext cx="2443556" cy="679043"/>
              <a:chOff x="555285" y="2872960"/>
              <a:chExt cx="2443556" cy="679043"/>
            </a:xfrm>
          </p:grpSpPr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DED9B673-C5CA-45B0-96B8-D5EC60E5A175}"/>
                  </a:ext>
                </a:extLst>
              </p:cNvPr>
              <p:cNvSpPr/>
              <p:nvPr/>
            </p:nvSpPr>
            <p:spPr>
              <a:xfrm>
                <a:off x="555285" y="2937373"/>
                <a:ext cx="356862" cy="614630"/>
              </a:xfrm>
              <a:prstGeom prst="down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66F79402-0BC2-4A1C-BB5C-EDCD3F7801BD}"/>
                  </a:ext>
                </a:extLst>
              </p:cNvPr>
              <p:cNvSpPr/>
              <p:nvPr/>
            </p:nvSpPr>
            <p:spPr>
              <a:xfrm>
                <a:off x="2715969" y="2872960"/>
                <a:ext cx="282872" cy="543333"/>
              </a:xfrm>
              <a:prstGeom prst="down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6FA265-7DA4-449A-A81F-EE674D232631}"/>
                </a:ext>
              </a:extLst>
            </p:cNvPr>
            <p:cNvSpPr txBox="1"/>
            <p:nvPr/>
          </p:nvSpPr>
          <p:spPr>
            <a:xfrm>
              <a:off x="555286" y="3445773"/>
              <a:ext cx="10786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be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4BE65A-7FF0-4E0F-9EF5-1E64B29103CA}"/>
                </a:ext>
              </a:extLst>
            </p:cNvPr>
            <p:cNvSpPr txBox="1"/>
            <p:nvPr/>
          </p:nvSpPr>
          <p:spPr>
            <a:xfrm>
              <a:off x="2444840" y="3244689"/>
              <a:ext cx="19189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Imbibe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C1F850F-FBC0-4AE6-BB9A-40472759DD3D}"/>
              </a:ext>
            </a:extLst>
          </p:cNvPr>
          <p:cNvSpPr txBox="1"/>
          <p:nvPr/>
        </p:nvSpPr>
        <p:spPr>
          <a:xfrm>
            <a:off x="4357351" y="2868769"/>
            <a:ext cx="6293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 match, bump green.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375333-3993-43FA-91F1-A40C10DFEF65}"/>
              </a:ext>
            </a:extLst>
          </p:cNvPr>
          <p:cNvGrpSpPr/>
          <p:nvPr/>
        </p:nvGrpSpPr>
        <p:grpSpPr>
          <a:xfrm>
            <a:off x="503750" y="3708142"/>
            <a:ext cx="3808506" cy="1365995"/>
            <a:chOff x="555285" y="4130949"/>
            <a:chExt cx="3808506" cy="1365995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2EB8CEE9-0129-4F0E-A292-84265D460499}"/>
                </a:ext>
              </a:extLst>
            </p:cNvPr>
            <p:cNvSpPr/>
            <p:nvPr/>
          </p:nvSpPr>
          <p:spPr>
            <a:xfrm>
              <a:off x="570860" y="4265667"/>
              <a:ext cx="356862" cy="61463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E1883666-C19A-4AF8-A390-3D67BEB70A06}"/>
                </a:ext>
              </a:extLst>
            </p:cNvPr>
            <p:cNvSpPr/>
            <p:nvPr/>
          </p:nvSpPr>
          <p:spPr>
            <a:xfrm>
              <a:off x="3086403" y="4130949"/>
              <a:ext cx="282872" cy="543333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7BE75E-D177-43BC-B32F-98FD251F9CA8}"/>
                </a:ext>
              </a:extLst>
            </p:cNvPr>
            <p:cNvSpPr txBox="1"/>
            <p:nvPr/>
          </p:nvSpPr>
          <p:spPr>
            <a:xfrm>
              <a:off x="555285" y="4727503"/>
              <a:ext cx="10786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be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08C87-62DC-4B00-A8DA-05328D5606B7}"/>
                </a:ext>
              </a:extLst>
            </p:cNvPr>
            <p:cNvSpPr txBox="1"/>
            <p:nvPr/>
          </p:nvSpPr>
          <p:spPr>
            <a:xfrm>
              <a:off x="2444839" y="4526419"/>
              <a:ext cx="19189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imbibe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764957B-FE97-4815-BB8A-B3A721F79D15}"/>
              </a:ext>
            </a:extLst>
          </p:cNvPr>
          <p:cNvSpPr txBox="1"/>
          <p:nvPr/>
        </p:nvSpPr>
        <p:spPr>
          <a:xfrm>
            <a:off x="4357350" y="4150499"/>
            <a:ext cx="6293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Match! Bump red &amp; green.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A1ECAC-8196-4432-9017-173711B93CAD}"/>
              </a:ext>
            </a:extLst>
          </p:cNvPr>
          <p:cNvGrpSpPr/>
          <p:nvPr/>
        </p:nvGrpSpPr>
        <p:grpSpPr>
          <a:xfrm>
            <a:off x="548845" y="4995825"/>
            <a:ext cx="3808506" cy="1360525"/>
            <a:chOff x="555285" y="5371744"/>
            <a:chExt cx="3808506" cy="1360525"/>
          </a:xfrm>
        </p:grpSpPr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F5951FCC-0028-478A-A20E-78A94A608844}"/>
                </a:ext>
              </a:extLst>
            </p:cNvPr>
            <p:cNvSpPr/>
            <p:nvPr/>
          </p:nvSpPr>
          <p:spPr>
            <a:xfrm>
              <a:off x="912147" y="5554251"/>
              <a:ext cx="356862" cy="61463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4A1D8BA5-DFF9-48F6-A3E5-8555D905E224}"/>
                </a:ext>
              </a:extLst>
            </p:cNvPr>
            <p:cNvSpPr/>
            <p:nvPr/>
          </p:nvSpPr>
          <p:spPr>
            <a:xfrm>
              <a:off x="3324180" y="5371744"/>
              <a:ext cx="282872" cy="543333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460196-A796-4C86-BA89-071DD300CC78}"/>
                </a:ext>
              </a:extLst>
            </p:cNvPr>
            <p:cNvSpPr txBox="1"/>
            <p:nvPr/>
          </p:nvSpPr>
          <p:spPr>
            <a:xfrm>
              <a:off x="555285" y="5962828"/>
              <a:ext cx="10786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be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206438-B399-4630-A7C6-768DC47274F6}"/>
                </a:ext>
              </a:extLst>
            </p:cNvPr>
            <p:cNvSpPr txBox="1"/>
            <p:nvPr/>
          </p:nvSpPr>
          <p:spPr>
            <a:xfrm>
              <a:off x="2444839" y="5782125"/>
              <a:ext cx="19189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im</a:t>
              </a:r>
              <a:r>
                <a:rPr lang="en-US" sz="4400" u="sng" dirty="0">
                  <a:solidFill>
                    <a:schemeClr val="accent1"/>
                  </a:solidFill>
                  <a:uFill>
                    <a:solidFill>
                      <a:schemeClr val="accent1"/>
                    </a:solidFill>
                  </a:uFill>
                </a:rPr>
                <a:t>b</a:t>
              </a:r>
              <a:r>
                <a:rPr lang="en-US" sz="4400" dirty="0"/>
                <a:t>ibe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CFDB201-CB54-4556-9480-130060BDEF68}"/>
              </a:ext>
            </a:extLst>
          </p:cNvPr>
          <p:cNvSpPr txBox="1"/>
          <p:nvPr/>
        </p:nvSpPr>
        <p:spPr>
          <a:xfrm>
            <a:off x="4357350" y="5406205"/>
            <a:ext cx="62934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Match fails, bummer.  But there's more string, so…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4E3755-5097-4FE7-8C3E-11C94DB56198}"/>
              </a:ext>
            </a:extLst>
          </p:cNvPr>
          <p:cNvSpPr txBox="1"/>
          <p:nvPr/>
        </p:nvSpPr>
        <p:spPr>
          <a:xfrm>
            <a:off x="3825026" y="4795770"/>
            <a:ext cx="740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Now set the "where we started matching" cursor to the first "b" and again I'm underlining to show that.</a:t>
            </a:r>
          </a:p>
        </p:txBody>
      </p:sp>
    </p:spTree>
    <p:extLst>
      <p:ext uri="{BB962C8B-B14F-4D97-AF65-F5344CB8AC3E}">
        <p14:creationId xmlns:p14="http://schemas.microsoft.com/office/powerpoint/2010/main" val="254791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6" grpId="0"/>
      <p:bldP spid="35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1D7B-3166-48E4-A0B5-8E33C15C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18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B2363C-307E-46CC-A3A4-7D19130C4ABC}"/>
              </a:ext>
            </a:extLst>
          </p:cNvPr>
          <p:cNvSpPr txBox="1"/>
          <p:nvPr/>
        </p:nvSpPr>
        <p:spPr>
          <a:xfrm>
            <a:off x="109470" y="500609"/>
            <a:ext cx="11226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Reset red to leftmost position.  Move green back to the position just after the start of the last partial match  -- in this case, the </a:t>
            </a:r>
            <a:r>
              <a:rPr lang="en-US" sz="3600" dirty="0" err="1"/>
              <a:t>l"I</a:t>
            </a:r>
            <a:r>
              <a:rPr lang="en-US" sz="3600" dirty="0"/>
              <a:t>" right after "failed b."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EA575F-645B-426D-A8C0-0202695EB9BC}"/>
              </a:ext>
            </a:extLst>
          </p:cNvPr>
          <p:cNvGrpSpPr/>
          <p:nvPr/>
        </p:nvGrpSpPr>
        <p:grpSpPr>
          <a:xfrm>
            <a:off x="519325" y="2448733"/>
            <a:ext cx="3838027" cy="1390562"/>
            <a:chOff x="525765" y="2824652"/>
            <a:chExt cx="3838027" cy="13905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920520-8993-4C60-A1B7-8FB2D5A558EA}"/>
                </a:ext>
              </a:extLst>
            </p:cNvPr>
            <p:cNvGrpSpPr/>
            <p:nvPr/>
          </p:nvGrpSpPr>
          <p:grpSpPr>
            <a:xfrm>
              <a:off x="525765" y="2824652"/>
              <a:ext cx="3056920" cy="722979"/>
              <a:chOff x="525765" y="2824652"/>
              <a:chExt cx="3056920" cy="722979"/>
            </a:xfrm>
          </p:grpSpPr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DED9B673-C5CA-45B0-96B8-D5EC60E5A175}"/>
                  </a:ext>
                </a:extLst>
              </p:cNvPr>
              <p:cNvSpPr/>
              <p:nvPr/>
            </p:nvSpPr>
            <p:spPr>
              <a:xfrm>
                <a:off x="525765" y="2933001"/>
                <a:ext cx="356862" cy="614630"/>
              </a:xfrm>
              <a:prstGeom prst="down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66F79402-0BC2-4A1C-BB5C-EDCD3F7801BD}"/>
                  </a:ext>
                </a:extLst>
              </p:cNvPr>
              <p:cNvSpPr/>
              <p:nvPr/>
            </p:nvSpPr>
            <p:spPr>
              <a:xfrm>
                <a:off x="3299813" y="2824652"/>
                <a:ext cx="282872" cy="543333"/>
              </a:xfrm>
              <a:prstGeom prst="down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6FA265-7DA4-449A-A81F-EE674D232631}"/>
                </a:ext>
              </a:extLst>
            </p:cNvPr>
            <p:cNvSpPr txBox="1"/>
            <p:nvPr/>
          </p:nvSpPr>
          <p:spPr>
            <a:xfrm>
              <a:off x="555286" y="3445773"/>
              <a:ext cx="10786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be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4BE65A-7FF0-4E0F-9EF5-1E64B29103CA}"/>
                </a:ext>
              </a:extLst>
            </p:cNvPr>
            <p:cNvSpPr txBox="1"/>
            <p:nvPr/>
          </p:nvSpPr>
          <p:spPr>
            <a:xfrm>
              <a:off x="2444840" y="3244689"/>
              <a:ext cx="19189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Imbibe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C1F850F-FBC0-4AE6-BB9A-40472759DD3D}"/>
              </a:ext>
            </a:extLst>
          </p:cNvPr>
          <p:cNvSpPr txBox="1"/>
          <p:nvPr/>
        </p:nvSpPr>
        <p:spPr>
          <a:xfrm>
            <a:off x="4357351" y="2868769"/>
            <a:ext cx="6293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 match, bump green.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375333-3993-43FA-91F1-A40C10DFEF65}"/>
              </a:ext>
            </a:extLst>
          </p:cNvPr>
          <p:cNvGrpSpPr/>
          <p:nvPr/>
        </p:nvGrpSpPr>
        <p:grpSpPr>
          <a:xfrm>
            <a:off x="519325" y="3739833"/>
            <a:ext cx="3808506" cy="1367508"/>
            <a:chOff x="555285" y="4129436"/>
            <a:chExt cx="3808506" cy="1367508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2EB8CEE9-0129-4F0E-A292-84265D460499}"/>
                </a:ext>
              </a:extLst>
            </p:cNvPr>
            <p:cNvSpPr/>
            <p:nvPr/>
          </p:nvSpPr>
          <p:spPr>
            <a:xfrm>
              <a:off x="570860" y="4265667"/>
              <a:ext cx="356862" cy="61463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E1883666-C19A-4AF8-A390-3D67BEB70A06}"/>
                </a:ext>
              </a:extLst>
            </p:cNvPr>
            <p:cNvSpPr/>
            <p:nvPr/>
          </p:nvSpPr>
          <p:spPr>
            <a:xfrm>
              <a:off x="3470769" y="4129436"/>
              <a:ext cx="282872" cy="543333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7BE75E-D177-43BC-B32F-98FD251F9CA8}"/>
                </a:ext>
              </a:extLst>
            </p:cNvPr>
            <p:cNvSpPr txBox="1"/>
            <p:nvPr/>
          </p:nvSpPr>
          <p:spPr>
            <a:xfrm>
              <a:off x="555285" y="4727503"/>
              <a:ext cx="10786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be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08C87-62DC-4B00-A8DA-05328D5606B7}"/>
                </a:ext>
              </a:extLst>
            </p:cNvPr>
            <p:cNvSpPr txBox="1"/>
            <p:nvPr/>
          </p:nvSpPr>
          <p:spPr>
            <a:xfrm>
              <a:off x="2444839" y="4526419"/>
              <a:ext cx="19189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imbibe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764957B-FE97-4815-BB8A-B3A721F79D15}"/>
              </a:ext>
            </a:extLst>
          </p:cNvPr>
          <p:cNvSpPr txBox="1"/>
          <p:nvPr/>
        </p:nvSpPr>
        <p:spPr>
          <a:xfrm>
            <a:off x="4357350" y="4150499"/>
            <a:ext cx="6293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Match! Bump red &amp; green.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A1ECAC-8196-4432-9017-173711B93CAD}"/>
              </a:ext>
            </a:extLst>
          </p:cNvPr>
          <p:cNvGrpSpPr/>
          <p:nvPr/>
        </p:nvGrpSpPr>
        <p:grpSpPr>
          <a:xfrm>
            <a:off x="548845" y="5031573"/>
            <a:ext cx="3808506" cy="1324777"/>
            <a:chOff x="555285" y="5407492"/>
            <a:chExt cx="3808506" cy="1324777"/>
          </a:xfrm>
        </p:grpSpPr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F5951FCC-0028-478A-A20E-78A94A608844}"/>
                </a:ext>
              </a:extLst>
            </p:cNvPr>
            <p:cNvSpPr/>
            <p:nvPr/>
          </p:nvSpPr>
          <p:spPr>
            <a:xfrm>
              <a:off x="912147" y="5554251"/>
              <a:ext cx="356862" cy="61463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4A1D8BA5-DFF9-48F6-A3E5-8555D905E224}"/>
                </a:ext>
              </a:extLst>
            </p:cNvPr>
            <p:cNvSpPr/>
            <p:nvPr/>
          </p:nvSpPr>
          <p:spPr>
            <a:xfrm>
              <a:off x="3816880" y="5407492"/>
              <a:ext cx="282872" cy="543333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460196-A796-4C86-BA89-071DD300CC78}"/>
                </a:ext>
              </a:extLst>
            </p:cNvPr>
            <p:cNvSpPr txBox="1"/>
            <p:nvPr/>
          </p:nvSpPr>
          <p:spPr>
            <a:xfrm>
              <a:off x="555285" y="5962828"/>
              <a:ext cx="10786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be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206438-B399-4630-A7C6-768DC47274F6}"/>
                </a:ext>
              </a:extLst>
            </p:cNvPr>
            <p:cNvSpPr txBox="1"/>
            <p:nvPr/>
          </p:nvSpPr>
          <p:spPr>
            <a:xfrm>
              <a:off x="2444839" y="5782125"/>
              <a:ext cx="19189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imbi</a:t>
              </a:r>
              <a:r>
                <a:rPr lang="en-US" sz="4400" u="sng" dirty="0">
                  <a:solidFill>
                    <a:schemeClr val="accent1"/>
                  </a:solidFill>
                  <a:uFill>
                    <a:solidFill>
                      <a:schemeClr val="accent1"/>
                    </a:solidFill>
                  </a:uFill>
                </a:rPr>
                <a:t>b</a:t>
              </a:r>
              <a:r>
                <a:rPr lang="en-US" sz="4400" dirty="0"/>
                <a:t>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0375957-881E-4D0C-951E-BA96BA90E4A1}"/>
              </a:ext>
            </a:extLst>
          </p:cNvPr>
          <p:cNvSpPr txBox="1"/>
          <p:nvPr/>
        </p:nvSpPr>
        <p:spPr>
          <a:xfrm>
            <a:off x="4327831" y="5432228"/>
            <a:ext cx="7465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Match, no more pattern, done.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D7DE5F-0640-4C21-9B09-3FE455D80451}"/>
              </a:ext>
            </a:extLst>
          </p:cNvPr>
          <p:cNvSpPr txBox="1"/>
          <p:nvPr/>
        </p:nvSpPr>
        <p:spPr>
          <a:xfrm>
            <a:off x="199623" y="160986"/>
            <a:ext cx="9292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to </a:t>
            </a:r>
            <a:r>
              <a:rPr lang="en-US" sz="3200" dirty="0" err="1"/>
              <a:t>backtract</a:t>
            </a:r>
            <a:r>
              <a:rPr lang="en-US" sz="3200" dirty="0"/>
              <a:t>!  So…</a:t>
            </a:r>
          </a:p>
        </p:txBody>
      </p:sp>
    </p:spTree>
    <p:extLst>
      <p:ext uri="{BB962C8B-B14F-4D97-AF65-F5344CB8AC3E}">
        <p14:creationId xmlns:p14="http://schemas.microsoft.com/office/powerpoint/2010/main" val="29376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6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9CA2-0F08-41E5-9F58-835C4B6C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Add in a Power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8336-1E60-4974-95AC-0015FCA2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Ah, but that was simply a two-literal pattern</a:t>
            </a:r>
          </a:p>
          <a:p>
            <a:r>
              <a:rPr lang="en-US" dirty="0"/>
              <a:t>Now let's add a power tool and see what happens</a:t>
            </a:r>
            <a:endParaRPr lang="en-US" sz="3600" dirty="0"/>
          </a:p>
          <a:p>
            <a:pPr lvl="2"/>
            <a:r>
              <a:rPr lang="en-US" sz="2800" dirty="0"/>
              <a:t>Pattern:  </a:t>
            </a:r>
            <a:r>
              <a:rPr lang="en-US" sz="2800" dirty="0" err="1">
                <a:solidFill>
                  <a:schemeClr val="accent1"/>
                </a:solidFill>
              </a:rPr>
              <a:t>b.+e</a:t>
            </a:r>
            <a:endParaRPr lang="en-US" sz="2800" dirty="0">
              <a:solidFill>
                <a:schemeClr val="accent1"/>
              </a:solidFill>
            </a:endParaRPr>
          </a:p>
          <a:p>
            <a:pPr lvl="2"/>
            <a:r>
              <a:rPr lang="en-US" sz="2800" dirty="0"/>
              <a:t>Target string: "Beer House"</a:t>
            </a:r>
          </a:p>
          <a:p>
            <a:r>
              <a:rPr lang="en-US" sz="3600" dirty="0"/>
              <a:t>Remember:</a:t>
            </a:r>
          </a:p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Regex delivers the leftmost successful match found</a:t>
            </a:r>
          </a:p>
          <a:p>
            <a:pPr lvl="1"/>
            <a:r>
              <a:rPr lang="en-US" sz="3200" b="1" dirty="0"/>
              <a:t> 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= any character but newline</a:t>
            </a:r>
          </a:p>
          <a:p>
            <a:pPr lvl="2"/>
            <a:r>
              <a:rPr lang="en-US" sz="3600" b="1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= "quantifier" (more later) saying, "I'll match from 1 to a zillion of those dots -- as many as I can find"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B8C1A-5F8B-4914-9D4D-161C4CC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B94F-15EA-47CC-9589-8940578D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Welcome 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BC77-99BC-4230-B9A2-5FCECECE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Housekeeping:</a:t>
            </a:r>
          </a:p>
          <a:p>
            <a:pPr lvl="1"/>
            <a:r>
              <a:rPr lang="en-US" dirty="0"/>
              <a:t>How many of you have seen me do a talk before?</a:t>
            </a:r>
          </a:p>
          <a:p>
            <a:pPr lvl="1"/>
            <a:r>
              <a:rPr lang="en-US" dirty="0"/>
              <a:t>How many of you have ever used a regex?</a:t>
            </a:r>
          </a:p>
          <a:p>
            <a:pPr lvl="1"/>
            <a:r>
              <a:rPr lang="en-US" dirty="0"/>
              <a:t>How many are total regex ninjas?</a:t>
            </a:r>
          </a:p>
          <a:p>
            <a:pPr lvl="1"/>
            <a:r>
              <a:rPr lang="en-US" dirty="0"/>
              <a:t>Thank you for attending.  Really.  I wanted to go to Mike's talk also.  And Kirk's.  And… Well, anyway, thanks in general</a:t>
            </a:r>
          </a:p>
          <a:p>
            <a:pPr lvl="1"/>
            <a:r>
              <a:rPr lang="en-US" dirty="0"/>
              <a:t>And thanks to Lisa at Brookstone</a:t>
            </a:r>
          </a:p>
          <a:p>
            <a:pPr lvl="1"/>
            <a:r>
              <a:rPr lang="en-US" dirty="0"/>
              <a:t>It is… unwise… in my opinion to ask people to sit for an hour and 45 minutes, so we're taking a ten minute break at 9:50.  Feel free to remind me.  :)  </a:t>
            </a:r>
            <a:r>
              <a:rPr lang="en-US" dirty="0" err="1"/>
              <a:t>Dunno</a:t>
            </a:r>
            <a:r>
              <a:rPr lang="en-US" dirty="0"/>
              <a:t> if there will be coffee at the time, but at least we'll get a stretch.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2896C-FC1C-4B8C-8B1F-71FC5068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7562-3E5D-41B8-800E-89A823EB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92" y="91057"/>
            <a:ext cx="10515600" cy="1325563"/>
          </a:xfrm>
        </p:spPr>
        <p:txBody>
          <a:bodyPr/>
          <a:lstStyle/>
          <a:p>
            <a:r>
              <a:rPr lang="en-US" dirty="0"/>
              <a:t>Matching </a:t>
            </a:r>
            <a:r>
              <a:rPr lang="en-US" dirty="0">
                <a:solidFill>
                  <a:schemeClr val="accent1"/>
                </a:solidFill>
              </a:rPr>
              <a:t>b.+e </a:t>
            </a:r>
            <a:r>
              <a:rPr lang="en-US" dirty="0"/>
              <a:t>to Beer House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9F9DB-A27A-4137-A44C-28E62FEA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F48DF8-1B5A-4F26-9279-BF00F726A741}"/>
              </a:ext>
            </a:extLst>
          </p:cNvPr>
          <p:cNvGrpSpPr/>
          <p:nvPr/>
        </p:nvGrpSpPr>
        <p:grpSpPr>
          <a:xfrm>
            <a:off x="785612" y="1590877"/>
            <a:ext cx="10058399" cy="1161150"/>
            <a:chOff x="785612" y="1590877"/>
            <a:chExt cx="10100049" cy="11611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7CADCD-49C3-4808-9FFC-F86518E7F278}"/>
                </a:ext>
              </a:extLst>
            </p:cNvPr>
            <p:cNvSpPr txBox="1"/>
            <p:nvPr/>
          </p:nvSpPr>
          <p:spPr>
            <a:xfrm>
              <a:off x="785612" y="2105696"/>
              <a:ext cx="1062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b.+e</a:t>
              </a:r>
              <a:endParaRPr lang="en-US" sz="3600" dirty="0"/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AEB293F5-91C2-44BE-B166-98A440218DB1}"/>
                </a:ext>
              </a:extLst>
            </p:cNvPr>
            <p:cNvSpPr/>
            <p:nvPr/>
          </p:nvSpPr>
          <p:spPr>
            <a:xfrm>
              <a:off x="826394" y="1590877"/>
              <a:ext cx="243205" cy="61463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64DCC0-5A6C-49B3-A95A-5420A54DC483}"/>
                </a:ext>
              </a:extLst>
            </p:cNvPr>
            <p:cNvSpPr txBox="1"/>
            <p:nvPr/>
          </p:nvSpPr>
          <p:spPr>
            <a:xfrm>
              <a:off x="2254875" y="2019100"/>
              <a:ext cx="261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Beer House</a:t>
              </a: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50C58BC-8CA1-4875-82E1-E5BFC57562E9}"/>
                </a:ext>
              </a:extLst>
            </p:cNvPr>
            <p:cNvSpPr/>
            <p:nvPr/>
          </p:nvSpPr>
          <p:spPr>
            <a:xfrm>
              <a:off x="2299320" y="1626526"/>
              <a:ext cx="243205" cy="543333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5625AF-3C39-4E63-960B-F645A43E8081}"/>
                </a:ext>
              </a:extLst>
            </p:cNvPr>
            <p:cNvSpPr txBox="1"/>
            <p:nvPr/>
          </p:nvSpPr>
          <p:spPr>
            <a:xfrm>
              <a:off x="5022761" y="2094479"/>
              <a:ext cx="586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b</a:t>
              </a:r>
              <a:r>
                <a:rPr lang="en-US" sz="2800" dirty="0"/>
                <a:t> matched "B"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DD8E5F-E64F-4CFB-BDA4-ED418FFD5373}"/>
              </a:ext>
            </a:extLst>
          </p:cNvPr>
          <p:cNvGrpSpPr/>
          <p:nvPr/>
        </p:nvGrpSpPr>
        <p:grpSpPr>
          <a:xfrm>
            <a:off x="785612" y="2885667"/>
            <a:ext cx="10058399" cy="1296650"/>
            <a:chOff x="785612" y="1628826"/>
            <a:chExt cx="10100049" cy="12966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731898-17B4-435E-8262-A5395FF1C94C}"/>
                </a:ext>
              </a:extLst>
            </p:cNvPr>
            <p:cNvSpPr txBox="1"/>
            <p:nvPr/>
          </p:nvSpPr>
          <p:spPr>
            <a:xfrm>
              <a:off x="785612" y="2105696"/>
              <a:ext cx="1062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b.+e</a:t>
              </a:r>
              <a:endParaRPr lang="en-US" sz="3600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4C6D2038-0390-4D4C-826E-3EB9FDCD3912}"/>
                </a:ext>
              </a:extLst>
            </p:cNvPr>
            <p:cNvSpPr/>
            <p:nvPr/>
          </p:nvSpPr>
          <p:spPr>
            <a:xfrm>
              <a:off x="1069599" y="1787164"/>
              <a:ext cx="243205" cy="61463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522887-1DFB-4CE8-807D-4B893B2E8A6D}"/>
                </a:ext>
              </a:extLst>
            </p:cNvPr>
            <p:cNvSpPr txBox="1"/>
            <p:nvPr/>
          </p:nvSpPr>
          <p:spPr>
            <a:xfrm>
              <a:off x="2254875" y="2019100"/>
              <a:ext cx="261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Beer House</a:t>
              </a: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CB0CE066-F0A4-40BB-8471-D33134380D2E}"/>
                </a:ext>
              </a:extLst>
            </p:cNvPr>
            <p:cNvSpPr/>
            <p:nvPr/>
          </p:nvSpPr>
          <p:spPr>
            <a:xfrm>
              <a:off x="2542525" y="1628826"/>
              <a:ext cx="243205" cy="543333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80450E-D501-4FB6-96D0-09D9F843292A}"/>
                </a:ext>
              </a:extLst>
            </p:cNvPr>
            <p:cNvSpPr txBox="1"/>
            <p:nvPr/>
          </p:nvSpPr>
          <p:spPr>
            <a:xfrm>
              <a:off x="5022761" y="2094479"/>
              <a:ext cx="5862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.+</a:t>
              </a:r>
              <a:r>
                <a:rPr lang="en-US" sz="2800" dirty="0"/>
                <a:t> matched "</a:t>
              </a:r>
              <a:r>
                <a:rPr lang="en-US" sz="2800" dirty="0" err="1"/>
                <a:t>eer</a:t>
              </a:r>
              <a:r>
                <a:rPr lang="en-US" sz="2800" dirty="0"/>
                <a:t> House"</a:t>
              </a:r>
            </a:p>
            <a:p>
              <a:endParaRPr lang="en-US" sz="2000" dirty="0"/>
            </a:p>
          </p:txBody>
        </p:sp>
      </p:grp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36376B47-616E-483A-AE25-4C2DB232DC7E}"/>
              </a:ext>
            </a:extLst>
          </p:cNvPr>
          <p:cNvSpPr/>
          <p:nvPr/>
        </p:nvSpPr>
        <p:spPr>
          <a:xfrm>
            <a:off x="9362940" y="3028846"/>
            <a:ext cx="1706452" cy="1123614"/>
          </a:xfrm>
          <a:prstGeom prst="wedgeEllipseCallout">
            <a:avLst>
              <a:gd name="adj1" fmla="val 65196"/>
              <a:gd name="adj2" fmla="val 70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Huh?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E8B55D-E5DE-4DCB-A9AF-A00A68AC8D16}"/>
              </a:ext>
            </a:extLst>
          </p:cNvPr>
          <p:cNvGrpSpPr/>
          <p:nvPr/>
        </p:nvGrpSpPr>
        <p:grpSpPr>
          <a:xfrm>
            <a:off x="826226" y="4459773"/>
            <a:ext cx="10058399" cy="1663142"/>
            <a:chOff x="785612" y="1693221"/>
            <a:chExt cx="10100049" cy="16631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D507B7-5C1B-4CD4-9A3A-8BC08D8C6C47}"/>
                </a:ext>
              </a:extLst>
            </p:cNvPr>
            <p:cNvSpPr txBox="1"/>
            <p:nvPr/>
          </p:nvSpPr>
          <p:spPr>
            <a:xfrm>
              <a:off x="785612" y="2105696"/>
              <a:ext cx="1062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/>
                <a:t>b.+e</a:t>
              </a:r>
              <a:endParaRPr lang="en-US" sz="3600" dirty="0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0BD5F24-78F1-42ED-97FD-7E696E570EEE}"/>
                </a:ext>
              </a:extLst>
            </p:cNvPr>
            <p:cNvSpPr/>
            <p:nvPr/>
          </p:nvSpPr>
          <p:spPr>
            <a:xfrm>
              <a:off x="1444634" y="1711785"/>
              <a:ext cx="243205" cy="61463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984125-37FE-4D59-864F-B7140F260D96}"/>
                </a:ext>
              </a:extLst>
            </p:cNvPr>
            <p:cNvSpPr txBox="1"/>
            <p:nvPr/>
          </p:nvSpPr>
          <p:spPr>
            <a:xfrm>
              <a:off x="2254875" y="2019100"/>
              <a:ext cx="261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Beer House</a:t>
              </a: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C03FABCB-8747-4E06-9852-9DA796F14015}"/>
                </a:ext>
              </a:extLst>
            </p:cNvPr>
            <p:cNvSpPr/>
            <p:nvPr/>
          </p:nvSpPr>
          <p:spPr>
            <a:xfrm>
              <a:off x="4705503" y="1693221"/>
              <a:ext cx="243205" cy="543333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ACBCE0-01CB-4ED5-BF8E-0A6885798BFC}"/>
                </a:ext>
              </a:extLst>
            </p:cNvPr>
            <p:cNvSpPr txBox="1"/>
            <p:nvPr/>
          </p:nvSpPr>
          <p:spPr>
            <a:xfrm>
              <a:off x="5022761" y="2094479"/>
              <a:ext cx="586290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No match for </a:t>
              </a:r>
              <a:r>
                <a:rPr lang="en-US" sz="2800" dirty="0">
                  <a:solidFill>
                    <a:schemeClr val="accent1"/>
                  </a:solidFill>
                </a:rPr>
                <a:t>e</a:t>
              </a:r>
              <a:r>
                <a:rPr lang="en-US" sz="2800" dirty="0"/>
                <a:t>, as </a:t>
              </a:r>
              <a:r>
                <a:rPr lang="en-US" sz="2800" b="1" dirty="0">
                  <a:solidFill>
                    <a:schemeClr val="accent1"/>
                  </a:solidFill>
                </a:rPr>
                <a:t>.+</a:t>
              </a:r>
              <a:r>
                <a:rPr lang="en-US" sz="2800" dirty="0"/>
                <a:t> ate the rest of the target string</a:t>
              </a:r>
            </a:p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022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0603-64E6-4F34-BB25-107B07D1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  Backtrack.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681237-4BA3-4F1D-A9BA-A7747C9D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surprisingly, this happens a lot in regex</a:t>
            </a:r>
          </a:p>
          <a:p>
            <a:r>
              <a:rPr lang="en-US" dirty="0"/>
              <a:t>So in this case, regex just starts walking the </a:t>
            </a:r>
            <a:r>
              <a:rPr lang="en-US" b="1" dirty="0">
                <a:solidFill>
                  <a:schemeClr val="accent1"/>
                </a:solidFill>
              </a:rPr>
              <a:t>.+</a:t>
            </a:r>
            <a:r>
              <a:rPr lang="en-US" dirty="0"/>
              <a:t> back</a:t>
            </a:r>
          </a:p>
          <a:p>
            <a:r>
              <a:rPr lang="en-US" dirty="0"/>
              <a:t>The engine only lets </a:t>
            </a:r>
            <a:r>
              <a:rPr lang="en-US" b="1" dirty="0">
                <a:solidFill>
                  <a:schemeClr val="accent1"/>
                </a:solidFill>
              </a:rPr>
              <a:t>.+</a:t>
            </a:r>
            <a:r>
              <a:rPr lang="en-US" dirty="0"/>
              <a:t> match "</a:t>
            </a:r>
            <a:r>
              <a:rPr lang="en-US" dirty="0" err="1"/>
              <a:t>eer</a:t>
            </a:r>
            <a:r>
              <a:rPr lang="en-US" dirty="0"/>
              <a:t> </a:t>
            </a:r>
            <a:r>
              <a:rPr lang="en-US" dirty="0" err="1"/>
              <a:t>Hous</a:t>
            </a:r>
            <a:r>
              <a:rPr lang="en-US" dirty="0"/>
              <a:t>" instead of "</a:t>
            </a:r>
            <a:r>
              <a:rPr lang="en-US" dirty="0" err="1"/>
              <a:t>eer</a:t>
            </a:r>
            <a:r>
              <a:rPr lang="en-US" dirty="0"/>
              <a:t> House"</a:t>
            </a:r>
          </a:p>
          <a:p>
            <a:r>
              <a:rPr lang="en-US" i="1" dirty="0"/>
              <a:t>Now </a:t>
            </a:r>
          </a:p>
          <a:p>
            <a:r>
              <a:rPr lang="en-US" b="1" dirty="0">
                <a:solidFill>
                  <a:schemeClr val="accent1"/>
                </a:solidFill>
              </a:rPr>
              <a:t>b</a:t>
            </a:r>
            <a:r>
              <a:rPr lang="en-US" dirty="0"/>
              <a:t> matches "B"</a:t>
            </a:r>
          </a:p>
          <a:p>
            <a:r>
              <a:rPr lang="en-US" dirty="0">
                <a:solidFill>
                  <a:schemeClr val="accent1"/>
                </a:solidFill>
              </a:rPr>
              <a:t>.+</a:t>
            </a:r>
            <a:r>
              <a:rPr lang="en-US" dirty="0"/>
              <a:t> matches "</a:t>
            </a:r>
            <a:r>
              <a:rPr lang="en-US" dirty="0" err="1"/>
              <a:t>eer</a:t>
            </a:r>
            <a:r>
              <a:rPr lang="en-US" dirty="0"/>
              <a:t> </a:t>
            </a:r>
            <a:r>
              <a:rPr lang="en-US" dirty="0" err="1"/>
              <a:t>Hous</a:t>
            </a:r>
            <a:r>
              <a:rPr lang="en-US" dirty="0"/>
              <a:t>"</a:t>
            </a:r>
          </a:p>
          <a:p>
            <a:r>
              <a:rPr lang="en-US" dirty="0"/>
              <a:t>So now the </a:t>
            </a:r>
            <a:r>
              <a:rPr lang="en-US" b="1" dirty="0">
                <a:solidFill>
                  <a:schemeClr val="accent1"/>
                </a:solidFill>
              </a:rPr>
              <a:t>e</a:t>
            </a:r>
            <a:r>
              <a:rPr lang="en-US" dirty="0"/>
              <a:t> in the pattern can match "e" in the string and so we finally have a successful match to all of </a:t>
            </a:r>
            <a:r>
              <a:rPr lang="en-US" dirty="0">
                <a:solidFill>
                  <a:schemeClr val="accent1"/>
                </a:solidFill>
              </a:rPr>
              <a:t>b.+e</a:t>
            </a:r>
            <a:r>
              <a:rPr lang="en-US" dirty="0"/>
              <a:t>, "Beer House"</a:t>
            </a:r>
          </a:p>
          <a:p>
            <a:r>
              <a:rPr lang="en-US" dirty="0"/>
              <a:t>It is the first match, so it's the one returned</a:t>
            </a:r>
          </a:p>
          <a:p>
            <a:r>
              <a:rPr lang="en-US" dirty="0"/>
              <a:t>So the match was "Beer House," rather than "Be"</a:t>
            </a:r>
          </a:p>
          <a:p>
            <a:r>
              <a:rPr lang="en-US" dirty="0"/>
              <a:t>Regex calls the behavior of </a:t>
            </a:r>
            <a:r>
              <a:rPr lang="en-US" b="1" dirty="0">
                <a:solidFill>
                  <a:schemeClr val="accent1"/>
                </a:solidFill>
              </a:rPr>
              <a:t>.+</a:t>
            </a:r>
            <a:r>
              <a:rPr lang="en-US" dirty="0"/>
              <a:t> in this case "greedy"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B8750-7668-4702-8233-84843708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89A9-0DDB-4A79-A86C-7ACF8345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Dude. I Totally Don't Want That.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AC13-9539-4EE1-9487-523C8334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behavior to make it "lazy" instead of "greedy"</a:t>
            </a:r>
          </a:p>
          <a:p>
            <a:r>
              <a:rPr lang="en-US" dirty="0"/>
              <a:t>In that case, the engine grabs just the first available match-able character instead of all of them</a:t>
            </a:r>
          </a:p>
          <a:p>
            <a:r>
              <a:rPr lang="en-US" dirty="0"/>
              <a:t>If that provides a match, great; if not, the engine takes the first </a:t>
            </a:r>
            <a:r>
              <a:rPr lang="en-US" i="1" dirty="0"/>
              <a:t>two </a:t>
            </a:r>
            <a:r>
              <a:rPr lang="en-US" dirty="0"/>
              <a:t>available to see if that creates a match, and so on.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B matches </a:t>
            </a:r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en-US" dirty="0"/>
              <a:t>, as before</a:t>
            </a:r>
          </a:p>
          <a:p>
            <a:pPr lvl="1"/>
            <a:r>
              <a:rPr lang="en-US" dirty="0"/>
              <a:t>Now </a:t>
            </a:r>
            <a:r>
              <a:rPr lang="en-US" b="1" dirty="0">
                <a:solidFill>
                  <a:schemeClr val="accent1"/>
                </a:solidFill>
              </a:rPr>
              <a:t>.+</a:t>
            </a:r>
            <a:r>
              <a:rPr lang="en-US" dirty="0"/>
              <a:t> matches the first e in "Beer" rather than the whole string</a:t>
            </a:r>
          </a:p>
          <a:p>
            <a:pPr lvl="1"/>
            <a:r>
              <a:rPr lang="en-US" dirty="0"/>
              <a:t>And now the final </a:t>
            </a:r>
            <a:r>
              <a:rPr lang="en-US" b="1" dirty="0">
                <a:solidFill>
                  <a:schemeClr val="accent1"/>
                </a:solidFill>
              </a:rPr>
              <a:t>e</a:t>
            </a:r>
            <a:r>
              <a:rPr lang="en-US" dirty="0"/>
              <a:t> in the pattern can match the second e in "Beer"</a:t>
            </a:r>
          </a:p>
          <a:p>
            <a:pPr lvl="1"/>
            <a:r>
              <a:rPr lang="en-US" dirty="0"/>
              <a:t>Again regex succeeds, but this time it matched "Bee"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66967-F720-414C-8266-8B9828A2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Leftmost, Greedy and </a:t>
            </a:r>
            <a:r>
              <a:rPr lang="en-US"/>
              <a:t>Lazy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E7CD4-A1F7-4DB9-806B-F21DA91C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83" y="1321657"/>
            <a:ext cx="8209848" cy="540372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4CFE13-C906-434A-9D3E-7E04FD0C61AB}"/>
              </a:ext>
            </a:extLst>
          </p:cNvPr>
          <p:cNvSpPr/>
          <p:nvPr/>
        </p:nvSpPr>
        <p:spPr>
          <a:xfrm flipH="1">
            <a:off x="2557929" y="2557573"/>
            <a:ext cx="1033930" cy="292847"/>
          </a:xfrm>
          <a:prstGeom prst="rightArrow">
            <a:avLst>
              <a:gd name="adj1" fmla="val 33673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A10B56E-FE8E-4FBE-B22D-958A80B4E4DE}"/>
              </a:ext>
            </a:extLst>
          </p:cNvPr>
          <p:cNvSpPr/>
          <p:nvPr/>
        </p:nvSpPr>
        <p:spPr>
          <a:xfrm flipH="1">
            <a:off x="3798047" y="3648279"/>
            <a:ext cx="1033930" cy="292847"/>
          </a:xfrm>
          <a:prstGeom prst="rightArrow">
            <a:avLst>
              <a:gd name="adj1" fmla="val 33673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8BD74B-B689-4106-B002-16EEC21C0E86}"/>
              </a:ext>
            </a:extLst>
          </p:cNvPr>
          <p:cNvSpPr/>
          <p:nvPr/>
        </p:nvSpPr>
        <p:spPr>
          <a:xfrm flipH="1">
            <a:off x="2557929" y="4843573"/>
            <a:ext cx="1033930" cy="292847"/>
          </a:xfrm>
          <a:prstGeom prst="rightArrow">
            <a:avLst>
              <a:gd name="adj1" fmla="val 33673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39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Regex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24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D90CD9-06F4-4973-B341-1CC3CE0B8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60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PowerShell Tools: String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–match, -replace and –split operators take regex</a:t>
            </a:r>
          </a:p>
          <a:p>
            <a:r>
              <a:rPr lang="en-US" dirty="0"/>
              <a:t>Of them, only -match populates $matches </a:t>
            </a:r>
          </a:p>
          <a:p>
            <a:r>
              <a:rPr lang="en-US" dirty="0"/>
              <a:t>Try "This is a sentence" –split "e. " for example</a:t>
            </a:r>
          </a:p>
          <a:p>
            <a:r>
              <a:rPr lang="en-US" dirty="0"/>
              <a:t>There is also –</a:t>
            </a:r>
            <a:r>
              <a:rPr lang="en-US" dirty="0" err="1"/>
              <a:t>cmatch</a:t>
            </a:r>
            <a:r>
              <a:rPr lang="en-US" dirty="0"/>
              <a:t> (it's case-insensitive by default), -</a:t>
            </a:r>
            <a:r>
              <a:rPr lang="en-US" dirty="0" err="1"/>
              <a:t>notmatch</a:t>
            </a:r>
            <a:r>
              <a:rPr lang="en-US" dirty="0"/>
              <a:t>, </a:t>
            </a:r>
            <a:r>
              <a:rPr lang="en-US" dirty="0" err="1"/>
              <a:t>creplace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and the usually unnecessary –</a:t>
            </a:r>
            <a:r>
              <a:rPr lang="en-US" dirty="0" err="1"/>
              <a:t>imatch</a:t>
            </a:r>
            <a:r>
              <a:rPr lang="en-US" dirty="0"/>
              <a:t>, which forces case insensitivity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98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5A38-DBFF-448C-8FE1-DFE611CA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-Split and Regex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861CE-5701-43AD-8D2E-17F7806E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D5F9A-70BB-4472-95F4-FE0453EB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26" y="1808192"/>
            <a:ext cx="10319556" cy="45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77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Matching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6" y="2195654"/>
            <a:ext cx="10061847" cy="168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8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A7419-C8D9-4989-B7FA-438B0583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7159-7D69-409B-8A25-FAAD6090CC1C}"/>
              </a:ext>
            </a:extLst>
          </p:cNvPr>
          <p:cNvSpPr txBox="1"/>
          <p:nvPr/>
        </p:nvSpPr>
        <p:spPr>
          <a:xfrm>
            <a:off x="818776" y="274918"/>
            <a:ext cx="7452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ill Sans MT" panose="020B0502020104020203" pitchFamily="34" charset="0"/>
              </a:rPr>
              <a:t>Back to the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22D79-DF05-4A32-84BE-1BA4723CC971}"/>
              </a:ext>
            </a:extLst>
          </p:cNvPr>
          <p:cNvSpPr txBox="1"/>
          <p:nvPr/>
        </p:nvSpPr>
        <p:spPr>
          <a:xfrm>
            <a:off x="908422" y="2705725"/>
            <a:ext cx="9907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Directly accessing .NET regex via the .NET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More matches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More control of timeouts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Another way to get sensitive</a:t>
            </a:r>
          </a:p>
        </p:txBody>
      </p:sp>
    </p:spTree>
    <p:extLst>
      <p:ext uri="{BB962C8B-B14F-4D97-AF65-F5344CB8AC3E}">
        <p14:creationId xmlns:p14="http://schemas.microsoft.com/office/powerpoint/2010/main" val="2378315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Coverage: [regex]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PoSH's</a:t>
            </a:r>
            <a:r>
              <a:rPr lang="en-US" dirty="0"/>
              <a:t> Regex is the .NET implementation</a:t>
            </a:r>
          </a:p>
          <a:p>
            <a:r>
              <a:rPr lang="en-US" dirty="0"/>
              <a:t>Basic layout:  $VARIABLE = [regex]'</a:t>
            </a:r>
            <a:r>
              <a:rPr lang="en-US" i="1" dirty="0"/>
              <a:t>pattern</a:t>
            </a:r>
            <a:r>
              <a:rPr lang="en-US" dirty="0"/>
              <a:t>'</a:t>
            </a:r>
          </a:p>
          <a:p>
            <a:r>
              <a:rPr lang="en-US" dirty="0"/>
              <a:t>$</a:t>
            </a:r>
            <a:r>
              <a:rPr lang="en-US" dirty="0" err="1"/>
              <a:t>VARIABLE.matches</a:t>
            </a:r>
            <a:r>
              <a:rPr lang="en-US" dirty="0"/>
              <a:t>("Target") | FT-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D9AE8-7CF7-4625-A444-63089271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35" y="3286191"/>
            <a:ext cx="7370503" cy="357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6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9483-3B65-4DDB-8FE3-933C196F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Goals in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1B48-761C-4B9E-BBE3-F8C52158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 assume that some will have only the barest knowledge of regexes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what they are and why you'd use them</a:t>
            </a:r>
          </a:p>
          <a:p>
            <a:r>
              <a:rPr lang="en-US" dirty="0">
                <a:solidFill>
                  <a:schemeClr val="bg1"/>
                </a:solidFill>
              </a:rPr>
              <a:t>Basic patterns: literals and metacharacters</a:t>
            </a:r>
          </a:p>
          <a:p>
            <a:r>
              <a:rPr lang="en-US" dirty="0">
                <a:solidFill>
                  <a:schemeClr val="bg1"/>
                </a:solidFill>
              </a:rPr>
              <a:t>Engine internals: How regex thinks</a:t>
            </a:r>
          </a:p>
          <a:p>
            <a:r>
              <a:rPr lang="en-US" dirty="0">
                <a:solidFill>
                  <a:schemeClr val="bg1"/>
                </a:solidFill>
              </a:rPr>
              <a:t>If PowerShell is too greedy, we can instead make it lazy</a:t>
            </a:r>
          </a:p>
          <a:p>
            <a:r>
              <a:rPr lang="en-US" dirty="0">
                <a:solidFill>
                  <a:schemeClr val="bg1"/>
                </a:solidFill>
              </a:rPr>
              <a:t>Regex in PowerShell: controlling </a:t>
            </a:r>
            <a:r>
              <a:rPr lang="en-US" dirty="0" err="1">
                <a:solidFill>
                  <a:schemeClr val="bg1"/>
                </a:solidFill>
              </a:rPr>
              <a:t>PoSH</a:t>
            </a:r>
            <a:r>
              <a:rPr lang="en-US" dirty="0">
                <a:solidFill>
                  <a:schemeClr val="bg1"/>
                </a:solidFill>
              </a:rPr>
              <a:t> regex and meeting the "big" regex-y cmdlets</a:t>
            </a:r>
          </a:p>
          <a:p>
            <a:r>
              <a:rPr lang="en-US" dirty="0">
                <a:solidFill>
                  <a:schemeClr val="bg1"/>
                </a:solidFill>
              </a:rPr>
              <a:t>A quick tour of regex syntax: classes, groups, capture groups, quantifiers, </a:t>
            </a:r>
            <a:r>
              <a:rPr lang="en-US" dirty="0" err="1">
                <a:solidFill>
                  <a:schemeClr val="bg1"/>
                </a:solidFill>
              </a:rPr>
              <a:t>lookarounds</a:t>
            </a:r>
            <a:r>
              <a:rPr lang="en-US" dirty="0">
                <a:solidFill>
                  <a:schemeClr val="bg1"/>
                </a:solidFill>
              </a:rPr>
              <a:t>….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8EBCF-2B26-41FE-85AE-F3989857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7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F7E6-72E4-43F0-BE4C-1B8BF89B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Control with New-Object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EDC3-7DAD-4846-85A5-A542E182F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Invoking the engine with the [regex] cast is nice</a:t>
            </a:r>
          </a:p>
          <a:p>
            <a:r>
              <a:rPr lang="en-US" dirty="0"/>
              <a:t>But new-object extends that, although it's uglier:</a:t>
            </a:r>
          </a:p>
          <a:p>
            <a:r>
              <a:rPr lang="en-US" dirty="0"/>
              <a:t>$regex = new-object regex('..bb.', ([</a:t>
            </a:r>
            <a:r>
              <a:rPr lang="en-US" dirty="0" err="1"/>
              <a:t>System.Text.RegularExpressions</a:t>
            </a:r>
            <a:r>
              <a:rPr lang="en-US" dirty="0"/>
              <a:t>. </a:t>
            </a:r>
            <a:r>
              <a:rPr lang="en-US" dirty="0" err="1"/>
              <a:t>RegexOptions</a:t>
            </a:r>
            <a:r>
              <a:rPr lang="en-US" dirty="0"/>
              <a:t>]::</a:t>
            </a:r>
            <a:r>
              <a:rPr lang="en-US" dirty="0" err="1"/>
              <a:t>MultiLine</a:t>
            </a:r>
            <a:r>
              <a:rPr lang="en-US" dirty="0"/>
              <a:t>,[</a:t>
            </a:r>
            <a:r>
              <a:rPr lang="en-US" dirty="0" err="1"/>
              <a:t>System.Text.RegularExpressions.RegexOptions</a:t>
            </a:r>
            <a:r>
              <a:rPr lang="en-US" dirty="0"/>
              <a:t>]::</a:t>
            </a:r>
            <a:r>
              <a:rPr lang="en-US" dirty="0" err="1"/>
              <a:t>IgnoreCase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44651-2361-4806-B987-03C0E49F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81C90-9589-4F8C-9876-0C310C2E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64" y="1825625"/>
            <a:ext cx="10279836" cy="40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85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AA41-78D2-4833-B01C-D7B39FD1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Run in New-Object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0FC21-5837-4B76-B780-CEE9EC6A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D2833-107F-4A9A-8E78-E010482F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8" y="1530476"/>
            <a:ext cx="11754197" cy="467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58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011A-B0C0-4E42-97DB-5B292FB3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 Very Small Timespans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2A70-12AC-4E23-9D45-FFDD85E6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I'm going to talk next about forcing regex to time out after some period of time in a very complex or inefficiently-built regex</a:t>
            </a:r>
          </a:p>
          <a:p>
            <a:r>
              <a:rPr lang="en-US" dirty="0"/>
              <a:t>That requires timespans</a:t>
            </a:r>
          </a:p>
          <a:p>
            <a:r>
              <a:rPr lang="en-US" dirty="0"/>
              <a:t>They're normally easy, like "$span = new-timespan –seconds 1</a:t>
            </a:r>
          </a:p>
          <a:p>
            <a:r>
              <a:rPr lang="en-US" dirty="0"/>
              <a:t>But for anything smaller, you need a trick.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tspan</a:t>
            </a:r>
            <a:r>
              <a:rPr lang="en-US" dirty="0"/>
              <a:t>=[timespan]1 will create the smallest timespan I know -- 0.0001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(And go ahead and ask, but I don't know.  :) )</a:t>
            </a:r>
          </a:p>
          <a:p>
            <a:pPr lvl="1"/>
            <a:r>
              <a:rPr lang="en-US" dirty="0"/>
              <a:t>We won't need that, but a 1 </a:t>
            </a:r>
            <a:r>
              <a:rPr lang="en-US" dirty="0" err="1"/>
              <a:t>ms</a:t>
            </a:r>
            <a:r>
              <a:rPr lang="en-US" dirty="0"/>
              <a:t> timeout would be interesting because we can actually see the error. Build it like: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tspan</a:t>
            </a:r>
            <a:r>
              <a:rPr lang="en-US" dirty="0"/>
              <a:t> = [timespan]10000  will build a 1 </a:t>
            </a:r>
            <a:r>
              <a:rPr lang="en-US" dirty="0" err="1"/>
              <a:t>ms</a:t>
            </a:r>
            <a:r>
              <a:rPr lang="en-US" dirty="0"/>
              <a:t> timespan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7DDE2-3A34-45E2-8FF9-C1C04BDE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8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Timeouts:  In Case You Meet     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It's easy to accidentally create regexes that go on forever or take minutes to run</a:t>
            </a:r>
          </a:p>
          <a:p>
            <a:r>
              <a:rPr lang="en-US" dirty="0"/>
              <a:t>In .NET 4.5 and later, you can create a regex object with a timeout</a:t>
            </a:r>
          </a:p>
          <a:p>
            <a:r>
              <a:rPr lang="en-US" dirty="0"/>
              <a:t>Again, first you'll need a </a:t>
            </a:r>
            <a:r>
              <a:rPr lang="en-US" dirty="0" err="1"/>
              <a:t>timespan.NET</a:t>
            </a:r>
            <a:r>
              <a:rPr lang="en-US" dirty="0"/>
              <a:t> needs the timeout built as a </a:t>
            </a:r>
            <a:r>
              <a:rPr lang="en-US" dirty="0" err="1"/>
              <a:t>TimeSpan</a:t>
            </a:r>
            <a:r>
              <a:rPr lang="en-US" dirty="0"/>
              <a:t>; example:</a:t>
            </a:r>
          </a:p>
          <a:p>
            <a:r>
              <a:rPr lang="en-US" dirty="0"/>
              <a:t>$</a:t>
            </a:r>
            <a:r>
              <a:rPr lang="en-US" dirty="0" err="1"/>
              <a:t>tspan</a:t>
            </a:r>
            <a:r>
              <a:rPr lang="en-US" dirty="0"/>
              <a:t> = [timespan]10000  </a:t>
            </a:r>
          </a:p>
          <a:p>
            <a:r>
              <a:rPr lang="en-US" dirty="0"/>
              <a:t>$</a:t>
            </a:r>
            <a:r>
              <a:rPr lang="en-US" dirty="0" err="1"/>
              <a:t>myreg</a:t>
            </a:r>
            <a:r>
              <a:rPr lang="en-US" dirty="0"/>
              <a:t> = New-Object -TypeName regex -</a:t>
            </a:r>
            <a:r>
              <a:rPr lang="en-US" dirty="0" err="1"/>
              <a:t>ArgumentList</a:t>
            </a:r>
            <a:r>
              <a:rPr lang="en-US" dirty="0"/>
              <a:t> 'A.', ([</a:t>
            </a:r>
            <a:r>
              <a:rPr lang="en-US" dirty="0" err="1"/>
              <a:t>System.Text.RegularExpressions.RegexOptions</a:t>
            </a:r>
            <a:r>
              <a:rPr lang="en-US" dirty="0"/>
              <a:t>]::</a:t>
            </a:r>
            <a:r>
              <a:rPr lang="en-US" dirty="0" err="1"/>
              <a:t>MultiLine</a:t>
            </a:r>
            <a:r>
              <a:rPr lang="en-US" dirty="0"/>
              <a:t>,[</a:t>
            </a:r>
            <a:r>
              <a:rPr lang="en-US" dirty="0" err="1"/>
              <a:t>System.Text.RegularExpressions.RegexOptions</a:t>
            </a:r>
            <a:r>
              <a:rPr lang="en-US" dirty="0"/>
              <a:t>]::</a:t>
            </a:r>
            <a:r>
              <a:rPr lang="en-US" dirty="0" err="1"/>
              <a:t>IgnoreCase</a:t>
            </a:r>
            <a:r>
              <a:rPr lang="en-US" dirty="0"/>
              <a:t>),$</a:t>
            </a:r>
            <a:r>
              <a:rPr lang="en-US" dirty="0" err="1"/>
              <a:t>maxtime</a:t>
            </a:r>
            <a:endParaRPr lang="en-US" dirty="0"/>
          </a:p>
          <a:p>
            <a:r>
              <a:rPr lang="en-US" dirty="0"/>
              <a:t>$matchups = $</a:t>
            </a:r>
            <a:r>
              <a:rPr lang="en-US" dirty="0" err="1"/>
              <a:t>myreg.matches</a:t>
            </a:r>
            <a:r>
              <a:rPr lang="en-US" dirty="0"/>
              <a:t>("Aces axis asking")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 descr="&lt;strong&gt;Infinity&lt;/strong&g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456" y="887292"/>
            <a:ext cx="706294" cy="3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94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Insensitive: Options and Mode Mods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more ways to regain case insensitivity is via .NET regex options or regex "mode modifiers"</a:t>
            </a:r>
          </a:p>
          <a:p>
            <a:r>
              <a:rPr lang="en-US" dirty="0"/>
              <a:t>$regex = new-object regex('</a:t>
            </a:r>
            <a:r>
              <a:rPr lang="en-US" dirty="0" err="1"/>
              <a:t>hel</a:t>
            </a:r>
            <a:r>
              <a:rPr lang="en-US" dirty="0"/>
              <a:t>.', ([</a:t>
            </a:r>
            <a:r>
              <a:rPr lang="en-US" dirty="0" err="1"/>
              <a:t>System.Text.RegularExpressions</a:t>
            </a:r>
            <a:r>
              <a:rPr lang="en-US" dirty="0"/>
              <a:t>. </a:t>
            </a:r>
            <a:r>
              <a:rPr lang="en-US" dirty="0" err="1"/>
              <a:t>RegexOptions</a:t>
            </a:r>
            <a:r>
              <a:rPr lang="en-US" dirty="0"/>
              <a:t>]::</a:t>
            </a:r>
            <a:r>
              <a:rPr lang="en-US" dirty="0" err="1"/>
              <a:t>MultiLine</a:t>
            </a:r>
            <a:r>
              <a:rPr lang="en-US" dirty="0"/>
              <a:t>,[</a:t>
            </a:r>
            <a:r>
              <a:rPr lang="en-US" dirty="0" err="1"/>
              <a:t>System.Text.RegularExpressions.RegexOptions</a:t>
            </a:r>
            <a:r>
              <a:rPr lang="en-US" dirty="0"/>
              <a:t>]::</a:t>
            </a:r>
            <a:r>
              <a:rPr lang="en-US" dirty="0" err="1">
                <a:solidFill>
                  <a:srgbClr val="FF0000"/>
                </a:solidFill>
              </a:rPr>
              <a:t>IgnoreCase</a:t>
            </a:r>
            <a:r>
              <a:rPr lang="en-US" dirty="0"/>
              <a:t>))</a:t>
            </a:r>
          </a:p>
          <a:p>
            <a:r>
              <a:rPr lang="en-US" dirty="0"/>
              <a:t>Or prefix your pattern with "(?</a:t>
            </a:r>
            <a:r>
              <a:rPr lang="en-US" dirty="0" err="1"/>
              <a:t>i</a:t>
            </a:r>
            <a:r>
              <a:rPr lang="en-US" dirty="0"/>
              <a:t>)," a "mode modifier:"</a:t>
            </a:r>
          </a:p>
          <a:p>
            <a:r>
              <a:rPr lang="en-US" dirty="0"/>
              <a:t>$</a:t>
            </a:r>
            <a:r>
              <a:rPr lang="en-US" dirty="0" err="1"/>
              <a:t>myreg</a:t>
            </a:r>
            <a:r>
              <a:rPr lang="en-US" dirty="0"/>
              <a:t> = [regex]'</a:t>
            </a:r>
            <a:r>
              <a:rPr lang="en-US" dirty="0" err="1"/>
              <a:t>hel</a:t>
            </a:r>
            <a:r>
              <a:rPr lang="en-US" dirty="0"/>
              <a:t>.'</a:t>
            </a:r>
          </a:p>
          <a:p>
            <a:r>
              <a:rPr lang="en-US" dirty="0"/>
              <a:t>Becomes</a:t>
            </a:r>
          </a:p>
          <a:p>
            <a:r>
              <a:rPr lang="en-US" dirty="0"/>
              <a:t>$</a:t>
            </a:r>
            <a:r>
              <a:rPr lang="en-US" dirty="0" err="1"/>
              <a:t>myreg</a:t>
            </a:r>
            <a:r>
              <a:rPr lang="en-US" dirty="0"/>
              <a:t> = [regex]'</a:t>
            </a:r>
            <a:r>
              <a:rPr lang="en-US" dirty="0">
                <a:solidFill>
                  <a:schemeClr val="accent6"/>
                </a:solidFill>
              </a:rPr>
              <a:t>(?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 err="1"/>
              <a:t>hel</a:t>
            </a:r>
            <a:r>
              <a:rPr lang="en-US" dirty="0"/>
              <a:t>.'</a:t>
            </a:r>
          </a:p>
          <a:p>
            <a:r>
              <a:rPr lang="en-US" dirty="0"/>
              <a:t>There are a handful of other mode modifiers, more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93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Star of the Show:  Select-String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you've been wondering, "Does PowerShell have a GREP?," it does</a:t>
            </a:r>
          </a:p>
          <a:p>
            <a:r>
              <a:rPr lang="en-US" sz="3200" dirty="0"/>
              <a:t>Select-String</a:t>
            </a:r>
          </a:p>
          <a:p>
            <a:pPr lvl="1"/>
            <a:r>
              <a:rPr lang="en-US" dirty="0"/>
              <a:t>Alias is "SLS"</a:t>
            </a:r>
          </a:p>
          <a:p>
            <a:pPr lvl="1"/>
            <a:r>
              <a:rPr lang="en-US" dirty="0"/>
              <a:t>Can do regex matches against multiple files (-path, -</a:t>
            </a:r>
            <a:r>
              <a:rPr lang="en-US" dirty="0" err="1"/>
              <a:t>literalpath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Alternatively, it'll consume strings from the pipeline </a:t>
            </a:r>
          </a:p>
          <a:p>
            <a:pPr lvl="1"/>
            <a:r>
              <a:rPr lang="en-US" dirty="0"/>
              <a:t>Can easily be told to be case sensitive, although it's not by default</a:t>
            </a:r>
          </a:p>
          <a:p>
            <a:pPr lvl="1"/>
            <a:r>
              <a:rPr lang="en-US" dirty="0"/>
              <a:t>By default, SLS reports every line in every file with a match, but once it finds a match on a line, it doesn't keep searching that line</a:t>
            </a:r>
          </a:p>
          <a:p>
            <a:pPr lvl="1"/>
            <a:r>
              <a:rPr lang="en-US" dirty="0"/>
              <a:t>If, however, you add –</a:t>
            </a:r>
            <a:r>
              <a:rPr lang="en-US" dirty="0" err="1"/>
              <a:t>AllMatches</a:t>
            </a:r>
            <a:r>
              <a:rPr lang="en-US" dirty="0"/>
              <a:t>, it still returns only one object on every line where it finds a match, but those objects each have a .matches member that contains multiple matches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14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0BF7-24A2-4889-A841-5D788629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Parms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C730-1550-47FA-9093-2AD76D58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parms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-Pattern </a:t>
            </a:r>
            <a:r>
              <a:rPr lang="en-US" i="1" dirty="0"/>
              <a:t>regex</a:t>
            </a:r>
            <a:r>
              <a:rPr lang="en-US" dirty="0"/>
              <a:t> which is also positional </a:t>
            </a:r>
            <a:r>
              <a:rPr lang="en-US" dirty="0" err="1"/>
              <a:t>parm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-Path </a:t>
            </a:r>
            <a:r>
              <a:rPr lang="en-US" i="1" dirty="0" err="1"/>
              <a:t>pathvalue</a:t>
            </a:r>
            <a:r>
              <a:rPr lang="en-US" dirty="0"/>
              <a:t> points to the folder where you want it to scan a bunch of files.  Also positional parameter number 2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CaseSensitive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AllMatches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LiteralPath</a:t>
            </a:r>
            <a:r>
              <a:rPr lang="en-US" dirty="0"/>
              <a:t> (like path but doesn't allow wild cards)</a:t>
            </a:r>
          </a:p>
          <a:p>
            <a:pPr lvl="1"/>
            <a:r>
              <a:rPr lang="en-US" dirty="0"/>
              <a:t>-Context </a:t>
            </a:r>
            <a:r>
              <a:rPr lang="en-US" i="1" dirty="0"/>
              <a:t>integer</a:t>
            </a:r>
            <a:r>
              <a:rPr lang="en-US" dirty="0"/>
              <a:t> stores a number of lines around each match, storing that in a .context member for the output.  Default is </a:t>
            </a:r>
            <a:r>
              <a:rPr lang="en-US" i="1" dirty="0"/>
              <a:t>not</a:t>
            </a:r>
            <a:r>
              <a:rPr lang="en-US" dirty="0"/>
              <a:t> to do this, and so don't expect a .context member if you didn't do -context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6B260-7444-4F18-A63B-195D3AC7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27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F12D-B27E-44BF-B847-E192E929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66BC-35E0-466A-A2D9-DE931A1F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("I just love love love </a:t>
            </a:r>
            <a:r>
              <a:rPr lang="en-US" dirty="0" err="1"/>
              <a:t>SLS","You'll</a:t>
            </a:r>
            <a:r>
              <a:rPr lang="en-US" dirty="0"/>
              <a:t> love it too" | </a:t>
            </a:r>
            <a:r>
              <a:rPr lang="en-US" dirty="0" err="1"/>
              <a:t>sls</a:t>
            </a:r>
            <a:r>
              <a:rPr lang="en-US" dirty="0"/>
              <a:t> "love" )  | ft –a</a:t>
            </a:r>
          </a:p>
          <a:p>
            <a:r>
              <a:rPr lang="en-US" dirty="0"/>
              <a:t>Add –</a:t>
            </a:r>
            <a:r>
              <a:rPr lang="en-US" dirty="0" err="1"/>
              <a:t>AllMatches</a:t>
            </a:r>
            <a:r>
              <a:rPr lang="en-US" dirty="0"/>
              <a:t> and then look at the .matches member</a:t>
            </a:r>
          </a:p>
          <a:p>
            <a:r>
              <a:rPr lang="en-US" dirty="0"/>
              <a:t>Add –Context 1 and look at .context</a:t>
            </a:r>
          </a:p>
          <a:p>
            <a:r>
              <a:rPr lang="en-US" dirty="0"/>
              <a:t>An example with files in a folder:</a:t>
            </a:r>
          </a:p>
          <a:p>
            <a:r>
              <a:rPr lang="en-US" dirty="0"/>
              <a:t>(SLS "saw" "c:\files\test*.txt –all)</a:t>
            </a:r>
          </a:p>
          <a:p>
            <a:r>
              <a:rPr lang="en-US" dirty="0"/>
              <a:t>(SLS "saw" "c:\files\test*.txt –all).matches</a:t>
            </a:r>
          </a:p>
          <a:p>
            <a:r>
              <a:rPr lang="en-US" dirty="0"/>
              <a:t>(SLS "saw" "c:\files\test*.txt –all –con 1).context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48DE8-AEC7-4D39-A799-9E87FE7E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3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Files-in-Folder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8" y="1690687"/>
            <a:ext cx="11677293" cy="49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33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Dot-Weakness:  Multi/Single 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dot (.) matches everything but the line feed</a:t>
            </a:r>
          </a:p>
          <a:p>
            <a:r>
              <a:rPr lang="en-US" dirty="0"/>
              <a:t>(Ancient historical reason – don't ask)</a:t>
            </a:r>
          </a:p>
          <a:p>
            <a:r>
              <a:rPr lang="en-US" dirty="0"/>
              <a:t>You can turn on a mode to change that so all of the newline characters match a dot</a:t>
            </a:r>
          </a:p>
          <a:p>
            <a:r>
              <a:rPr lang="en-US" dirty="0"/>
              <a:t>"Single line mode" means "dot matches everything" and it's the .NET "</a:t>
            </a:r>
            <a:r>
              <a:rPr lang="en-US" dirty="0" err="1"/>
              <a:t>RegexOptions.Singleline</a:t>
            </a:r>
            <a:r>
              <a:rPr lang="en-US" dirty="0"/>
              <a:t>" option and the (?s) mode modifier</a:t>
            </a:r>
          </a:p>
          <a:p>
            <a:r>
              <a:rPr lang="en-US" dirty="0"/>
              <a:t>You'll want this when parsing things like an entire web page read into a variable</a:t>
            </a:r>
          </a:p>
          <a:p>
            <a:r>
              <a:rPr lang="en-US" dirty="0"/>
              <a:t>Select-String is great in that it's  basically built to avoid the issue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465E-657F-46A2-9E11-2A14E130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Regex?  A few Examples and Reasons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3F704-EF2F-4AF2-A172-A30CAFEF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CAFFB-37B8-4641-8C56-EFD8A0890C86}"/>
              </a:ext>
            </a:extLst>
          </p:cNvPr>
          <p:cNvSpPr txBox="1"/>
          <p:nvPr/>
        </p:nvSpPr>
        <p:spPr>
          <a:xfrm>
            <a:off x="7602070" y="4987446"/>
            <a:ext cx="398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Old, well-understood tool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FA93E-FC97-40E6-9674-26F079F94957}"/>
              </a:ext>
            </a:extLst>
          </p:cNvPr>
          <p:cNvSpPr txBox="1"/>
          <p:nvPr/>
        </p:nvSpPr>
        <p:spPr>
          <a:xfrm>
            <a:off x="7249459" y="3131238"/>
            <a:ext cx="49425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Is supported everywhere.  Yes, it's great for PowerShell, but it also runs on just about every platform around.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91C45-2597-42C7-9072-C694766DE8DC}"/>
              </a:ext>
            </a:extLst>
          </p:cNvPr>
          <p:cNvSpPr txBox="1"/>
          <p:nvPr/>
        </p:nvSpPr>
        <p:spPr>
          <a:xfrm>
            <a:off x="2767106" y="1594844"/>
            <a:ext cx="2916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"Does that new password meet our criteria?"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75428-03E3-4904-8C1D-5C28E8C654D8}"/>
              </a:ext>
            </a:extLst>
          </p:cNvPr>
          <p:cNvSpPr txBox="1"/>
          <p:nvPr/>
        </p:nvSpPr>
        <p:spPr>
          <a:xfrm>
            <a:off x="1010025" y="2665507"/>
            <a:ext cx="631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"</a:t>
            </a:r>
            <a:r>
              <a:rPr lang="en-US" sz="3600" b="1" dirty="0">
                <a:solidFill>
                  <a:schemeClr val="bg1"/>
                </a:solidFill>
              </a:rPr>
              <a:t>Is that a valid email address?"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F72E8-9CE6-4C27-B52F-D6042E43C8BC}"/>
              </a:ext>
            </a:extLst>
          </p:cNvPr>
          <p:cNvSpPr txBox="1"/>
          <p:nvPr/>
        </p:nvSpPr>
        <p:spPr>
          <a:xfrm>
            <a:off x="1679389" y="3752350"/>
            <a:ext cx="4811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 personally identifiable data in folders of text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4E2C3-E027-4CCC-B7AA-BAD1AC56C360}"/>
              </a:ext>
            </a:extLst>
          </p:cNvPr>
          <p:cNvSpPr txBox="1"/>
          <p:nvPr/>
        </p:nvSpPr>
        <p:spPr>
          <a:xfrm>
            <a:off x="7144870" y="2012208"/>
            <a:ext cx="5199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 and update text, like web sites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319607-6E97-4C6D-B76B-14632F47F358}"/>
              </a:ext>
            </a:extLst>
          </p:cNvPr>
          <p:cNvGrpSpPr/>
          <p:nvPr/>
        </p:nvGrpSpPr>
        <p:grpSpPr>
          <a:xfrm>
            <a:off x="999566" y="5779321"/>
            <a:ext cx="10935444" cy="1078679"/>
            <a:chOff x="999566" y="5779321"/>
            <a:chExt cx="10935444" cy="10786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18E463-FD9B-44E5-9963-3BC4EDA1CEC5}"/>
                </a:ext>
              </a:extLst>
            </p:cNvPr>
            <p:cNvSpPr txBox="1"/>
            <p:nvPr/>
          </p:nvSpPr>
          <p:spPr>
            <a:xfrm>
              <a:off x="1954305" y="5779321"/>
              <a:ext cx="99807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And I tell you, my friends, if I could search OneNote </a:t>
              </a:r>
              <a:br>
                <a:rPr lang="en-US" sz="2800" dirty="0">
                  <a:solidFill>
                    <a:schemeClr val="bg1"/>
                  </a:solidFill>
                  <a:latin typeface="Gill Sans MT" panose="020B0502020104020203" pitchFamily="34" charset="0"/>
                </a:rPr>
              </a:br>
              <a:r>
                <a:rPr lang="en-US" sz="28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with regex, I might never have to leave the house again.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E32B536-8559-4BCD-B950-9D07CD86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9566" y="59436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12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Online Testers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this sounding scary?</a:t>
            </a:r>
          </a:p>
          <a:p>
            <a:r>
              <a:rPr lang="en-US" dirty="0"/>
              <a:t>Save yourself time with some nice online testers</a:t>
            </a:r>
          </a:p>
          <a:p>
            <a:pPr lvl="1"/>
            <a:r>
              <a:rPr lang="en-US" dirty="0" err="1"/>
              <a:t>Regexr.com</a:t>
            </a:r>
            <a:endParaRPr lang="en-US" dirty="0"/>
          </a:p>
          <a:p>
            <a:pPr lvl="1"/>
            <a:r>
              <a:rPr lang="en-US" dirty="0"/>
              <a:t>Regex101.com</a:t>
            </a:r>
          </a:p>
          <a:p>
            <a:pPr lvl="1"/>
            <a:r>
              <a:rPr lang="en-US" dirty="0"/>
              <a:t>http://regexhero.net/tester/ is great because it's built atop .NET regex, but requires Silverlight, which a certain big company is killing for some reason</a:t>
            </a:r>
          </a:p>
          <a:p>
            <a:r>
              <a:rPr lang="en-US" dirty="0"/>
              <a:t>There are also no end of sites with solutions to "how do I write a regex that matches…" questions</a:t>
            </a:r>
          </a:p>
          <a:p>
            <a:r>
              <a:rPr lang="en-US" dirty="0"/>
              <a:t>One example: http://www.regexlib.com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A7419-C8D9-4989-B7FA-438B0583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7159-7D69-409B-8A25-FAAD6090CC1C}"/>
              </a:ext>
            </a:extLst>
          </p:cNvPr>
          <p:cNvSpPr txBox="1"/>
          <p:nvPr/>
        </p:nvSpPr>
        <p:spPr>
          <a:xfrm>
            <a:off x="617366" y="274918"/>
            <a:ext cx="1073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ill Sans MT" panose="020B0502020104020203" pitchFamily="34" charset="0"/>
              </a:rPr>
              <a:t>Well, The Only Thing Left Is…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22D79-DF05-4A32-84BE-1BA4723CC971}"/>
              </a:ext>
            </a:extLst>
          </p:cNvPr>
          <p:cNvSpPr txBox="1"/>
          <p:nvPr/>
        </p:nvSpPr>
        <p:spPr>
          <a:xfrm>
            <a:off x="908422" y="2705725"/>
            <a:ext cx="990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Regular Expression Syntax!</a:t>
            </a:r>
          </a:p>
        </p:txBody>
      </p:sp>
    </p:spTree>
    <p:extLst>
      <p:ext uri="{BB962C8B-B14F-4D97-AF65-F5344CB8AC3E}">
        <p14:creationId xmlns:p14="http://schemas.microsoft.com/office/powerpoint/2010/main" val="1367197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0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 for a Range of Values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Literals are easy matches –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 matches just an actual "1"</a:t>
            </a:r>
          </a:p>
          <a:p>
            <a:r>
              <a:rPr lang="en-US" dirty="0"/>
              <a:t>But if we want to match any digit, we could create a "custom character class" with</a:t>
            </a:r>
          </a:p>
          <a:p>
            <a:pPr lvl="1"/>
            <a:r>
              <a:rPr lang="en-US" dirty="0"/>
              <a:t> a range, like </a:t>
            </a:r>
            <a:r>
              <a:rPr lang="en-US" dirty="0">
                <a:solidFill>
                  <a:schemeClr val="accent6"/>
                </a:solidFill>
              </a:rPr>
              <a:t>[0-9] or [b-k]</a:t>
            </a:r>
          </a:p>
          <a:p>
            <a:pPr lvl="1"/>
            <a:r>
              <a:rPr lang="en-US" dirty="0"/>
              <a:t>a set, like </a:t>
            </a: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6"/>
                </a:solidFill>
              </a:rPr>
              <a:t>aeiou</a:t>
            </a:r>
            <a:r>
              <a:rPr lang="en-US" dirty="0">
                <a:solidFill>
                  <a:schemeClr val="accent6"/>
                </a:solidFill>
              </a:rPr>
              <a:t>]</a:t>
            </a:r>
            <a:endParaRPr lang="en-US" dirty="0"/>
          </a:p>
          <a:p>
            <a:pPr lvl="1"/>
            <a:r>
              <a:rPr lang="en-US" dirty="0"/>
              <a:t>a combination, like </a:t>
            </a:r>
            <a:r>
              <a:rPr lang="en-US" dirty="0">
                <a:solidFill>
                  <a:schemeClr val="accent6"/>
                </a:solidFill>
              </a:rPr>
              <a:t>[b-</a:t>
            </a:r>
            <a:r>
              <a:rPr lang="en-US" dirty="0" err="1">
                <a:solidFill>
                  <a:schemeClr val="accent6"/>
                </a:solidFill>
              </a:rPr>
              <a:t>cfbn</a:t>
            </a:r>
            <a:r>
              <a:rPr lang="en-US" dirty="0">
                <a:solidFill>
                  <a:schemeClr val="accent6"/>
                </a:solidFill>
              </a:rPr>
              <a:t>]</a:t>
            </a:r>
          </a:p>
          <a:p>
            <a:pPr lvl="1"/>
            <a:r>
              <a:rPr lang="en-US" dirty="0"/>
              <a:t>Note the square brackets around a custom class</a:t>
            </a:r>
          </a:p>
          <a:p>
            <a:pPr lvl="1"/>
            <a:r>
              <a:rPr lang="en-US" dirty="0"/>
              <a:t>No escape needed to have "-" in a range, just make it unambiguous</a:t>
            </a:r>
          </a:p>
          <a:p>
            <a:pPr lvl="1"/>
            <a:r>
              <a:rPr lang="en-US" dirty="0"/>
              <a:t>Examples:</a:t>
            </a:r>
          </a:p>
          <a:p>
            <a:pPr lvl="1"/>
            <a:r>
              <a:rPr lang="en-US" dirty="0"/>
              <a:t>"is th5ere a digit" –match "[0-9]"</a:t>
            </a:r>
          </a:p>
          <a:p>
            <a:pPr lvl="1"/>
            <a:r>
              <a:rPr lang="en-US" dirty="0"/>
              <a:t>"is th5ere a digit" –match "[a-f567h-j]"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07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Includes Some Predefined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[0-9] or [0123456789] works for digits, but there is a predefined class, "\d" that does that job</a:t>
            </a:r>
          </a:p>
          <a:p>
            <a:r>
              <a:rPr lang="en-US" dirty="0"/>
              <a:t>And \D, which means "everything but digits"</a:t>
            </a:r>
          </a:p>
          <a:p>
            <a:r>
              <a:rPr lang="en-US" dirty="0"/>
              <a:t>\w is "all 'word' characters," a-z, A-Z, 0-9, _ in ANSI ;\W is, again, everything but that</a:t>
            </a:r>
          </a:p>
          <a:p>
            <a:r>
              <a:rPr lang="en-US" dirty="0"/>
              <a:t>\s is "white space," which means tab, line feed, vertical tab, form feed, carriage return, space (ASCII 9-13, 20) but not "start of line"</a:t>
            </a:r>
          </a:p>
          <a:p>
            <a:r>
              <a:rPr lang="en-US" dirty="0"/>
              <a:t>\S is anything that isn't white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Regex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search for any US social security numbers (or things that look like them) in a document or perhaps a folder full of files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45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9" y="2798755"/>
            <a:ext cx="8869680" cy="37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18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Quantifiers: Beyond + and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\d\d\d was irritating, so \d{3} works also, requiring exactly three digits</a:t>
            </a:r>
          </a:p>
          <a:p>
            <a:r>
              <a:rPr lang="en-US" dirty="0"/>
              <a:t>x{2,7} matches from two to seven consecutive x's</a:t>
            </a:r>
          </a:p>
          <a:p>
            <a:r>
              <a:rPr lang="en-US" dirty="0"/>
              <a:t>x{5,} requires five or more consecutive x's</a:t>
            </a:r>
          </a:p>
          <a:p>
            <a:r>
              <a:rPr lang="en-US" dirty="0"/>
              <a:t>Again, they must be consecutive; x{2} would not match Xerox</a:t>
            </a:r>
          </a:p>
          <a:p>
            <a:r>
              <a:rPr lang="en-US" dirty="0"/>
              <a:t>Example:  do any English words start with "X" that at some point are followed by two consecutive vowels?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7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"Optional" Quantifier,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we wanted to match either "color" or "</a:t>
            </a:r>
            <a:r>
              <a:rPr lang="en-US" dirty="0" err="1"/>
              <a:t>colour</a:t>
            </a:r>
            <a:r>
              <a:rPr lang="en-US" dirty="0"/>
              <a:t>"</a:t>
            </a:r>
          </a:p>
          <a:p>
            <a:r>
              <a:rPr lang="en-US" dirty="0"/>
              <a:t>Could * help, as in </a:t>
            </a:r>
            <a:r>
              <a:rPr lang="en-US" dirty="0" err="1">
                <a:solidFill>
                  <a:schemeClr val="accent6"/>
                </a:solidFill>
              </a:rPr>
              <a:t>colou</a:t>
            </a:r>
            <a:r>
              <a:rPr lang="en-US" dirty="0">
                <a:solidFill>
                  <a:schemeClr val="accent6"/>
                </a:solidFill>
              </a:rPr>
              <a:t>*r</a:t>
            </a:r>
            <a:r>
              <a:rPr lang="en-US" dirty="0"/>
              <a:t>  ?</a:t>
            </a:r>
          </a:p>
          <a:p>
            <a:r>
              <a:rPr lang="en-US" dirty="0"/>
              <a:t>Yes, but it'd also match </a:t>
            </a:r>
            <a:r>
              <a:rPr lang="en-US" dirty="0" err="1"/>
              <a:t>colouuuuuuuuur</a:t>
            </a:r>
            <a:endParaRPr lang="en-US" dirty="0"/>
          </a:p>
          <a:p>
            <a:r>
              <a:rPr lang="en-US" dirty="0"/>
              <a:t>So we have "?," the "optional" quantifier</a:t>
            </a:r>
          </a:p>
          <a:p>
            <a:r>
              <a:rPr lang="en-US" dirty="0"/>
              <a:t>"Groups" and "Alternation" could solve this also, we'll get to them later</a:t>
            </a:r>
          </a:p>
          <a:p>
            <a:r>
              <a:rPr lang="en-US" dirty="0"/>
              <a:t>? Means "0 or 1," as in </a:t>
            </a:r>
            <a:r>
              <a:rPr lang="en-US" dirty="0" err="1"/>
              <a:t>colou?r</a:t>
            </a:r>
            <a:endParaRPr lang="en-US" dirty="0"/>
          </a:p>
          <a:p>
            <a:r>
              <a:rPr lang="en-US" dirty="0"/>
              <a:t>You can use </a:t>
            </a:r>
            <a:r>
              <a:rPr lang="en-US" dirty="0" err="1"/>
              <a:t>parens</a:t>
            </a:r>
            <a:r>
              <a:rPr lang="en-US" dirty="0"/>
              <a:t> to make groups of more than one letter optional</a:t>
            </a:r>
          </a:p>
          <a:p>
            <a:r>
              <a:rPr lang="en-US" dirty="0"/>
              <a:t>So this very simple example works:  </a:t>
            </a:r>
            <a:r>
              <a:rPr lang="en-US" dirty="0" err="1"/>
              <a:t>colo</a:t>
            </a:r>
            <a:r>
              <a:rPr lang="en-US" dirty="0"/>
              <a:t>(u)?r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8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"Negation" Character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</a:t>
            </a:r>
            <a:r>
              <a:rPr lang="en-US" i="1" dirty="0"/>
              <a:t>don't</a:t>
            </a:r>
            <a:r>
              <a:rPr lang="en-US" dirty="0"/>
              <a:t> want something?</a:t>
            </a:r>
          </a:p>
          <a:p>
            <a:r>
              <a:rPr lang="en-US" dirty="0"/>
              <a:t>Again, there are the predefined "anything but" classes like \D, \W</a:t>
            </a:r>
          </a:p>
          <a:p>
            <a:r>
              <a:rPr lang="en-US" dirty="0"/>
              <a:t>Alternatively, to negate a custom character class, put ^ as its first token </a:t>
            </a:r>
          </a:p>
          <a:p>
            <a:r>
              <a:rPr lang="en-US" dirty="0"/>
              <a:t>[^0-9] is the same as \D</a:t>
            </a:r>
          </a:p>
          <a:p>
            <a:r>
              <a:rPr lang="en-US" dirty="0"/>
              <a:t>To match [^e], all a string must do is to have one or more characters in it that are </a:t>
            </a:r>
            <a:r>
              <a:rPr lang="en-US" i="1" dirty="0"/>
              <a:t>not</a:t>
            </a:r>
            <a:r>
              <a:rPr lang="en-US" dirty="0"/>
              <a:t> "e"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0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to Tweak a Class: Class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Suppose we wanted to match a letter:</a:t>
            </a:r>
          </a:p>
          <a:p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r>
              <a:rPr lang="en-US" dirty="0"/>
              <a:t>But didn't want r or w</a:t>
            </a:r>
          </a:p>
          <a:p>
            <a:r>
              <a:rPr lang="en-US" dirty="0"/>
              <a:t>Use this:</a:t>
            </a:r>
          </a:p>
          <a:p>
            <a:r>
              <a:rPr lang="en-US" dirty="0"/>
              <a:t>[a-z-[</a:t>
            </a:r>
            <a:r>
              <a:rPr lang="en-US" dirty="0" err="1"/>
              <a:t>rw</a:t>
            </a:r>
            <a:r>
              <a:rPr lang="en-US" dirty="0"/>
              <a:t>]]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PS C:\&gt; "Row" -match "[a-z-[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PS C:\&gt;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-match "[a-z-[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>
                <a:cs typeface="Courier New" panose="02070309020205020404" pitchFamily="49" charset="0"/>
              </a:rPr>
              <a:t>You can also subtract inside subtracted classes, etc.</a:t>
            </a:r>
          </a:p>
          <a:p>
            <a:r>
              <a:rPr lang="en-US" dirty="0">
                <a:cs typeface="Courier New" panose="02070309020205020404" pitchFamily="49" charset="0"/>
              </a:rPr>
              <a:t>If subtracting from a negated group, the negation happens first, then the subtraction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2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No, It Can't Do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matches text patterns, it doesn't parse them</a:t>
            </a:r>
          </a:p>
          <a:p>
            <a:r>
              <a:rPr lang="en-US" dirty="0"/>
              <a:t>It's really weird looking… "line noise" often comes to mind</a:t>
            </a:r>
          </a:p>
          <a:p>
            <a:r>
              <a:rPr lang="en-US" dirty="0"/>
              <a:t>It's not as hard as it's made out to be, but it is </a:t>
            </a:r>
            <a:r>
              <a:rPr lang="en-US" i="1" dirty="0"/>
              <a:t>not</a:t>
            </a:r>
            <a:r>
              <a:rPr lang="en-US" dirty="0"/>
              <a:t> trivial</a:t>
            </a:r>
          </a:p>
          <a:p>
            <a:r>
              <a:rPr lang="en-US" dirty="0"/>
              <a:t>It's not a programming language – you can't write procedures/functions in it, alias oft-used patterns and the like</a:t>
            </a:r>
          </a:p>
          <a:p>
            <a:r>
              <a:rPr lang="en-US" dirty="0"/>
              <a:t>Hierarchical text like XML would be difficult to parse with it</a:t>
            </a:r>
          </a:p>
          <a:p>
            <a:r>
              <a:rPr lang="en-US" dirty="0"/>
              <a:t>Some patterns are difficult, like "is this a palindrome?" although "is this a palindrome?" is easy if you specify an exact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627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Examples:  Finding Weird Words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find a word with five consecutive vowels, given a file crwords.txt with all English words:</a:t>
            </a:r>
          </a:p>
          <a:p>
            <a:r>
              <a:rPr lang="en-US" dirty="0"/>
              <a:t>select-string -Pattern "[</a:t>
            </a:r>
            <a:r>
              <a:rPr lang="en-US" dirty="0" err="1"/>
              <a:t>aeiou</a:t>
            </a:r>
            <a:r>
              <a:rPr lang="en-US" dirty="0"/>
              <a:t>]{5}" -Path .\words.txt</a:t>
            </a:r>
          </a:p>
          <a:p>
            <a:r>
              <a:rPr lang="en-US" dirty="0"/>
              <a:t>The character class is clearly vowels; the {5} says, "and exactly five of them."  Six consonants would be</a:t>
            </a:r>
          </a:p>
          <a:p>
            <a:r>
              <a:rPr lang="en-US" dirty="0"/>
              <a:t>select-string -Pattern "[a-z-[</a:t>
            </a:r>
            <a:r>
              <a:rPr lang="en-US" dirty="0" err="1"/>
              <a:t>aeiouy</a:t>
            </a:r>
            <a:r>
              <a:rPr lang="en-US" dirty="0"/>
              <a:t>]]{6}" -Path .\</a:t>
            </a:r>
            <a:r>
              <a:rPr lang="en-US" dirty="0" err="1"/>
              <a:t>words.txt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99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Groups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Clarifying, Quantifying, Alternation, Capture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7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"Groups" has a special meaning in Regex</a:t>
            </a:r>
          </a:p>
          <a:p>
            <a:r>
              <a:rPr lang="en-US" dirty="0"/>
              <a:t>You "group" part of your regexes with parentheses</a:t>
            </a:r>
          </a:p>
          <a:p>
            <a:r>
              <a:rPr lang="en-US" dirty="0"/>
              <a:t>Groups have several functions</a:t>
            </a:r>
          </a:p>
          <a:p>
            <a:pPr lvl="1"/>
            <a:r>
              <a:rPr lang="en-US" dirty="0"/>
              <a:t>Sometimes they just clarify a regex visually</a:t>
            </a:r>
          </a:p>
          <a:p>
            <a:pPr lvl="1"/>
            <a:r>
              <a:rPr lang="en-US" dirty="0"/>
              <a:t>Like character classes, they take quantifiers</a:t>
            </a:r>
          </a:p>
          <a:p>
            <a:pPr lvl="2"/>
            <a:r>
              <a:rPr lang="en-US" dirty="0"/>
              <a:t>  (a)(a)(a) is identical to (a){3}</a:t>
            </a:r>
          </a:p>
          <a:p>
            <a:pPr lvl="1"/>
            <a:r>
              <a:rPr lang="en-US" dirty="0"/>
              <a:t>They allow you to mark some of the matched pattern to "capture" for re-use later (for example, to find duplicate words or letters)</a:t>
            </a:r>
          </a:p>
          <a:p>
            <a:pPr lvl="1"/>
            <a:r>
              <a:rPr lang="en-US" dirty="0"/>
              <a:t>They define an "alternation," covered next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9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006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</a:t>
            </a:r>
            <a:r>
              <a:rPr lang="en-US" dirty="0" err="1"/>
              <a:t>af</a:t>
            </a:r>
            <a:r>
              <a:rPr lang="en-US" dirty="0"/>
              <a:t>] is a convenient way to say, "I'll accept a or f to match," but how to say, "match either 'black' or 'white?'"</a:t>
            </a:r>
          </a:p>
          <a:p>
            <a:r>
              <a:rPr lang="en-US" dirty="0"/>
              <a:t>With alternation, the pipeline symbol "|" as in </a:t>
            </a:r>
          </a:p>
          <a:p>
            <a:r>
              <a:rPr lang="en-US" dirty="0"/>
              <a:t>(black | white)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af</a:t>
            </a:r>
            <a:r>
              <a:rPr lang="en-US" dirty="0"/>
              <a:t>] and (</a:t>
            </a:r>
            <a:r>
              <a:rPr lang="en-US" dirty="0" err="1"/>
              <a:t>af</a:t>
            </a:r>
            <a:r>
              <a:rPr lang="en-US" dirty="0"/>
              <a:t>) are essentially identical, but you can't put ranges inside groups, just classes – "(a-z)" is a literal pattern a, -, z</a:t>
            </a:r>
          </a:p>
          <a:p>
            <a:pPr lvl="1"/>
            <a:r>
              <a:rPr lang="en-US" dirty="0"/>
              <a:t>Either way, groups and custom classes create a "fork in the road" for the regex engine </a:t>
            </a:r>
          </a:p>
          <a:p>
            <a:r>
              <a:rPr lang="en-US" dirty="0"/>
              <a:t>This offers us another answer to the color/</a:t>
            </a:r>
            <a:r>
              <a:rPr lang="en-US" dirty="0" err="1"/>
              <a:t>colour</a:t>
            </a:r>
            <a:r>
              <a:rPr lang="en-US" dirty="0"/>
              <a:t> problem:</a:t>
            </a:r>
          </a:p>
          <a:p>
            <a:r>
              <a:rPr lang="en-US" dirty="0"/>
              <a:t>(</a:t>
            </a:r>
            <a:r>
              <a:rPr lang="en-US" dirty="0" err="1"/>
              <a:t>colour|color</a:t>
            </a:r>
            <a:r>
              <a:rPr lang="en-US" dirty="0"/>
              <a:t>)</a:t>
            </a:r>
          </a:p>
          <a:p>
            <a:r>
              <a:rPr lang="en-US" dirty="0"/>
              <a:t>Be careful of the order of the options, though…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7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3754" y="259618"/>
            <a:ext cx="391550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"More Specific to the Left"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60" y="-21738"/>
            <a:ext cx="6710363" cy="6999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3754" y="2074985"/>
            <a:ext cx="39155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Also, even if your options don't step on each other, you can make the regex faster by putting the most-likely options to the left</a:t>
            </a:r>
          </a:p>
        </p:txBody>
      </p:sp>
    </p:spTree>
    <p:extLst>
      <p:ext uri="{BB962C8B-B14F-4D97-AF65-F5344CB8AC3E}">
        <p14:creationId xmlns:p14="http://schemas.microsoft.com/office/powerpoint/2010/main" val="424106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5A07-A627-4D1F-B2CE-6B8692F9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We Create a "Word" Pattern?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59695-86F5-4CD5-8519-D75766964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\w is a character class that includes only characters that would appear in a word – no digits etc.</a:t>
            </a:r>
          </a:p>
          <a:p>
            <a:r>
              <a:rPr lang="en-US" dirty="0"/>
              <a:t>Words are composed of at least one thing from the \w character class</a:t>
            </a:r>
          </a:p>
          <a:p>
            <a:r>
              <a:rPr lang="en-US" dirty="0"/>
              <a:t>Thus, \w+ could do 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D83D6-E7E6-44F4-A0D2-CB3F3794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9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Parentheses can also surround a subset of a group that you want not just to match but pull out into regex variables</a:t>
            </a:r>
          </a:p>
          <a:p>
            <a:r>
              <a:rPr lang="en-US" dirty="0"/>
              <a:t>They also show up in $matches or the Select-String variables</a:t>
            </a:r>
          </a:p>
          <a:p>
            <a:r>
              <a:rPr lang="en-US" dirty="0"/>
              <a:t>Here, we just match "I saw a [whatever]," no capture: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7" y="3758887"/>
            <a:ext cx="9925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40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Refine It with a Capture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509" y="1825625"/>
            <a:ext cx="9708981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713" y="1906073"/>
            <a:ext cx="105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just put parentheses around the word, and it captures it into $matches[1]</a:t>
            </a:r>
          </a:p>
        </p:txBody>
      </p:sp>
    </p:spTree>
    <p:extLst>
      <p:ext uri="{BB962C8B-B14F-4D97-AF65-F5344CB8AC3E}">
        <p14:creationId xmlns:p14="http://schemas.microsoft.com/office/powerpoint/2010/main" val="8337881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Captured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captured group is sometimes referred to as $1 or \1</a:t>
            </a:r>
          </a:p>
          <a:p>
            <a:r>
              <a:rPr lang="en-US" dirty="0"/>
              <a:t>The second is $2 or \2 and so on</a:t>
            </a:r>
          </a:p>
          <a:p>
            <a:r>
              <a:rPr lang="en-US" dirty="0"/>
              <a:t>Note that $1 and $2 are </a:t>
            </a:r>
            <a:r>
              <a:rPr lang="en-US" i="1" dirty="0"/>
              <a:t>not</a:t>
            </a:r>
            <a:r>
              <a:rPr lang="en-US" dirty="0"/>
              <a:t> PowerShell variables; regex has used those names for decades but </a:t>
            </a:r>
            <a:r>
              <a:rPr lang="en-US" dirty="0" err="1"/>
              <a:t>PoSH</a:t>
            </a:r>
            <a:r>
              <a:rPr lang="en-US" dirty="0"/>
              <a:t> gets confused, so surround them with single quotes, like '$1'</a:t>
            </a:r>
          </a:p>
          <a:p>
            <a:r>
              <a:rPr lang="en-US" dirty="0"/>
              <a:t>Let's see how to actually use this</a:t>
            </a:r>
          </a:p>
          <a:p>
            <a:r>
              <a:rPr lang="en-US" dirty="0"/>
              <a:t>The classic example is "find any doubled words, like this: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85" y="5245100"/>
            <a:ext cx="9753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303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Captured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any words with the same letter three times in a row?</a:t>
            </a:r>
          </a:p>
          <a:p>
            <a:r>
              <a:rPr lang="en-US" dirty="0"/>
              <a:t>This tells us:</a:t>
            </a:r>
          </a:p>
          <a:p>
            <a:r>
              <a:rPr lang="en-US" dirty="0" err="1"/>
              <a:t>sls</a:t>
            </a:r>
            <a:r>
              <a:rPr lang="en-US" dirty="0"/>
              <a:t> -path .\</a:t>
            </a:r>
            <a:r>
              <a:rPr lang="en-US" dirty="0" err="1"/>
              <a:t>words.txt</a:t>
            </a:r>
            <a:r>
              <a:rPr lang="en-US" dirty="0"/>
              <a:t> -Pattern "(\w)\1\1"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World's Simplest Regexes</a:t>
            </a:r>
            <a:br>
              <a:rPr lang="en-US" dirty="0"/>
            </a:br>
            <a:r>
              <a:rPr lang="en-US" sz="2800" dirty="0"/>
              <a:t>"Literals" and "Metacharacters"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"regex pattern" to match </a:t>
            </a:r>
            <a:r>
              <a:rPr lang="en-US" dirty="0">
                <a:solidFill>
                  <a:schemeClr val="accent1"/>
                </a:solidFill>
              </a:rPr>
              <a:t>be</a:t>
            </a:r>
            <a:r>
              <a:rPr lang="en-US" dirty="0"/>
              <a:t> is just those two letters – "be"</a:t>
            </a:r>
          </a:p>
          <a:p>
            <a:r>
              <a:rPr lang="en-US" b="1" dirty="0">
                <a:solidFill>
                  <a:schemeClr val="accent1"/>
                </a:solidFill>
              </a:rPr>
              <a:t>be</a:t>
            </a:r>
            <a:r>
              <a:rPr lang="en-US" dirty="0"/>
              <a:t> would first match</a:t>
            </a:r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be</a:t>
            </a:r>
            <a:r>
              <a:rPr lang="en-US" dirty="0"/>
              <a:t> or not to be</a:t>
            </a:r>
            <a:endParaRPr lang="en-US" i="1" dirty="0"/>
          </a:p>
          <a:p>
            <a:pPr lvl="1"/>
            <a:r>
              <a:rPr lang="en-US" dirty="0"/>
              <a:t>Many consider A</a:t>
            </a:r>
            <a:r>
              <a:rPr lang="en-US" dirty="0">
                <a:solidFill>
                  <a:srgbClr val="FF0000"/>
                </a:solidFill>
              </a:rPr>
              <a:t>be</a:t>
            </a:r>
            <a:r>
              <a:rPr lang="en-US" dirty="0"/>
              <a:t> Lincoln to be the best President</a:t>
            </a:r>
          </a:p>
          <a:p>
            <a:r>
              <a:rPr lang="en-US" dirty="0"/>
              <a:t>The letters in "be" are called </a:t>
            </a:r>
            <a:r>
              <a:rPr lang="en-US" i="1" dirty="0"/>
              <a:t>literals</a:t>
            </a:r>
            <a:r>
              <a:rPr lang="en-US" dirty="0"/>
              <a:t> (rather than </a:t>
            </a:r>
            <a:r>
              <a:rPr lang="en-US" i="1" dirty="0"/>
              <a:t>metacharacters</a:t>
            </a:r>
            <a:r>
              <a:rPr lang="en-US" dirty="0"/>
              <a:t>)</a:t>
            </a:r>
          </a:p>
          <a:p>
            <a:r>
              <a:rPr lang="en-US" dirty="0"/>
              <a:t>Simplest metacharacter is </a:t>
            </a:r>
            <a:r>
              <a:rPr lang="en-US" sz="4300" dirty="0">
                <a:solidFill>
                  <a:schemeClr val="accent1"/>
                </a:solidFill>
              </a:rPr>
              <a:t>.</a:t>
            </a:r>
            <a:r>
              <a:rPr lang="en-US" dirty="0"/>
              <a:t> or "dot;" it matches any SINGLE character other than a line termination (although you can change that behavior)</a:t>
            </a:r>
          </a:p>
          <a:p>
            <a:r>
              <a:rPr lang="en-US" b="1" dirty="0">
                <a:solidFill>
                  <a:schemeClr val="accent1"/>
                </a:solidFill>
              </a:rPr>
              <a:t>be. </a:t>
            </a:r>
            <a:r>
              <a:rPr lang="en-US" dirty="0"/>
              <a:t>would match </a:t>
            </a:r>
            <a:r>
              <a:rPr lang="en-US" dirty="0">
                <a:solidFill>
                  <a:srgbClr val="FF0000"/>
                </a:solidFill>
              </a:rPr>
              <a:t>bee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bet</a:t>
            </a:r>
            <a:r>
              <a:rPr lang="en-US" dirty="0"/>
              <a:t>, a</a:t>
            </a:r>
            <a:r>
              <a:rPr lang="en-US" dirty="0">
                <a:solidFill>
                  <a:srgbClr val="FF0000"/>
                </a:solidFill>
              </a:rPr>
              <a:t>bet</a:t>
            </a:r>
            <a:r>
              <a:rPr lang="en-US" dirty="0"/>
              <a:t>, ante</a:t>
            </a:r>
            <a:r>
              <a:rPr lang="en-US" dirty="0">
                <a:solidFill>
                  <a:srgbClr val="FF0000"/>
                </a:solidFill>
              </a:rPr>
              <a:t>bel</a:t>
            </a:r>
            <a:r>
              <a:rPr lang="en-US" dirty="0"/>
              <a:t>lum, </a:t>
            </a:r>
            <a:r>
              <a:rPr lang="en-US" dirty="0">
                <a:solidFill>
                  <a:srgbClr val="FF0000"/>
                </a:solidFill>
              </a:rPr>
              <a:t>bea</a:t>
            </a:r>
            <a:r>
              <a:rPr lang="en-US" dirty="0"/>
              <a:t>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be. </a:t>
            </a:r>
            <a:r>
              <a:rPr lang="en-US" dirty="0"/>
              <a:t>would </a:t>
            </a:r>
            <a:r>
              <a:rPr lang="en-US" i="1" dirty="0"/>
              <a:t>not </a:t>
            </a:r>
            <a:r>
              <a:rPr lang="en-US" dirty="0"/>
              <a:t>match just "be"</a:t>
            </a:r>
          </a:p>
          <a:p>
            <a:r>
              <a:rPr lang="en-US" dirty="0"/>
              <a:t>BTW, to actually match "period," use </a:t>
            </a:r>
            <a:r>
              <a:rPr lang="en-US" b="1" dirty="0">
                <a:solidFill>
                  <a:schemeClr val="accent1"/>
                </a:solidFill>
              </a:rPr>
              <a:t>\.</a:t>
            </a:r>
            <a:r>
              <a:rPr lang="en-US" dirty="0"/>
              <a:t> </a:t>
            </a:r>
          </a:p>
          <a:p>
            <a:r>
              <a:rPr lang="en-US" dirty="0"/>
              <a:t>Example: to match will.i.am, use </a:t>
            </a:r>
            <a:r>
              <a:rPr lang="en-US" b="1" dirty="0">
                <a:solidFill>
                  <a:schemeClr val="accent1"/>
                </a:solidFill>
              </a:rPr>
              <a:t>will\.i\.am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0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Capture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a name besides $1 or the like, you can specify any name by starting the capture with ?&lt;</a:t>
            </a:r>
            <a:r>
              <a:rPr lang="en-US" i="1" dirty="0"/>
              <a:t>name</a:t>
            </a:r>
            <a:r>
              <a:rPr lang="en-US" dirty="0"/>
              <a:t>&gt;</a:t>
            </a:r>
          </a:p>
          <a:p>
            <a:r>
              <a:rPr lang="en-US" dirty="0"/>
              <a:t>"(?&lt;Word1&gt;\w+)\W+(\w+)" has a named and then unnamed capture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60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58" y="3148012"/>
            <a:ext cx="7921639" cy="37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977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Captures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that example, there was only one capture group, so only $1 appeared</a:t>
            </a:r>
          </a:p>
          <a:p>
            <a:r>
              <a:rPr lang="en-US" dirty="0"/>
              <a:t>If there were more captures, they'd be $2 </a:t>
            </a:r>
            <a:r>
              <a:rPr lang="en-US" dirty="0" err="1"/>
              <a:t>etc</a:t>
            </a:r>
            <a:r>
              <a:rPr lang="en-US" dirty="0"/>
              <a:t>; they're \1, \2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To see some examples, look at my "Harvesting the Web" PPT from last Summit</a:t>
            </a:r>
          </a:p>
          <a:p>
            <a:r>
              <a:rPr lang="en-US" dirty="0"/>
              <a:t>Another simple example captures the first two words in a string:</a:t>
            </a:r>
          </a:p>
          <a:p>
            <a:r>
              <a:rPr lang="en-US" dirty="0"/>
              <a:t>(\w+)\W+(\w+)</a:t>
            </a:r>
          </a:p>
          <a:p>
            <a:r>
              <a:rPr lang="en-US" dirty="0"/>
              <a:t>Two capture groups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61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78" y="4635500"/>
            <a:ext cx="5383198" cy="20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852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04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 Refine a Pattern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part of the pattern is "... But only at the end of the line" or something like that, an anchor helps</a:t>
            </a:r>
          </a:p>
          <a:p>
            <a:r>
              <a:rPr lang="en-US" dirty="0"/>
              <a:t>^ matches "start of line, so ^hawk doesn't match "He was a deficit hawk"  but would match "</a:t>
            </a:r>
            <a:r>
              <a:rPr lang="en-US" dirty="0" err="1"/>
              <a:t>Hawkman</a:t>
            </a:r>
            <a:r>
              <a:rPr lang="en-US" dirty="0"/>
              <a:t> is a pretty lame DC character"</a:t>
            </a:r>
          </a:p>
          <a:p>
            <a:r>
              <a:rPr lang="en-US" dirty="0"/>
              <a:t>(Yes, ^ means "set negation" also, but only in [ … ] constructs)</a:t>
            </a:r>
          </a:p>
          <a:p>
            <a:r>
              <a:rPr lang="en-US" dirty="0"/>
              <a:t>End of line anchor is $</a:t>
            </a:r>
          </a:p>
          <a:p>
            <a:r>
              <a:rPr lang="en-US" dirty="0"/>
              <a:t>\b = "must begin on a word boundary"</a:t>
            </a:r>
          </a:p>
          <a:p>
            <a:r>
              <a:rPr lang="en-US" dirty="0"/>
              <a:t>\B = "must </a:t>
            </a:r>
            <a:r>
              <a:rPr lang="en-US" i="1" dirty="0"/>
              <a:t>not</a:t>
            </a:r>
            <a:r>
              <a:rPr lang="en-US" dirty="0"/>
              <a:t> begin on a word boundary"</a:t>
            </a:r>
          </a:p>
          <a:p>
            <a:r>
              <a:rPr lang="en-US" dirty="0"/>
              <a:t>\A = like ^ but only the beginning of the</a:t>
            </a:r>
            <a:r>
              <a:rPr lang="en-US" i="1" dirty="0"/>
              <a:t> first</a:t>
            </a:r>
            <a:r>
              <a:rPr lang="en-US" dirty="0"/>
              <a:t> line</a:t>
            </a:r>
          </a:p>
          <a:p>
            <a:r>
              <a:rPr lang="en-US" dirty="0"/>
              <a:t>\Z = like $ but only at the end of the last line</a:t>
            </a:r>
          </a:p>
          <a:p>
            <a:r>
              <a:rPr lang="en-US" dirty="0"/>
              <a:t>\z = like \Z but ignores carriage returns \r</a:t>
            </a:r>
          </a:p>
          <a:p>
            <a:r>
              <a:rPr lang="en-US" dirty="0"/>
              <a:t>\G = must start immediately after the last match ended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94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take my words.txt file and wonder if there's a word starting with w and has two r's in it</a:t>
            </a:r>
          </a:p>
          <a:p>
            <a:r>
              <a:rPr lang="en-US" dirty="0"/>
              <a:t>So I fire up Select-String and give it the pattern w.*r.*r.*</a:t>
            </a:r>
          </a:p>
          <a:p>
            <a:r>
              <a:rPr lang="en-US" dirty="0" err="1"/>
              <a:t>Ooops</a:t>
            </a:r>
            <a:r>
              <a:rPr lang="en-US" dirty="0"/>
              <a:t>… "Answerer" comes up</a:t>
            </a:r>
          </a:p>
          <a:p>
            <a:r>
              <a:rPr lang="en-US" dirty="0"/>
              <a:t>So the better pattern is ^w.*r.*r.*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95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feed regex a string with newline characters</a:t>
            </a:r>
          </a:p>
          <a:p>
            <a:r>
              <a:rPr lang="en-US" dirty="0"/>
              <a:t>Normally ^ means, "beginning of input string" and $ refers to the end of the input string</a:t>
            </a:r>
          </a:p>
          <a:p>
            <a:r>
              <a:rPr lang="en-US" dirty="0"/>
              <a:t>If you enable multiline mode, ^ also matches the beginning of each line, and $ also matches the newline characters</a:t>
            </a:r>
          </a:p>
          <a:p>
            <a:r>
              <a:rPr lang="en-US" dirty="0"/>
              <a:t>Turn it on as a regex option in a .NET new-object</a:t>
            </a:r>
          </a:p>
          <a:p>
            <a:r>
              <a:rPr lang="en-US" dirty="0"/>
              <a:t>Or use the "m" mode modifier in your pattern… prefix the pattern with "(?m)"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72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Lookarounds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87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Lookarounds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you to say</a:t>
            </a:r>
          </a:p>
          <a:p>
            <a:pPr lvl="1"/>
            <a:r>
              <a:rPr lang="en-US" dirty="0"/>
              <a:t>Match x, but only if y doesn't follow it (negative lookahead)</a:t>
            </a:r>
          </a:p>
          <a:p>
            <a:pPr lvl="2"/>
            <a:r>
              <a:rPr lang="en-US" dirty="0"/>
              <a:t>written as x(?!y)</a:t>
            </a:r>
          </a:p>
          <a:p>
            <a:pPr lvl="1"/>
            <a:r>
              <a:rPr lang="en-US" dirty="0"/>
              <a:t>Match x, but only if a y follows it – and don't make y part of the match (positive lookahead)</a:t>
            </a:r>
          </a:p>
          <a:p>
            <a:pPr lvl="2"/>
            <a:r>
              <a:rPr lang="en-US" dirty="0"/>
              <a:t>written as x(?=y)</a:t>
            </a:r>
          </a:p>
          <a:p>
            <a:pPr lvl="1"/>
            <a:r>
              <a:rPr lang="en-US" dirty="0"/>
              <a:t>Match x, but only if y doesn't precede it (negative </a:t>
            </a:r>
            <a:r>
              <a:rPr lang="en-US" dirty="0" err="1"/>
              <a:t>lookbehind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written as (?&lt;!y)x</a:t>
            </a:r>
          </a:p>
          <a:p>
            <a:pPr lvl="1"/>
            <a:r>
              <a:rPr lang="en-US" dirty="0"/>
              <a:t>Match x, but only if y precedes it and, again, don't make y part of the match (positive </a:t>
            </a:r>
            <a:r>
              <a:rPr lang="en-US" dirty="0" err="1"/>
              <a:t>lookbehind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written as (?&lt;=y)x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3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 Negative lookahead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lookahead means "match such-and-such, but not if it's followed by some other pattern"</a:t>
            </a:r>
          </a:p>
          <a:p>
            <a:r>
              <a:rPr lang="en-US" dirty="0"/>
              <a:t>Like "q" without "u" </a:t>
            </a:r>
          </a:p>
          <a:p>
            <a:r>
              <a:rPr lang="en-US" dirty="0"/>
              <a:t>Do that with (?!&lt;pattern you don't want&gt;)</a:t>
            </a:r>
          </a:p>
          <a:p>
            <a:r>
              <a:rPr lang="en-US" dirty="0"/>
              <a:t>Like "q(?!u)" which matches Iraqi </a:t>
            </a:r>
          </a:p>
          <a:p>
            <a:r>
              <a:rPr lang="en-US" dirty="0"/>
              <a:t>Example: find all words with three consecutive vowels:</a:t>
            </a:r>
          </a:p>
          <a:p>
            <a:r>
              <a:rPr lang="en-US" dirty="0"/>
              <a:t>[</a:t>
            </a:r>
            <a:r>
              <a:rPr lang="en-US" dirty="0" err="1"/>
              <a:t>aeiou</a:t>
            </a:r>
            <a:r>
              <a:rPr lang="en-US" dirty="0"/>
              <a:t>]{5}</a:t>
            </a:r>
          </a:p>
          <a:p>
            <a:r>
              <a:rPr lang="en-US" dirty="0"/>
              <a:t>But we want no doubled vowels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592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just three vowels, so it'll be ( … something … ) {3}</a:t>
            </a:r>
          </a:p>
          <a:p>
            <a:r>
              <a:rPr lang="en-US" dirty="0"/>
              <a:t>We want vowels, so our class is [</a:t>
            </a:r>
            <a:r>
              <a:rPr lang="en-US" dirty="0" err="1"/>
              <a:t>aeiou</a:t>
            </a:r>
            <a:r>
              <a:rPr lang="en-US" dirty="0"/>
              <a:t>]</a:t>
            </a:r>
          </a:p>
          <a:p>
            <a:r>
              <a:rPr lang="en-US" dirty="0"/>
              <a:t>But no dups, so it'd start like</a:t>
            </a:r>
          </a:p>
          <a:p>
            <a:r>
              <a:rPr lang="en-US" dirty="0"/>
              <a:t>([</a:t>
            </a:r>
            <a:r>
              <a:rPr lang="en-US" dirty="0" err="1"/>
              <a:t>aeiou</a:t>
            </a:r>
            <a:r>
              <a:rPr lang="en-US" dirty="0"/>
              <a:t>])(?!\1)</a:t>
            </a:r>
          </a:p>
          <a:p>
            <a:r>
              <a:rPr lang="en-US" dirty="0"/>
              <a:t>And then do it twice more with a \2 group and a \3 group: </a:t>
            </a:r>
          </a:p>
          <a:p>
            <a:r>
              <a:rPr lang="pt-BR" dirty="0"/>
              <a:t>([aeiou])(?!\1)([aeiou])(?!\2)([aeiou])(?!\3)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9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  The Other Metacharacters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\</a:t>
            </a:r>
            <a:r>
              <a:rPr lang="en-US" dirty="0"/>
              <a:t> backslash, "escape"-</a:t>
            </a:r>
            <a:r>
              <a:rPr lang="en-US" dirty="0" err="1"/>
              <a:t>ish</a:t>
            </a: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^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/>
              <a:t> are "anchors"</a:t>
            </a:r>
          </a:p>
          <a:p>
            <a:r>
              <a:rPr lang="en-US" dirty="0">
                <a:solidFill>
                  <a:schemeClr val="accent6"/>
                </a:solidFill>
              </a:rPr>
              <a:t>|</a:t>
            </a:r>
            <a:r>
              <a:rPr lang="en-US" dirty="0"/>
              <a:t> acts like "or"</a:t>
            </a:r>
          </a:p>
          <a:p>
            <a:r>
              <a:rPr lang="en-US" dirty="0">
                <a:solidFill>
                  <a:schemeClr val="accent6"/>
                </a:solidFill>
              </a:rPr>
              <a:t>*</a:t>
            </a:r>
            <a:r>
              <a:rPr lang="en-US" dirty="0"/>
              <a:t> means "repeat 0 or more times"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n-US" dirty="0"/>
              <a:t> "repeat 1 or more times"</a:t>
            </a:r>
          </a:p>
          <a:p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let you group chunks of your pattern</a:t>
            </a:r>
          </a:p>
          <a:p>
            <a:r>
              <a:rPr lang="en-US" dirty="0">
                <a:solidFill>
                  <a:schemeClr val="accent6"/>
                </a:solidFill>
              </a:rPr>
              <a:t>[]</a:t>
            </a:r>
            <a:r>
              <a:rPr lang="en-US" dirty="0"/>
              <a:t> surround </a:t>
            </a:r>
            <a:r>
              <a:rPr lang="en-US" i="1" dirty="0"/>
              <a:t>classes</a:t>
            </a:r>
          </a:p>
          <a:p>
            <a:r>
              <a:rPr lang="en-US" dirty="0">
                <a:solidFill>
                  <a:schemeClr val="accent6"/>
                </a:solidFill>
              </a:rPr>
              <a:t>{} </a:t>
            </a:r>
            <a:r>
              <a:rPr lang="en-US" dirty="0"/>
              <a:t>specify how many matches to expect</a:t>
            </a:r>
          </a:p>
          <a:p>
            <a:r>
              <a:rPr lang="en-US" dirty="0"/>
              <a:t>We'll see more of them later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900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 Positive Lookahead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negative, but with ? replaced with =</a:t>
            </a:r>
          </a:p>
          <a:p>
            <a:r>
              <a:rPr lang="en-US" dirty="0"/>
              <a:t>This tests a line to see if it has between two and six characters:</a:t>
            </a:r>
          </a:p>
          <a:p>
            <a:r>
              <a:rPr lang="en-US" dirty="0"/>
              <a:t>'^(?=.{2,6}$)'   as in "hello there" -match '^(?=.{2,6}$)'</a:t>
            </a:r>
          </a:p>
          <a:p>
            <a:r>
              <a:rPr lang="en-US" dirty="0"/>
              <a:t>But notice that it doesn't move the "cursor," so you can still check other things about the line, as in</a:t>
            </a:r>
          </a:p>
          <a:p>
            <a:r>
              <a:rPr lang="en-US" dirty="0"/>
              <a:t>"hello" -match '^(?=.{2,6}$)h' returns True</a:t>
            </a:r>
          </a:p>
          <a:p>
            <a:endParaRPr lang="en-US" dirty="0"/>
          </a:p>
          <a:p>
            <a:r>
              <a:rPr lang="en-US" dirty="0"/>
              <a:t>"hello" -match '^(?=.{2,6}$)x' returns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28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 Catch Two Identical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first to understand capture groups</a:t>
            </a:r>
          </a:p>
          <a:p>
            <a:r>
              <a:rPr lang="en-US" dirty="0"/>
              <a:t>(.)\1 is a pattern describing two repeated characters, as (.) captures any character into \1 or, restated (character)(same character)</a:t>
            </a:r>
          </a:p>
          <a:p>
            <a:r>
              <a:rPr lang="en-US" dirty="0"/>
              <a:t>To catch three </a:t>
            </a:r>
            <a:r>
              <a:rPr lang="en-US" dirty="0" err="1"/>
              <a:t>identicals</a:t>
            </a:r>
            <a:r>
              <a:rPr lang="en-US" dirty="0"/>
              <a:t>, (.)\1\1\1 as in</a:t>
            </a:r>
          </a:p>
          <a:p>
            <a:r>
              <a:rPr lang="en-US" dirty="0" err="1"/>
              <a:t>sls</a:t>
            </a:r>
            <a:r>
              <a:rPr lang="en-US" dirty="0"/>
              <a:t> -path .\words.txt -Pattern '(.)\1\1'</a:t>
            </a:r>
          </a:p>
          <a:p>
            <a:r>
              <a:rPr lang="en-US" dirty="0"/>
              <a:t>Or find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8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 Catching Repeated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matches passphrases that are 8-20 letters and do not have an three-in-a-row matches:</a:t>
            </a:r>
          </a:p>
          <a:p>
            <a:r>
              <a:rPr lang="en-US" dirty="0"/>
              <a:t>^(?=.{8,20}$)(([a-z0-9])\2?(?!\2))+$</a:t>
            </a:r>
          </a:p>
          <a:p>
            <a:r>
              <a:rPr lang="en-US" dirty="0"/>
              <a:t>This just catches three in a row:</a:t>
            </a:r>
          </a:p>
          <a:p>
            <a:r>
              <a:rPr lang="en-US" dirty="0"/>
              <a:t>$p="^(([a-z0-9])\2?(?!\2))+$"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075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58" y="1220100"/>
            <a:ext cx="11360382" cy="3804285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 flipV="1">
            <a:off x="9264317" y="3585409"/>
            <a:ext cx="457200" cy="842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971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options like multiline in mid-pattern, even enable and disable them within the pattern</a:t>
            </a:r>
          </a:p>
          <a:p>
            <a:r>
              <a:rPr lang="en-US" dirty="0"/>
              <a:t>Look like</a:t>
            </a:r>
          </a:p>
          <a:p>
            <a:pPr lvl="1"/>
            <a:r>
              <a:rPr lang="en-US" dirty="0"/>
              <a:t>"(?</a:t>
            </a:r>
            <a:r>
              <a:rPr lang="en-US" i="1" dirty="0"/>
              <a:t>modifier</a:t>
            </a:r>
            <a:r>
              <a:rPr lang="en-US" dirty="0"/>
              <a:t>)</a:t>
            </a:r>
            <a:r>
              <a:rPr lang="en-US" i="1" dirty="0"/>
              <a:t>pattern</a:t>
            </a:r>
            <a:r>
              <a:rPr lang="en-US" dirty="0"/>
              <a:t>)" or negate the modifier with "(?-</a:t>
            </a:r>
            <a:r>
              <a:rPr lang="en-US" i="1" dirty="0"/>
              <a:t>modifier</a:t>
            </a:r>
            <a:r>
              <a:rPr lang="en-US" dirty="0"/>
              <a:t>)</a:t>
            </a:r>
            <a:r>
              <a:rPr lang="en-US" i="1" dirty="0"/>
              <a:t>pattern</a:t>
            </a:r>
            <a:r>
              <a:rPr lang="en-US" dirty="0"/>
              <a:t>)" </a:t>
            </a:r>
          </a:p>
          <a:p>
            <a:r>
              <a:rPr lang="en-US" dirty="0"/>
              <a:t>For example, "</a:t>
            </a:r>
            <a:r>
              <a:rPr lang="en-US" dirty="0" err="1"/>
              <a:t>i</a:t>
            </a:r>
            <a:r>
              <a:rPr lang="en-US" dirty="0"/>
              <a:t>" makes the regex case-insensitive, so make PowerShell regex case-sensitive with ?-</a:t>
            </a:r>
            <a:r>
              <a:rPr lang="en-US" dirty="0" err="1"/>
              <a:t>i</a:t>
            </a:r>
            <a:r>
              <a:rPr lang="en-US" dirty="0"/>
              <a:t> a like this: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74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4" y="5000624"/>
            <a:ext cx="7562709" cy="16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380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Modifier Values in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= case sensitivity</a:t>
            </a:r>
          </a:p>
          <a:p>
            <a:r>
              <a:rPr lang="en-US" dirty="0"/>
              <a:t>m = multiline mode</a:t>
            </a:r>
          </a:p>
          <a:p>
            <a:r>
              <a:rPr lang="en-US" dirty="0"/>
              <a:t>s = </a:t>
            </a:r>
            <a:r>
              <a:rPr lang="en-US" dirty="0" err="1"/>
              <a:t>singleline</a:t>
            </a:r>
            <a:r>
              <a:rPr lang="en-US" dirty="0"/>
              <a:t> mode</a:t>
            </a:r>
          </a:p>
          <a:p>
            <a:r>
              <a:rPr lang="en-US" dirty="0"/>
              <a:t>n = do not capture unnamed groups</a:t>
            </a:r>
          </a:p>
          <a:p>
            <a:r>
              <a:rPr lang="en-US" dirty="0"/>
              <a:t>x = Ignore spaces in the pattern unless they are escaped and allow comments after #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Assemble these as </a:t>
            </a:r>
          </a:p>
          <a:p>
            <a:r>
              <a:rPr lang="en-US" dirty="0"/>
              <a:t>(?</a:t>
            </a:r>
            <a:r>
              <a:rPr lang="en-US" dirty="0" err="1"/>
              <a:t>imsnx-imsnx</a:t>
            </a:r>
            <a:r>
              <a:rPr lang="en-US" dirty="0"/>
              <a:t>) so if you wanted multiline but case sensitivity then you'd prefix your pattern with (?m-</a:t>
            </a:r>
            <a:r>
              <a:rPr lang="en-US" dirty="0" err="1"/>
              <a:t>i</a:t>
            </a:r>
            <a:r>
              <a:rPr lang="en-US" dirty="0"/>
              <a:t>); for example: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75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275" y="4598194"/>
            <a:ext cx="6866725" cy="19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716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hope I inspired you to learn enough about regexes to put them to work for you</a:t>
            </a:r>
          </a:p>
          <a:p>
            <a:r>
              <a:rPr lang="en-US" dirty="0"/>
              <a:t>Remember:</a:t>
            </a:r>
          </a:p>
          <a:p>
            <a:pPr lvl="1"/>
            <a:r>
              <a:rPr lang="en-US" dirty="0"/>
              <a:t>It's okay to cheat.  There are lots of great examples on the web</a:t>
            </a:r>
          </a:p>
          <a:p>
            <a:pPr lvl="1"/>
            <a:r>
              <a:rPr lang="en-US" dirty="0"/>
              <a:t>Use an online regex tester</a:t>
            </a:r>
          </a:p>
          <a:p>
            <a:pPr lvl="1"/>
            <a:r>
              <a:rPr lang="en-US" dirty="0"/>
              <a:t>Select-String is the power tool for attacking folders full of files</a:t>
            </a:r>
          </a:p>
          <a:p>
            <a:pPr lvl="1"/>
            <a:r>
              <a:rPr lang="en-US" dirty="0"/>
              <a:t>Regex only LOOKS weird… it </a:t>
            </a:r>
            <a:r>
              <a:rPr lang="en-US" i="1" dirty="0"/>
              <a:t>is</a:t>
            </a:r>
            <a:r>
              <a:rPr lang="en-US" dirty="0"/>
              <a:t> useful</a:t>
            </a:r>
          </a:p>
          <a:p>
            <a:r>
              <a:rPr lang="en-US" dirty="0"/>
              <a:t>Thank you for attending, please don't forget to do an evaluation</a:t>
            </a:r>
          </a:p>
          <a:p>
            <a:r>
              <a:rPr lang="en-US" dirty="0"/>
              <a:t>I'm at mark@minasi.com and @</a:t>
            </a:r>
            <a:r>
              <a:rPr lang="en-US" dirty="0" err="1"/>
              <a:t>mminasi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Regex Pattern Testing:  -Match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2397" cy="48481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try a regex in </a:t>
            </a:r>
            <a:r>
              <a:rPr lang="en-US" dirty="0" err="1"/>
              <a:t>PoSH</a:t>
            </a:r>
            <a:r>
              <a:rPr lang="en-US" dirty="0"/>
              <a:t>, -match </a:t>
            </a:r>
          </a:p>
          <a:p>
            <a:r>
              <a:rPr lang="en-US" dirty="0"/>
              <a:t>Doesn't show up everywhere, e.g. the Active Directory module</a:t>
            </a:r>
          </a:p>
          <a:p>
            <a:r>
              <a:rPr lang="en-US" dirty="0"/>
              <a:t>To see that "But Be or not to be" can match the pattern "be," type</a:t>
            </a:r>
          </a:p>
          <a:p>
            <a:r>
              <a:rPr lang="en-US" b="1" dirty="0">
                <a:latin typeface="Courier New" panose="02070309020205020404" pitchFamily="49" charset="0"/>
              </a:rPr>
              <a:t>"PowerShell" –match "</a:t>
            </a:r>
            <a:r>
              <a:rPr lang="en-US" b="1" dirty="0" err="1">
                <a:latin typeface="Courier New" panose="02070309020205020404" pitchFamily="49" charset="0"/>
              </a:rPr>
              <a:t>sh</a:t>
            </a:r>
            <a:r>
              <a:rPr lang="en-US" b="1" dirty="0">
                <a:latin typeface="Courier New" panose="02070309020205020404" pitchFamily="49" charset="0"/>
              </a:rPr>
              <a:t>"</a:t>
            </a:r>
          </a:p>
          <a:p>
            <a:r>
              <a:rPr lang="en-US" dirty="0"/>
              <a:t>Returns $True or $False</a:t>
            </a:r>
          </a:p>
          <a:p>
            <a:r>
              <a:rPr lang="en-US" dirty="0"/>
              <a:t>The matched text is stored in $matches[0]</a:t>
            </a:r>
          </a:p>
          <a:p>
            <a:r>
              <a:rPr lang="en-US" dirty="0"/>
              <a:t>-Match only returns one match, but we'll see better tools later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PowerShell regex is by default </a:t>
            </a:r>
            <a:r>
              <a:rPr lang="en-US" b="1" dirty="0"/>
              <a:t>case-insensitive</a:t>
            </a:r>
            <a:r>
              <a:rPr lang="en-US" dirty="0"/>
              <a:t>, unlike most regexes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83803-C51E-46DF-B633-4D3FA345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88" y="4422230"/>
            <a:ext cx="8078694" cy="157805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278C832-8BB8-4A48-A0F0-65C371109534}"/>
              </a:ext>
            </a:extLst>
          </p:cNvPr>
          <p:cNvSpPr/>
          <p:nvPr/>
        </p:nvSpPr>
        <p:spPr>
          <a:xfrm flipH="1">
            <a:off x="2148541" y="4963102"/>
            <a:ext cx="1033930" cy="292847"/>
          </a:xfrm>
          <a:prstGeom prst="rightArrow">
            <a:avLst>
              <a:gd name="adj1" fmla="val 33673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A00FD92-ED88-42EA-943D-73657338FA33}"/>
              </a:ext>
            </a:extLst>
          </p:cNvPr>
          <p:cNvSpPr/>
          <p:nvPr/>
        </p:nvSpPr>
        <p:spPr>
          <a:xfrm flipH="1">
            <a:off x="1951318" y="5244462"/>
            <a:ext cx="1033930" cy="292847"/>
          </a:xfrm>
          <a:prstGeom prst="rightArrow">
            <a:avLst>
              <a:gd name="adj1" fmla="val 33673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1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Powering Up "Dot" with </a:t>
            </a:r>
            <a:r>
              <a:rPr lang="en-US" dirty="0">
                <a:solidFill>
                  <a:schemeClr val="accent1"/>
                </a:solidFill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pattern </a:t>
            </a:r>
            <a:r>
              <a:rPr lang="en-US" b="1" dirty="0" err="1">
                <a:solidFill>
                  <a:schemeClr val="accent1"/>
                </a:solidFill>
              </a:rPr>
              <a:t>b.e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  <a:r>
              <a:rPr lang="en-US" dirty="0"/>
              <a:t> only matches one character (albeit any character), so it's a "wild card," sort of</a:t>
            </a:r>
          </a:p>
          <a:p>
            <a:r>
              <a:rPr lang="en-US" dirty="0"/>
              <a:t>So it'd match o</a:t>
            </a:r>
            <a:r>
              <a:rPr lang="en-US" dirty="0">
                <a:solidFill>
                  <a:srgbClr val="FF0000"/>
                </a:solidFill>
              </a:rPr>
              <a:t>boe</a:t>
            </a:r>
            <a:r>
              <a:rPr lang="en-US" dirty="0"/>
              <a:t> or a</a:t>
            </a:r>
            <a:r>
              <a:rPr lang="en-US" dirty="0">
                <a:solidFill>
                  <a:srgbClr val="FF0000"/>
                </a:solidFill>
              </a:rPr>
              <a:t>ble</a:t>
            </a:r>
            <a:r>
              <a:rPr lang="en-US" dirty="0"/>
              <a:t>, but not bone or be – there must be one and only one character of some kind where the "." is, </a:t>
            </a:r>
          </a:p>
          <a:p>
            <a:r>
              <a:rPr lang="en-US" dirty="0"/>
              <a:t>Suffix </a:t>
            </a:r>
            <a:r>
              <a:rPr lang="en-US" dirty="0">
                <a:solidFill>
                  <a:schemeClr val="accent1"/>
                </a:solidFill>
              </a:rPr>
              <a:t>+</a:t>
            </a:r>
            <a:r>
              <a:rPr lang="en-US" dirty="0"/>
              <a:t> to anything and it means "match this </a:t>
            </a:r>
            <a:r>
              <a:rPr lang="en-US" i="1" dirty="0"/>
              <a:t>one</a:t>
            </a:r>
            <a:r>
              <a:rPr lang="en-US" dirty="0"/>
              <a:t> or more times"</a:t>
            </a:r>
          </a:p>
          <a:p>
            <a:pPr lvl="1"/>
            <a:r>
              <a:rPr lang="en-US" dirty="0"/>
              <a:t>So </a:t>
            </a:r>
            <a:r>
              <a:rPr lang="en-US" b="1" dirty="0">
                <a:solidFill>
                  <a:schemeClr val="accent1"/>
                </a:solidFill>
              </a:rPr>
              <a:t>.+</a:t>
            </a:r>
            <a:r>
              <a:rPr lang="en-US" dirty="0"/>
              <a:t>  is like the familiar "*"</a:t>
            </a:r>
          </a:p>
          <a:p>
            <a:r>
              <a:rPr lang="en-US" dirty="0"/>
              <a:t>Suffix </a:t>
            </a:r>
            <a:r>
              <a:rPr lang="en-US" dirty="0">
                <a:solidFill>
                  <a:schemeClr val="accent1"/>
                </a:solidFill>
              </a:rPr>
              <a:t>*</a:t>
            </a:r>
            <a:r>
              <a:rPr lang="en-US" dirty="0"/>
              <a:t> to anything and it means "match this </a:t>
            </a:r>
            <a:r>
              <a:rPr lang="en-US" i="1" dirty="0"/>
              <a:t>zero</a:t>
            </a:r>
            <a:r>
              <a:rPr lang="en-US" dirty="0"/>
              <a:t> or more times"</a:t>
            </a:r>
          </a:p>
          <a:p>
            <a:r>
              <a:rPr lang="en-US" dirty="0"/>
              <a:t>Thus, </a:t>
            </a:r>
            <a:r>
              <a:rPr lang="en-US" dirty="0" err="1">
                <a:solidFill>
                  <a:schemeClr val="accent1"/>
                </a:solidFill>
              </a:rPr>
              <a:t>b.+e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matches "Bayer" but not "burn" and not "be"</a:t>
            </a:r>
          </a:p>
          <a:p>
            <a:r>
              <a:rPr lang="en-US" dirty="0"/>
              <a:t>(Why not "be?")</a:t>
            </a:r>
          </a:p>
          <a:p>
            <a:r>
              <a:rPr lang="en-US" dirty="0"/>
              <a:t>Similarly, </a:t>
            </a:r>
            <a:r>
              <a:rPr lang="en-US" dirty="0">
                <a:solidFill>
                  <a:schemeClr val="accent1"/>
                </a:solidFill>
              </a:rPr>
              <a:t>b.*e </a:t>
            </a:r>
            <a:r>
              <a:rPr lang="en-US" i="1" dirty="0"/>
              <a:t>does</a:t>
            </a:r>
            <a:r>
              <a:rPr lang="en-US" dirty="0"/>
              <a:t> match "</a:t>
            </a:r>
            <a:r>
              <a:rPr lang="en-US" dirty="0">
                <a:solidFill>
                  <a:srgbClr val="FF0000"/>
                </a:solidFill>
              </a:rPr>
              <a:t>be</a:t>
            </a:r>
            <a:r>
              <a:rPr lang="en-US" dirty="0"/>
              <a:t>" because "no characters" matches </a:t>
            </a:r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B24-B809-4906-96C2-9F84A008D2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15767</TotalTime>
  <Words>5496</Words>
  <Application>Microsoft Office PowerPoint</Application>
  <PresentationFormat>Widescreen</PresentationFormat>
  <Paragraphs>602</Paragraphs>
  <Slides>76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Calibri Light</vt:lpstr>
      <vt:lpstr>Courier New</vt:lpstr>
      <vt:lpstr>Gill Sans MT</vt:lpstr>
      <vt:lpstr>Webdings</vt:lpstr>
      <vt:lpstr>Office Theme</vt:lpstr>
      <vt:lpstr>Using Regular Expressions More, um, Regularly  </vt:lpstr>
      <vt:lpstr>Welcome Welcome Welcome!</vt:lpstr>
      <vt:lpstr>Goals in this Talk</vt:lpstr>
      <vt:lpstr>Why Regex?  A few Examples and Reasons</vt:lpstr>
      <vt:lpstr>And No, It Can't Do Everything</vt:lpstr>
      <vt:lpstr>The World's Simplest Regexes "Literals" and "Metacharacters"</vt:lpstr>
      <vt:lpstr>Reference:  The Other Metacharacters</vt:lpstr>
      <vt:lpstr>Basic Regex Pattern Testing:  -Match</vt:lpstr>
      <vt:lpstr>Powering Up "Dot" with + and *</vt:lpstr>
      <vt:lpstr>Understanding How Regex Works: regex's engine, under the hood</vt:lpstr>
      <vt:lpstr>Meet the Regex Engine: Atoms and Direction "giddy-up, giddy-up, giddy-up four-oh-nine!"</vt:lpstr>
      <vt:lpstr>How the Engine Matches</vt:lpstr>
      <vt:lpstr>Does pattern "be" find a match in "Abeam?"</vt:lpstr>
      <vt:lpstr>Does pattern "be" find a match in "Abeam?"</vt:lpstr>
      <vt:lpstr>Regex Concept:  The Left Shall Be First</vt:lpstr>
      <vt:lpstr>A Second Example with a Little More Detail</vt:lpstr>
      <vt:lpstr>Regex, is "be" in "imbibe?"</vt:lpstr>
      <vt:lpstr>PowerPoint Presentation</vt:lpstr>
      <vt:lpstr>Now Add in a Power Tool</vt:lpstr>
      <vt:lpstr>Matching b.+e to Beer House</vt:lpstr>
      <vt:lpstr>Now What?  Backtrack.</vt:lpstr>
      <vt:lpstr>Dude. I Totally Don't Want That.</vt:lpstr>
      <vt:lpstr>Leftmost, Greedy and Lazy Examples</vt:lpstr>
      <vt:lpstr>PowerShell Regex Tools</vt:lpstr>
      <vt:lpstr>The PowerShell Tools: String Operators</vt:lpstr>
      <vt:lpstr>-Split and Regex Example</vt:lpstr>
      <vt:lpstr>Case Matching Example</vt:lpstr>
      <vt:lpstr>PowerPoint Presentation</vt:lpstr>
      <vt:lpstr>.NET Coverage: [regex] Class</vt:lpstr>
      <vt:lpstr>Maximum Control with New-Object</vt:lpstr>
      <vt:lpstr>Sample Run in New-Object</vt:lpstr>
      <vt:lpstr>Sidebar:  Very Small Timespans</vt:lpstr>
      <vt:lpstr>Handling Timeouts:  In Case You Meet      …</vt:lpstr>
      <vt:lpstr>Getting Insensitive: Options and Mode Mods</vt:lpstr>
      <vt:lpstr>The Star of the Show:  Select-String</vt:lpstr>
      <vt:lpstr>Useful Parms</vt:lpstr>
      <vt:lpstr>Examples</vt:lpstr>
      <vt:lpstr>Files-in-Folder Example</vt:lpstr>
      <vt:lpstr>Dot-Weakness:  Multi/Single Line</vt:lpstr>
      <vt:lpstr>Use Online Testers and Libraries</vt:lpstr>
      <vt:lpstr>PowerPoint Presentation</vt:lpstr>
      <vt:lpstr>Character Classes</vt:lpstr>
      <vt:lpstr>Character Classes for a Range of Values</vt:lpstr>
      <vt:lpstr>Regex Includes Some Predefined Classes</vt:lpstr>
      <vt:lpstr>Mandatory Regex Example</vt:lpstr>
      <vt:lpstr>Quantifiers: Beyond + and *</vt:lpstr>
      <vt:lpstr>The "Optional" Quantifier, ?</vt:lpstr>
      <vt:lpstr>A "Negation" Character Class</vt:lpstr>
      <vt:lpstr>Or to Tweak a Class: Class Subtraction</vt:lpstr>
      <vt:lpstr>Quantifier Examples:  Finding Weird Words</vt:lpstr>
      <vt:lpstr>Regex Groups</vt:lpstr>
      <vt:lpstr>Groups</vt:lpstr>
      <vt:lpstr>Alternation</vt:lpstr>
      <vt:lpstr>"More Specific to the Left" Example</vt:lpstr>
      <vt:lpstr>How Might We Create a "Word" Pattern?</vt:lpstr>
      <vt:lpstr>Capture Groups</vt:lpstr>
      <vt:lpstr>Now Refine It with a Capture</vt:lpstr>
      <vt:lpstr>Naming Captured Groups</vt:lpstr>
      <vt:lpstr>Example of Captured Text</vt:lpstr>
      <vt:lpstr>Named Capture Groups</vt:lpstr>
      <vt:lpstr>More on Captures</vt:lpstr>
      <vt:lpstr>Anchors</vt:lpstr>
      <vt:lpstr>Anchors Refine a Pattern</vt:lpstr>
      <vt:lpstr>Anchor Example</vt:lpstr>
      <vt:lpstr>Multiline Mode</vt:lpstr>
      <vt:lpstr>Lookarounds</vt:lpstr>
      <vt:lpstr>Lookarounds</vt:lpstr>
      <vt:lpstr>Notes: Negative lookahead</vt:lpstr>
      <vt:lpstr>Building it</vt:lpstr>
      <vt:lpstr>Notes: Positive Lookahead</vt:lpstr>
      <vt:lpstr>Notes: Catch Two Identical Characters</vt:lpstr>
      <vt:lpstr>Notes: Catching Repeated Characters</vt:lpstr>
      <vt:lpstr>PowerPoint Presentation</vt:lpstr>
      <vt:lpstr>Mode Modifiers</vt:lpstr>
      <vt:lpstr>Mode Modifier Values in .NET</vt:lpstr>
      <vt:lpstr>Thank You Very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Regular Expressions More, um, Regularly a "medium deep" dive</dc:title>
  <dc:creator>Mark Minasi</dc:creator>
  <cp:keywords>Regex;PowerShell Summit 2017</cp:keywords>
  <cp:lastModifiedBy>Mark Minasi</cp:lastModifiedBy>
  <cp:revision>223</cp:revision>
  <dcterms:created xsi:type="dcterms:W3CDTF">2017-03-03T16:39:09Z</dcterms:created>
  <dcterms:modified xsi:type="dcterms:W3CDTF">2018-04-16T22:46:29Z</dcterms:modified>
</cp:coreProperties>
</file>