
<file path=[Content_Types].xml><?xml version="1.0" encoding="utf-8"?>
<Types xmlns="http://schemas.openxmlformats.org/package/2006/content-types">
  <Default Extension="mp4" ContentType="video/unknown"/>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type="screen4x3"/>
  <p:notesSz cx="12192000" cy="6858000"/>
  <p:defaultTextStyle>
    <a:lvl1pPr marL="0" indent="0" algn="l" defTabSz="914400">
      <a:lnSpc>
        <a:spcPct val="100000"/>
      </a:lnSpc>
      <a:spcBef>
        <a:spcPts val="0"/>
      </a:spcBef>
      <a:spcAft>
        <a:spcPts val="0"/>
      </a:spcAft>
      <a:buNone/>
      <a:defRPr lang="en-US" sz="1800" b="0" i="0">
        <a:solidFill>
          <a:schemeClr val="dk1"/>
        </a:solidFill>
        <a:latin typeface="Arial"/>
        <a:ea typeface="Arial"/>
      </a:defRPr>
    </a:lvl1pPr>
    <a:lvl2pPr marL="457200" indent="457200" algn="l" defTabSz="914400">
      <a:lnSpc>
        <a:spcPct val="100000"/>
      </a:lnSpc>
      <a:spcBef>
        <a:spcPts val="0"/>
      </a:spcBef>
      <a:spcAft>
        <a:spcPts val="0"/>
      </a:spcAft>
      <a:buNone/>
      <a:defRPr lang="en-US" sz="1800" b="0" i="0">
        <a:solidFill>
          <a:schemeClr val="dk1"/>
        </a:solidFill>
        <a:latin typeface="Arial"/>
        <a:ea typeface="Arial"/>
      </a:defRPr>
    </a:lvl2pPr>
    <a:lvl3pPr marL="914400" indent="914400" algn="l" defTabSz="914400">
      <a:lnSpc>
        <a:spcPct val="100000"/>
      </a:lnSpc>
      <a:spcBef>
        <a:spcPts val="0"/>
      </a:spcBef>
      <a:spcAft>
        <a:spcPts val="0"/>
      </a:spcAft>
      <a:buNone/>
      <a:defRPr lang="en-US" sz="1800" b="0" i="0">
        <a:solidFill>
          <a:schemeClr val="dk1"/>
        </a:solidFill>
        <a:latin typeface="Arial"/>
        <a:ea typeface="Arial"/>
      </a:defRPr>
    </a:lvl3pPr>
    <a:lvl4pPr marL="1371600" indent="1371600" algn="l" defTabSz="914400">
      <a:lnSpc>
        <a:spcPct val="100000"/>
      </a:lnSpc>
      <a:spcBef>
        <a:spcPts val="0"/>
      </a:spcBef>
      <a:spcAft>
        <a:spcPts val="0"/>
      </a:spcAft>
      <a:buNone/>
      <a:defRPr lang="en-US" sz="1800" b="0" i="0">
        <a:solidFill>
          <a:schemeClr val="dk1"/>
        </a:solidFill>
        <a:latin typeface="Arial"/>
        <a:ea typeface="Arial"/>
      </a:defRPr>
    </a:lvl4pPr>
    <a:lvl5pPr marL="1828800" indent="1828800" algn="l" defTabSz="914400">
      <a:lnSpc>
        <a:spcPct val="100000"/>
      </a:lnSpc>
      <a:spcBef>
        <a:spcPts val="0"/>
      </a:spcBef>
      <a:spcAft>
        <a:spcPts val="0"/>
      </a:spcAft>
      <a:buNone/>
      <a:defRPr lang="en-US" sz="1800" b="0" i="0">
        <a:solidFill>
          <a:schemeClr val="dk1"/>
        </a:solidFill>
        <a:latin typeface="Arial"/>
        <a:ea typeface="Arial"/>
      </a:defRPr>
    </a:lvl5pPr>
    <a:lvl6pPr>
      <a:defRPr lang="en-US" sz="1800"/>
    </a:lvl6pPr>
    <a:lvl7pPr>
      <a:defRPr lang="en-US" sz="1800"/>
    </a:lvl7pPr>
    <a:lvl8pPr>
      <a:defRPr lang="en-US" sz="1800"/>
    </a:lvl8pPr>
    <a:lvl9pPr>
      <a:defRPr lang="en-US"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and Object Slide">
    <p:spTree>
      <p:nvGrpSpPr>
        <p:cNvPr id="1" name=""/>
        <p:cNvGrpSpPr/>
        <p:nvPr/>
      </p:nvGrpSpPr>
      <p:grpSpPr bwMode="auto">
        <a:xfrm>
          <a:off x="0" y="0"/>
          <a:ext cx="0" cy="0"/>
          <a:chOff x="0" y="0"/>
          <a:chExt cx="0" cy="0"/>
        </a:xfrm>
      </p:grpSpPr>
      <p:sp>
        <p:nvSpPr>
          <p:cNvPr id="1026" name="Shape 1026"/>
          <p:cNvSpPr>
            <a:spLocks noChangeShapeType="1" noGrp="1"/>
          </p:cNvSpPr>
          <p:nvPr>
            <p:ph type="title" idx="0"/>
          </p:nvPr>
        </p:nvSpPr>
        <p:spPr bwMode="auto">
          <a:xfrm>
            <a:off x="838200" y="365125"/>
            <a:ext cx="10515600" cy="1325562"/>
          </a:xfrm>
          <a:prstGeom prst="rect">
            <a:avLst/>
          </a:prstGeom>
          <a:noFill/>
        </p:spPr>
        <p:txBody>
          <a:bodyPr lIns="91440" tIns="45720" rIns="91440" bIns="45720" anchor="ctr" anchorCtr="0"/>
          <a:lstStyle/>
          <a:p>
            <a:pPr marL="0" lvl="0" indent="0">
              <a:spcBef>
                <a:spcPts val="0"/>
              </a:spcBef>
              <a:buNone/>
              <a:defRPr/>
            </a:pPr>
            <a:r>
              <a:rPr lang="en-US"/>
              <a:t>Click to edit Master title style</a:t>
            </a:r>
            <a:endParaRPr/>
          </a:p>
        </p:txBody>
      </p:sp>
      <p:sp>
        <p:nvSpPr>
          <p:cNvPr id="1027" name="Shape 1027"/>
          <p:cNvSpPr>
            <a:spLocks noChangeShapeType="1" noGrp="1"/>
          </p:cNvSpPr>
          <p:nvPr>
            <p:ph idx="1"/>
          </p:nvPr>
        </p:nvSpPr>
        <p:spPr bwMode="auto">
          <a:xfrm>
            <a:off x="838200" y="1825625"/>
            <a:ext cx="10515600" cy="4351337"/>
          </a:xfrm>
          <a:prstGeom prst="rect">
            <a:avLst/>
          </a:prstGeom>
          <a:noFill/>
        </p:spPr>
        <p:txBody>
          <a:bodyPr lIns="91440" tIns="45720" rIns="91440" bIns="45720"/>
          <a:lstStyle>
            <a:lvl1pPr marL="228600" indent="0" algn="l" defTabSz="914400">
              <a:lnSpc>
                <a:spcPct val="90000"/>
              </a:lnSpc>
              <a:spcBef>
                <a:spcPts val="1000"/>
              </a:spcBef>
              <a:spcAft>
                <a:spcPts val="0"/>
              </a:spcAft>
              <a:buChar char="•"/>
              <a:defRPr sz="2800" b="0" i="0">
                <a:solidFill>
                  <a:schemeClr val="dk1"/>
                </a:solidFill>
                <a:latin typeface="Calibri"/>
              </a:defRPr>
            </a:lvl1pPr>
            <a:lvl2pPr marL="685800" indent="457200" algn="l" defTabSz="914400">
              <a:lnSpc>
                <a:spcPct val="90000"/>
              </a:lnSpc>
              <a:spcBef>
                <a:spcPts val="500"/>
              </a:spcBef>
              <a:spcAft>
                <a:spcPts val="0"/>
              </a:spcAft>
              <a:buChar char="•"/>
              <a:defRPr sz="2400" b="0" i="0">
                <a:solidFill>
                  <a:schemeClr val="dk1"/>
                </a:solidFill>
                <a:latin typeface="Calibri"/>
              </a:defRPr>
            </a:lvl2pPr>
            <a:lvl3pPr marL="1143000" indent="914400" algn="l" defTabSz="914400">
              <a:lnSpc>
                <a:spcPct val="90000"/>
              </a:lnSpc>
              <a:spcBef>
                <a:spcPts val="500"/>
              </a:spcBef>
              <a:spcAft>
                <a:spcPts val="0"/>
              </a:spcAft>
              <a:buChar char="•"/>
              <a:defRPr sz="2000" b="0" i="0">
                <a:solidFill>
                  <a:schemeClr val="dk1"/>
                </a:solidFill>
                <a:latin typeface="Calibri"/>
              </a:defRPr>
            </a:lvl3pPr>
            <a:lvl4pPr marL="1600200" indent="1371600" algn="l" defTabSz="914400">
              <a:lnSpc>
                <a:spcPct val="90000"/>
              </a:lnSpc>
              <a:spcBef>
                <a:spcPts val="500"/>
              </a:spcBef>
              <a:spcAft>
                <a:spcPts val="0"/>
              </a:spcAft>
              <a:buChar char="•"/>
              <a:defRPr sz="2000" b="0" i="0">
                <a:solidFill>
                  <a:schemeClr val="dk1"/>
                </a:solidFill>
                <a:latin typeface="Calibri"/>
              </a:defRPr>
            </a:lvl4pPr>
            <a:lvl5pPr marL="2057400" indent="1828800" algn="l" defTabSz="914400">
              <a:lnSpc>
                <a:spcPct val="90000"/>
              </a:lnSpc>
              <a:spcBef>
                <a:spcPts val="500"/>
              </a:spcBef>
              <a:spcAft>
                <a:spcPts val="0"/>
              </a:spcAft>
              <a:buChar char="•"/>
              <a:defRPr sz="2000" b="0" i="0">
                <a:solidFill>
                  <a:schemeClr val="dk1"/>
                </a:solidFill>
                <a:latin typeface="Calibri"/>
              </a:defRPr>
            </a:lvl5pPr>
          </a:lstStyle>
          <a:p>
            <a:pPr marL="228600" lvl="0" indent="-228600">
              <a:spcBef>
                <a:spcPts val="1000"/>
              </a:spcBef>
              <a:buFont typeface="Arial"/>
              <a:buChar char="•"/>
              <a:defRPr/>
            </a:pPr>
            <a:r>
              <a:rPr lang="en-US"/>
              <a:t>Click to edit Master text styles</a:t>
            </a:r>
            <a:endParaRPr/>
          </a:p>
          <a:p>
            <a:pPr marL="685800" lvl="1" indent="-228600">
              <a:spcBef>
                <a:spcPts val="500"/>
              </a:spcBef>
              <a:buFont typeface="Arial"/>
              <a:buChar char="•"/>
              <a:defRPr/>
            </a:pPr>
            <a:r>
              <a:rPr lang="en-US"/>
              <a:t>Second level</a:t>
            </a:r>
            <a:endParaRPr/>
          </a:p>
          <a:p>
            <a:pPr marL="1143000" lvl="2" indent="-228600">
              <a:spcBef>
                <a:spcPts val="500"/>
              </a:spcBef>
              <a:buFont typeface="Arial"/>
              <a:buChar char="•"/>
              <a:defRPr/>
            </a:pPr>
            <a:r>
              <a:rPr lang="en-US"/>
              <a:t>Third level</a:t>
            </a:r>
            <a:endParaRPr/>
          </a:p>
          <a:p>
            <a:pPr marL="1600200" lvl="3" indent="-228600">
              <a:spcBef>
                <a:spcPts val="500"/>
              </a:spcBef>
              <a:buFont typeface="Arial"/>
              <a:buChar char="•"/>
              <a:defRPr/>
            </a:pPr>
            <a:r>
              <a:rPr lang="en-US"/>
              <a:t>Fourth level</a:t>
            </a:r>
            <a:endParaRPr/>
          </a:p>
          <a:p>
            <a:pPr marL="2057400" lvl="4" indent="-228600">
              <a:spcBef>
                <a:spcPts val="500"/>
              </a:spcBef>
              <a:buFont typeface="Arial"/>
              <a:buChar char="•"/>
              <a:defRPr/>
            </a:pPr>
            <a:r>
              <a:rPr lang="en-US"/>
              <a:t>Fifth level</a:t>
            </a:r>
            <a:endParaRPr/>
          </a:p>
        </p:txBody>
      </p:sp>
      <p:sp>
        <p:nvSpPr>
          <p:cNvPr id="1028" name="Shape 1028"/>
          <p:cNvSpPr>
            <a:spLocks noChangeShapeType="1" noGrp="1"/>
          </p:cNvSpPr>
          <p:nvPr>
            <p:ph type="dt" idx="2"/>
          </p:nvPr>
        </p:nvSpPr>
        <p:spPr bwMode="auto">
          <a:xfrm>
            <a:off x="838200" y="6356350"/>
            <a:ext cx="2743200" cy="3651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defRPr sz="1800" b="0" i="0">
                <a:solidFill>
                  <a:schemeClr val="dk1"/>
                </a:solidFill>
                <a:latin typeface="Calibri"/>
              </a:defRPr>
            </a:lvl1pPr>
            <a:lvl2pPr marL="457200" indent="457200" algn="l" defTabSz="914400">
              <a:lnSpc>
                <a:spcPct val="100000"/>
              </a:lnSpc>
              <a:spcBef>
                <a:spcPts val="0"/>
              </a:spcBef>
              <a:spcAft>
                <a:spcPts val="0"/>
              </a:spcAft>
              <a:buNone/>
              <a:defRPr sz="1800" b="0" i="0">
                <a:solidFill>
                  <a:schemeClr val="dk1"/>
                </a:solidFill>
                <a:latin typeface="Calibri"/>
              </a:defRPr>
            </a:lvl2pPr>
            <a:lvl3pPr marL="914400" indent="914400" algn="l" defTabSz="914400">
              <a:lnSpc>
                <a:spcPct val="100000"/>
              </a:lnSpc>
              <a:spcBef>
                <a:spcPts val="0"/>
              </a:spcBef>
              <a:spcAft>
                <a:spcPts val="0"/>
              </a:spcAft>
              <a:buNone/>
              <a:defRPr sz="1800" b="0" i="0">
                <a:solidFill>
                  <a:schemeClr val="dk1"/>
                </a:solidFill>
                <a:latin typeface="Calibri"/>
              </a:defRPr>
            </a:lvl3pPr>
            <a:lvl4pPr marL="1371600" indent="1371600" algn="l" defTabSz="914400">
              <a:lnSpc>
                <a:spcPct val="100000"/>
              </a:lnSpc>
              <a:spcBef>
                <a:spcPts val="0"/>
              </a:spcBef>
              <a:spcAft>
                <a:spcPts val="0"/>
              </a:spcAft>
              <a:buNone/>
              <a:defRPr sz="1800" b="0" i="0">
                <a:solidFill>
                  <a:schemeClr val="dk1"/>
                </a:solidFill>
                <a:latin typeface="Calibri"/>
              </a:defRPr>
            </a:lvl4pPr>
            <a:lvl5pPr marL="1828800" indent="1828800" algn="l" defTabSz="914400">
              <a:lnSpc>
                <a:spcPct val="100000"/>
              </a:lnSpc>
              <a:spcBef>
                <a:spcPts val="0"/>
              </a:spcBef>
              <a:spcAft>
                <a:spcPts val="0"/>
              </a:spcAft>
              <a:buNone/>
              <a:defRPr sz="1800" b="0" i="0">
                <a:solidFill>
                  <a:schemeClr val="dk1"/>
                </a:solidFill>
                <a:latin typeface="Calibri"/>
              </a:defRPr>
            </a:lvl5pPr>
          </a:lstStyle>
          <a:p>
            <a:pPr marL="0" lvl="0" indent="0">
              <a:spcBef>
                <a:spcPts val="0"/>
              </a:spcBef>
              <a:buNone/>
              <a:defRPr/>
            </a:pPr>
            <a:endParaRPr lang="en-US" sz="1200"/>
          </a:p>
        </p:txBody>
      </p:sp>
      <p:sp>
        <p:nvSpPr>
          <p:cNvPr id="1029" name="Shape 1029"/>
          <p:cNvSpPr>
            <a:spLocks noChangeShapeType="1" noGrp="1"/>
          </p:cNvSpPr>
          <p:nvPr>
            <p:ph type="ftr" idx="3"/>
          </p:nvPr>
        </p:nvSpPr>
        <p:spPr bwMode="auto">
          <a:xfrm>
            <a:off x="4038600" y="6356350"/>
            <a:ext cx="4114800" cy="365125"/>
          </a:xfrm>
          <a:prstGeom prst="rect">
            <a:avLst/>
          </a:prstGeom>
          <a:noFill/>
        </p:spPr>
        <p:txBody>
          <a:bodyPr lIns="91440" tIns="45720" rIns="91440" bIns="45720" anchor="ctr" anchorCtr="0"/>
          <a:lstStyle/>
          <a:p>
            <a:pPr>
              <a:defRPr/>
            </a:pPr>
            <a:endParaRPr sz="1400"/>
          </a:p>
        </p:txBody>
      </p:sp>
      <p:sp>
        <p:nvSpPr>
          <p:cNvPr id="1030" name="Shape 1030"/>
          <p:cNvSpPr>
            <a:spLocks noChangeShapeType="1" noGrp="1"/>
          </p:cNvSpPr>
          <p:nvPr>
            <p:ph type="sldNum" idx="4"/>
          </p:nvPr>
        </p:nvSpPr>
        <p:spPr bwMode="auto">
          <a:xfrm>
            <a:off x="8610600" y="6356350"/>
            <a:ext cx="2743200" cy="3651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defRPr sz="1800" b="0" i="0">
                <a:solidFill>
                  <a:schemeClr val="dk1"/>
                </a:solidFill>
                <a:latin typeface="Calibri"/>
              </a:defRPr>
            </a:lvl1pPr>
            <a:lvl2pPr marL="457200" indent="457200" algn="l" defTabSz="914400">
              <a:lnSpc>
                <a:spcPct val="100000"/>
              </a:lnSpc>
              <a:spcBef>
                <a:spcPts val="0"/>
              </a:spcBef>
              <a:spcAft>
                <a:spcPts val="0"/>
              </a:spcAft>
              <a:buNone/>
              <a:defRPr sz="1800" b="0" i="0">
                <a:solidFill>
                  <a:schemeClr val="dk1"/>
                </a:solidFill>
                <a:latin typeface="Calibri"/>
              </a:defRPr>
            </a:lvl2pPr>
            <a:lvl3pPr marL="914400" indent="914400" algn="l" defTabSz="914400">
              <a:lnSpc>
                <a:spcPct val="100000"/>
              </a:lnSpc>
              <a:spcBef>
                <a:spcPts val="0"/>
              </a:spcBef>
              <a:spcAft>
                <a:spcPts val="0"/>
              </a:spcAft>
              <a:buNone/>
              <a:defRPr sz="1800" b="0" i="0">
                <a:solidFill>
                  <a:schemeClr val="dk1"/>
                </a:solidFill>
                <a:latin typeface="Calibri"/>
              </a:defRPr>
            </a:lvl3pPr>
            <a:lvl4pPr marL="1371600" indent="1371600" algn="l" defTabSz="914400">
              <a:lnSpc>
                <a:spcPct val="100000"/>
              </a:lnSpc>
              <a:spcBef>
                <a:spcPts val="0"/>
              </a:spcBef>
              <a:spcAft>
                <a:spcPts val="0"/>
              </a:spcAft>
              <a:buNone/>
              <a:defRPr sz="1800" b="0" i="0">
                <a:solidFill>
                  <a:schemeClr val="dk1"/>
                </a:solidFill>
                <a:latin typeface="Calibri"/>
              </a:defRPr>
            </a:lvl4pPr>
            <a:lvl5pPr marL="1828800" indent="1828800" algn="l" defTabSz="914400">
              <a:lnSpc>
                <a:spcPct val="100000"/>
              </a:lnSpc>
              <a:spcBef>
                <a:spcPts val="0"/>
              </a:spcBef>
              <a:spcAft>
                <a:spcPts val="0"/>
              </a:spcAft>
              <a:buNone/>
              <a:defRPr sz="1800" b="0" i="0">
                <a:solidFill>
                  <a:schemeClr val="dk1"/>
                </a:solidFill>
                <a:latin typeface="Calibri"/>
              </a:defRPr>
            </a:lvl5pPr>
          </a:lstStyle>
          <a:p>
            <a:pPr marL="0" lvl="0" indent="0" algn="r">
              <a:spcBef>
                <a:spcPts val="0"/>
              </a:spcBef>
              <a:buNone/>
              <a:defRPr/>
            </a:pPr>
            <a:fld id="{D038279B-FC19-497E-A7D1-5ADD9CAF016F}" type="slidenum">
              <a:rPr lang="en-IN" sz="1200">
                <a:solidFill>
                  <a:srgbClr val="898989"/>
                </a:solidFill>
                <a:latin typeface="Calibri"/>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26" name="Title Placeholder 1"/>
          <p:cNvSpPr>
            <a:spLocks noChangeShapeType="1" noGrp="1"/>
          </p:cNvSpPr>
          <p:nvPr>
            <p:ph type="title" idx="0"/>
          </p:nvPr>
        </p:nvSpPr>
        <p:spPr bwMode="auto">
          <a:xfrm>
            <a:off x="838200" y="365125"/>
            <a:ext cx="10515600" cy="1325562"/>
          </a:xfrm>
          <a:prstGeom prst="rect">
            <a:avLst/>
          </a:prstGeom>
          <a:noFill/>
        </p:spPr>
        <p:txBody>
          <a:bodyPr lIns="91440" tIns="45720" rIns="91440" bIns="45720" anchor="ctr" anchorCtr="0"/>
          <a:lstStyle/>
          <a:p>
            <a:pPr marL="0" lvl="0" indent="0">
              <a:spcBef>
                <a:spcPts val="0"/>
              </a:spcBef>
              <a:buNone/>
              <a:defRPr/>
            </a:pPr>
            <a:r>
              <a:rPr lang="en-US"/>
              <a:t>Click to edit Master title style</a:t>
            </a:r>
            <a:endParaRPr/>
          </a:p>
        </p:txBody>
      </p:sp>
      <p:sp>
        <p:nvSpPr>
          <p:cNvPr id="1027" name="Text Placeholder 2"/>
          <p:cNvSpPr>
            <a:spLocks noChangeShapeType="1" noGrp="1"/>
          </p:cNvSpPr>
          <p:nvPr>
            <p:ph type="body" idx="1"/>
          </p:nvPr>
        </p:nvSpPr>
        <p:spPr bwMode="auto">
          <a:xfrm>
            <a:off x="838200" y="1825625"/>
            <a:ext cx="10515600" cy="4351337"/>
          </a:xfrm>
          <a:prstGeom prst="rect">
            <a:avLst/>
          </a:prstGeom>
          <a:noFill/>
        </p:spPr>
        <p:txBody>
          <a:bodyPr lIns="91440" tIns="45720" rIns="91440" bIns="45720"/>
          <a:lstStyle>
            <a:lvl1pPr marL="228600" indent="0" algn="l" defTabSz="914400">
              <a:lnSpc>
                <a:spcPct val="90000"/>
              </a:lnSpc>
              <a:spcBef>
                <a:spcPts val="1000"/>
              </a:spcBef>
              <a:spcAft>
                <a:spcPts val="0"/>
              </a:spcAft>
              <a:buChar char="•"/>
              <a:defRPr sz="2800" b="0" i="0">
                <a:solidFill>
                  <a:schemeClr val="dk1"/>
                </a:solidFill>
                <a:latin typeface="Calibri"/>
              </a:defRPr>
            </a:lvl1pPr>
            <a:lvl2pPr marL="685800" indent="457200" algn="l" defTabSz="914400">
              <a:lnSpc>
                <a:spcPct val="90000"/>
              </a:lnSpc>
              <a:spcBef>
                <a:spcPts val="500"/>
              </a:spcBef>
              <a:spcAft>
                <a:spcPts val="0"/>
              </a:spcAft>
              <a:buChar char="•"/>
              <a:defRPr sz="2400" b="0" i="0">
                <a:solidFill>
                  <a:schemeClr val="dk1"/>
                </a:solidFill>
                <a:latin typeface="Calibri"/>
              </a:defRPr>
            </a:lvl2pPr>
            <a:lvl3pPr marL="1143000" indent="914400" algn="l" defTabSz="914400">
              <a:lnSpc>
                <a:spcPct val="90000"/>
              </a:lnSpc>
              <a:spcBef>
                <a:spcPts val="500"/>
              </a:spcBef>
              <a:spcAft>
                <a:spcPts val="0"/>
              </a:spcAft>
              <a:buChar char="•"/>
              <a:defRPr sz="2000" b="0" i="0">
                <a:solidFill>
                  <a:schemeClr val="dk1"/>
                </a:solidFill>
                <a:latin typeface="Calibri"/>
              </a:defRPr>
            </a:lvl3pPr>
            <a:lvl4pPr marL="1600200" indent="1371600" algn="l" defTabSz="914400">
              <a:lnSpc>
                <a:spcPct val="90000"/>
              </a:lnSpc>
              <a:spcBef>
                <a:spcPts val="500"/>
              </a:spcBef>
              <a:spcAft>
                <a:spcPts val="0"/>
              </a:spcAft>
              <a:buChar char="•"/>
              <a:defRPr sz="2000" b="0" i="0">
                <a:solidFill>
                  <a:schemeClr val="dk1"/>
                </a:solidFill>
                <a:latin typeface="Calibri"/>
              </a:defRPr>
            </a:lvl4pPr>
            <a:lvl5pPr marL="2057400" indent="1828800" algn="l" defTabSz="914400">
              <a:lnSpc>
                <a:spcPct val="90000"/>
              </a:lnSpc>
              <a:spcBef>
                <a:spcPts val="500"/>
              </a:spcBef>
              <a:spcAft>
                <a:spcPts val="0"/>
              </a:spcAft>
              <a:buChar char="•"/>
              <a:defRPr sz="2000" b="0" i="0">
                <a:solidFill>
                  <a:schemeClr val="dk1"/>
                </a:solidFill>
                <a:latin typeface="Calibri"/>
              </a:defRPr>
            </a:lvl5pPr>
          </a:lstStyle>
          <a:p>
            <a:pPr marL="228600" lvl="0" indent="-228600">
              <a:spcBef>
                <a:spcPts val="1000"/>
              </a:spcBef>
              <a:buFont typeface="Arial"/>
              <a:buChar char="•"/>
              <a:defRPr/>
            </a:pPr>
            <a:r>
              <a:rPr lang="en-US"/>
              <a:t>Click to edit Master text styles</a:t>
            </a:r>
            <a:endParaRPr/>
          </a:p>
          <a:p>
            <a:pPr marL="685800" lvl="1" indent="-228600">
              <a:spcBef>
                <a:spcPts val="500"/>
              </a:spcBef>
              <a:buFont typeface="Arial"/>
              <a:buChar char="•"/>
              <a:defRPr/>
            </a:pPr>
            <a:r>
              <a:rPr lang="en-US"/>
              <a:t>Second level</a:t>
            </a:r>
            <a:endParaRPr/>
          </a:p>
          <a:p>
            <a:pPr marL="1143000" lvl="2" indent="-228600">
              <a:spcBef>
                <a:spcPts val="500"/>
              </a:spcBef>
              <a:buFont typeface="Arial"/>
              <a:buChar char="•"/>
              <a:defRPr/>
            </a:pPr>
            <a:r>
              <a:rPr lang="en-US"/>
              <a:t>Third level</a:t>
            </a:r>
            <a:endParaRPr/>
          </a:p>
          <a:p>
            <a:pPr marL="1600200" lvl="3" indent="-228600">
              <a:spcBef>
                <a:spcPts val="500"/>
              </a:spcBef>
              <a:buFont typeface="Arial"/>
              <a:buChar char="•"/>
              <a:defRPr/>
            </a:pPr>
            <a:r>
              <a:rPr lang="en-US"/>
              <a:t>Fourth level</a:t>
            </a:r>
            <a:endParaRPr/>
          </a:p>
          <a:p>
            <a:pPr marL="2057400" lvl="4" indent="-228600">
              <a:spcBef>
                <a:spcPts val="500"/>
              </a:spcBef>
              <a:buFont typeface="Arial"/>
              <a:buChar char="•"/>
              <a:defRPr/>
            </a:pPr>
            <a:r>
              <a:rPr lang="en-US"/>
              <a:t>Fifth level</a:t>
            </a:r>
            <a:endParaRPr/>
          </a:p>
        </p:txBody>
      </p:sp>
      <p:sp>
        <p:nvSpPr>
          <p:cNvPr id="1028" name="Date Placeholder 3"/>
          <p:cNvSpPr>
            <a:spLocks noChangeShapeType="1" noGrp="1"/>
          </p:cNvSpPr>
          <p:nvPr>
            <p:ph type="dt" idx="2"/>
          </p:nvPr>
        </p:nvSpPr>
        <p:spPr bwMode="auto">
          <a:xfrm>
            <a:off x="838200" y="6356350"/>
            <a:ext cx="2743200" cy="3651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defRPr sz="1800" b="0" i="0">
                <a:solidFill>
                  <a:schemeClr val="dk1"/>
                </a:solidFill>
                <a:latin typeface="Calibri"/>
              </a:defRPr>
            </a:lvl1pPr>
            <a:lvl2pPr marL="457200" indent="457200" algn="l" defTabSz="914400">
              <a:lnSpc>
                <a:spcPct val="100000"/>
              </a:lnSpc>
              <a:spcBef>
                <a:spcPts val="0"/>
              </a:spcBef>
              <a:spcAft>
                <a:spcPts val="0"/>
              </a:spcAft>
              <a:buNone/>
              <a:defRPr sz="1800" b="0" i="0">
                <a:solidFill>
                  <a:schemeClr val="dk1"/>
                </a:solidFill>
                <a:latin typeface="Calibri"/>
              </a:defRPr>
            </a:lvl2pPr>
            <a:lvl3pPr marL="914400" indent="914400" algn="l" defTabSz="914400">
              <a:lnSpc>
                <a:spcPct val="100000"/>
              </a:lnSpc>
              <a:spcBef>
                <a:spcPts val="0"/>
              </a:spcBef>
              <a:spcAft>
                <a:spcPts val="0"/>
              </a:spcAft>
              <a:buNone/>
              <a:defRPr sz="1800" b="0" i="0">
                <a:solidFill>
                  <a:schemeClr val="dk1"/>
                </a:solidFill>
                <a:latin typeface="Calibri"/>
              </a:defRPr>
            </a:lvl3pPr>
            <a:lvl4pPr marL="1371600" indent="1371600" algn="l" defTabSz="914400">
              <a:lnSpc>
                <a:spcPct val="100000"/>
              </a:lnSpc>
              <a:spcBef>
                <a:spcPts val="0"/>
              </a:spcBef>
              <a:spcAft>
                <a:spcPts val="0"/>
              </a:spcAft>
              <a:buNone/>
              <a:defRPr sz="1800" b="0" i="0">
                <a:solidFill>
                  <a:schemeClr val="dk1"/>
                </a:solidFill>
                <a:latin typeface="Calibri"/>
              </a:defRPr>
            </a:lvl4pPr>
            <a:lvl5pPr marL="1828800" indent="1828800" algn="l" defTabSz="914400">
              <a:lnSpc>
                <a:spcPct val="100000"/>
              </a:lnSpc>
              <a:spcBef>
                <a:spcPts val="0"/>
              </a:spcBef>
              <a:spcAft>
                <a:spcPts val="0"/>
              </a:spcAft>
              <a:buNone/>
              <a:defRPr sz="1800" b="0" i="0">
                <a:solidFill>
                  <a:schemeClr val="dk1"/>
                </a:solidFill>
                <a:latin typeface="Calibri"/>
              </a:defRPr>
            </a:lvl5pPr>
          </a:lstStyle>
          <a:p>
            <a:pPr marL="0" lvl="0" indent="0">
              <a:spcBef>
                <a:spcPts val="0"/>
              </a:spcBef>
              <a:buNone/>
              <a:defRPr/>
            </a:pPr>
            <a:r>
              <a:rPr lang="en-IN" sz="1200">
                <a:solidFill>
                  <a:srgbClr val="898989"/>
                </a:solidFill>
                <a:latin typeface="Calibri"/>
              </a:rPr>
              <a:t>*</a:t>
            </a:r>
            <a:endParaRPr/>
          </a:p>
        </p:txBody>
      </p:sp>
      <p:sp>
        <p:nvSpPr>
          <p:cNvPr id="1029" name="Footer Placeholder 4"/>
          <p:cNvSpPr>
            <a:spLocks noChangeShapeType="1" noGrp="1"/>
          </p:cNvSpPr>
          <p:nvPr>
            <p:ph type="ftr" idx="3"/>
          </p:nvPr>
        </p:nvSpPr>
        <p:spPr bwMode="auto">
          <a:xfrm>
            <a:off x="4038600" y="6356350"/>
            <a:ext cx="4114800" cy="365125"/>
          </a:xfrm>
          <a:prstGeom prst="rect">
            <a:avLst/>
          </a:prstGeom>
          <a:noFill/>
        </p:spPr>
        <p:txBody>
          <a:bodyPr lIns="91440" tIns="45720" rIns="91440" bIns="45720" anchor="ctr" anchorCtr="0"/>
          <a:lstStyle/>
          <a:p>
            <a:pPr>
              <a:defRPr/>
            </a:pPr>
            <a:endParaRPr sz="1400"/>
          </a:p>
        </p:txBody>
      </p:sp>
      <p:sp>
        <p:nvSpPr>
          <p:cNvPr id="1030" name="Slide Number Placeholder 5"/>
          <p:cNvSpPr>
            <a:spLocks noChangeShapeType="1" noGrp="1"/>
          </p:cNvSpPr>
          <p:nvPr>
            <p:ph type="sldNum" idx="4"/>
          </p:nvPr>
        </p:nvSpPr>
        <p:spPr bwMode="auto">
          <a:xfrm>
            <a:off x="8610600" y="6356350"/>
            <a:ext cx="2743200" cy="3651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defRPr sz="1800" b="0" i="0">
                <a:solidFill>
                  <a:schemeClr val="dk1"/>
                </a:solidFill>
                <a:latin typeface="Calibri"/>
              </a:defRPr>
            </a:lvl1pPr>
            <a:lvl2pPr marL="457200" indent="457200" algn="l" defTabSz="914400">
              <a:lnSpc>
                <a:spcPct val="100000"/>
              </a:lnSpc>
              <a:spcBef>
                <a:spcPts val="0"/>
              </a:spcBef>
              <a:spcAft>
                <a:spcPts val="0"/>
              </a:spcAft>
              <a:buNone/>
              <a:defRPr sz="1800" b="0" i="0">
                <a:solidFill>
                  <a:schemeClr val="dk1"/>
                </a:solidFill>
                <a:latin typeface="Calibri"/>
              </a:defRPr>
            </a:lvl2pPr>
            <a:lvl3pPr marL="914400" indent="914400" algn="l" defTabSz="914400">
              <a:lnSpc>
                <a:spcPct val="100000"/>
              </a:lnSpc>
              <a:spcBef>
                <a:spcPts val="0"/>
              </a:spcBef>
              <a:spcAft>
                <a:spcPts val="0"/>
              </a:spcAft>
              <a:buNone/>
              <a:defRPr sz="1800" b="0" i="0">
                <a:solidFill>
                  <a:schemeClr val="dk1"/>
                </a:solidFill>
                <a:latin typeface="Calibri"/>
              </a:defRPr>
            </a:lvl3pPr>
            <a:lvl4pPr marL="1371600" indent="1371600" algn="l" defTabSz="914400">
              <a:lnSpc>
                <a:spcPct val="100000"/>
              </a:lnSpc>
              <a:spcBef>
                <a:spcPts val="0"/>
              </a:spcBef>
              <a:spcAft>
                <a:spcPts val="0"/>
              </a:spcAft>
              <a:buNone/>
              <a:defRPr sz="1800" b="0" i="0">
                <a:solidFill>
                  <a:schemeClr val="dk1"/>
                </a:solidFill>
                <a:latin typeface="Calibri"/>
              </a:defRPr>
            </a:lvl4pPr>
            <a:lvl5pPr marL="1828800" indent="1828800" algn="l" defTabSz="914400">
              <a:lnSpc>
                <a:spcPct val="100000"/>
              </a:lnSpc>
              <a:spcBef>
                <a:spcPts val="0"/>
              </a:spcBef>
              <a:spcAft>
                <a:spcPts val="0"/>
              </a:spcAft>
              <a:buNone/>
              <a:defRPr sz="1800" b="0" i="0">
                <a:solidFill>
                  <a:schemeClr val="dk1"/>
                </a:solidFill>
                <a:latin typeface="Calibri"/>
              </a:defRPr>
            </a:lvl5pPr>
          </a:lstStyle>
          <a:p>
            <a:pPr marL="0" lvl="0" indent="0" algn="r">
              <a:spcBef>
                <a:spcPts val="0"/>
              </a:spcBef>
              <a:buNone/>
              <a:defRPr/>
            </a:pPr>
            <a:fld id="{D038279B-FC19-497E-A7D1-5ADD9CAF016F}" type="slidenum">
              <a:rPr lang="en-IN" sz="1200">
                <a:solidFill>
                  <a:srgbClr val="898989"/>
                </a:solidFill>
                <a:latin typeface="Calibri"/>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a:lnSpc>
          <a:spcPct val="90000"/>
        </a:lnSpc>
        <a:spcBef>
          <a:spcPts val="0"/>
        </a:spcBef>
        <a:spcAft>
          <a:spcPts val="0"/>
        </a:spcAft>
        <a:defRPr sz="4400">
          <a:solidFill>
            <a:schemeClr val="tx1"/>
          </a:solidFill>
          <a:latin typeface="+mj-lt"/>
          <a:ea typeface="+mj-ea"/>
          <a:cs typeface="+mj-cs"/>
        </a:defRPr>
      </a:lvl1pPr>
      <a:lvl2pPr algn="l">
        <a:lnSpc>
          <a:spcPct val="90000"/>
        </a:lnSpc>
        <a:spcBef>
          <a:spcPts val="0"/>
        </a:spcBef>
        <a:spcAft>
          <a:spcPts val="0"/>
        </a:spcAft>
        <a:defRPr sz="4400">
          <a:solidFill>
            <a:schemeClr val="tx1"/>
          </a:solidFill>
          <a:latin typeface="Calibri Light"/>
        </a:defRPr>
      </a:lvl2pPr>
      <a:lvl3pPr algn="l">
        <a:lnSpc>
          <a:spcPct val="90000"/>
        </a:lnSpc>
        <a:spcBef>
          <a:spcPts val="0"/>
        </a:spcBef>
        <a:spcAft>
          <a:spcPts val="0"/>
        </a:spcAft>
        <a:defRPr sz="4400">
          <a:solidFill>
            <a:schemeClr val="tx1"/>
          </a:solidFill>
          <a:latin typeface="Calibri Light"/>
        </a:defRPr>
      </a:lvl3pPr>
      <a:lvl4pPr algn="l">
        <a:lnSpc>
          <a:spcPct val="90000"/>
        </a:lnSpc>
        <a:spcBef>
          <a:spcPts val="0"/>
        </a:spcBef>
        <a:spcAft>
          <a:spcPts val="0"/>
        </a:spcAft>
        <a:defRPr sz="4400">
          <a:solidFill>
            <a:schemeClr val="tx1"/>
          </a:solidFill>
          <a:latin typeface="Calibri Light"/>
        </a:defRPr>
      </a:lvl4pPr>
      <a:lvl5pPr algn="l">
        <a:lnSpc>
          <a:spcPct val="90000"/>
        </a:lnSpc>
        <a:spcBef>
          <a:spcPts val="0"/>
        </a:spcBef>
        <a:spcAft>
          <a:spcPts val="0"/>
        </a:spcAft>
        <a:defRPr sz="4400">
          <a:solidFill>
            <a:schemeClr val="tx1"/>
          </a:solidFill>
          <a:latin typeface="Calibri Light"/>
        </a:defRPr>
      </a:lvl5pPr>
      <a:lvl6pPr marL="457200" algn="l">
        <a:lnSpc>
          <a:spcPct val="90000"/>
        </a:lnSpc>
        <a:spcBef>
          <a:spcPts val="0"/>
        </a:spcBef>
        <a:spcAft>
          <a:spcPts val="0"/>
        </a:spcAft>
        <a:defRPr sz="4400">
          <a:solidFill>
            <a:schemeClr val="tx1"/>
          </a:solidFill>
          <a:latin typeface="Calibri Light"/>
        </a:defRPr>
      </a:lvl6pPr>
      <a:lvl7pPr marL="914400" algn="l">
        <a:lnSpc>
          <a:spcPct val="90000"/>
        </a:lnSpc>
        <a:spcBef>
          <a:spcPts val="0"/>
        </a:spcBef>
        <a:spcAft>
          <a:spcPts val="0"/>
        </a:spcAft>
        <a:defRPr sz="4400">
          <a:solidFill>
            <a:schemeClr val="tx1"/>
          </a:solidFill>
          <a:latin typeface="Calibri Light"/>
        </a:defRPr>
      </a:lvl7pPr>
      <a:lvl8pPr marL="1371600" algn="l">
        <a:lnSpc>
          <a:spcPct val="90000"/>
        </a:lnSpc>
        <a:spcBef>
          <a:spcPts val="0"/>
        </a:spcBef>
        <a:spcAft>
          <a:spcPts val="0"/>
        </a:spcAft>
        <a:defRPr sz="4400">
          <a:solidFill>
            <a:schemeClr val="tx1"/>
          </a:solidFill>
          <a:latin typeface="Calibri Light"/>
        </a:defRPr>
      </a:lvl8pPr>
      <a:lvl9pPr marL="1828800" algn="l">
        <a:lnSpc>
          <a:spcPct val="90000"/>
        </a:lnSpc>
        <a:spcBef>
          <a:spcPts val="0"/>
        </a:spcBef>
        <a:spcAft>
          <a:spcPts val="0"/>
        </a:spcAft>
        <a:defRPr sz="4400">
          <a:solidFill>
            <a:schemeClr val="tx1"/>
          </a:solidFill>
          <a:latin typeface="Calibri Light"/>
        </a:defRPr>
      </a:lvl9pPr>
    </p:titleStyle>
    <p:bodyStyle>
      <a:lvl1pPr marL="228600" indent="-228600" algn="l">
        <a:lnSpc>
          <a:spcPct val="90000"/>
        </a:lnSpc>
        <a:spcBef>
          <a:spcPts val="1000"/>
        </a:spcBef>
        <a:spcAft>
          <a:spcPts val="0"/>
        </a:spcAft>
        <a:buFont typeface="Arial"/>
        <a:buChar char="•"/>
        <a:defRPr sz="2800">
          <a:solidFill>
            <a:schemeClr val="tx1"/>
          </a:solidFill>
          <a:latin typeface="+mn-lt"/>
          <a:ea typeface="+mn-ea"/>
          <a:cs typeface="+mn-cs"/>
        </a:defRPr>
      </a:lvl1pPr>
      <a:lvl2pPr marL="685800" indent="-228600" algn="l">
        <a:lnSpc>
          <a:spcPct val="90000"/>
        </a:lnSpc>
        <a:spcBef>
          <a:spcPts val="500"/>
        </a:spcBef>
        <a:spcAft>
          <a:spcPts val="0"/>
        </a:spcAft>
        <a:buFont typeface="Arial"/>
        <a:buChar char="•"/>
        <a:defRPr sz="2400">
          <a:solidFill>
            <a:schemeClr val="tx1"/>
          </a:solidFill>
          <a:latin typeface="+mn-lt"/>
          <a:ea typeface="+mn-ea"/>
          <a:cs typeface="+mn-cs"/>
        </a:defRPr>
      </a:lvl2pPr>
      <a:lvl3pPr marL="1143000" indent="-228600" algn="l">
        <a:lnSpc>
          <a:spcPct val="90000"/>
        </a:lnSpc>
        <a:spcBef>
          <a:spcPts val="500"/>
        </a:spcBef>
        <a:spcAft>
          <a:spcPts val="0"/>
        </a:spcAft>
        <a:buFont typeface="Arial"/>
        <a:buChar char="•"/>
        <a:defRPr sz="2000">
          <a:solidFill>
            <a:schemeClr val="tx1"/>
          </a:solidFill>
          <a:latin typeface="+mn-lt"/>
          <a:ea typeface="+mn-ea"/>
          <a:cs typeface="+mn-cs"/>
        </a:defRPr>
      </a:lvl3pPr>
      <a:lvl4pPr marL="1600200" indent="-228600" algn="l">
        <a:lnSpc>
          <a:spcPct val="90000"/>
        </a:lnSpc>
        <a:spcBef>
          <a:spcPts val="500"/>
        </a:spcBef>
        <a:spcAft>
          <a:spcPts val="0"/>
        </a:spcAft>
        <a:buFont typeface="Arial"/>
        <a:buChar char="•"/>
        <a:defRPr sz="2000">
          <a:solidFill>
            <a:schemeClr val="tx1"/>
          </a:solidFill>
          <a:latin typeface="+mn-lt"/>
          <a:ea typeface="+mn-ea"/>
          <a:cs typeface="+mn-cs"/>
        </a:defRPr>
      </a:lvl4pPr>
      <a:lvl5pPr marL="2057400" indent="-228600" algn="l">
        <a:lnSpc>
          <a:spcPct val="90000"/>
        </a:lnSpc>
        <a:spcBef>
          <a:spcPts val="500"/>
        </a:spcBef>
        <a:spcAft>
          <a:spcPts val="0"/>
        </a:spcAft>
        <a:buFont typeface="Arial"/>
        <a:buChar char="•"/>
        <a:defRPr sz="20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microsoft.com/office/2007/relationships/media" Target="../media/media1.mp4"/><Relationship Id="rId4" Type="http://schemas.openxmlformats.org/officeDocument/2006/relationships/video" Target="../media/media1.mp4" /></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m.wikipedia.org/wiki/Personal_safety_app" TargetMode="External"/><Relationship Id="rId3" Type="http://schemas.openxmlformats.org/officeDocument/2006/relationships/hyperlink" Target="https://www.emizentech.com/blog/women-safety-app-development.html" TargetMode="External"/><Relationship Id="rId4" Type="http://schemas.openxmlformats.org/officeDocument/2006/relationships/hyperlink" Target="https://www.unilever.com/planet-and-society/respect-human-rights/promoting-safety-for-women/#:~:text=Women have the right to,to work%2C communities and economies" TargetMode="External"/><Relationship Id="rId5" Type="http://schemas.openxmlformats.org/officeDocument/2006/relationships/hyperlink" Target="https://www.researchgate.net/publication/352386903_Android_App_for_Women_Safety#:~:text=This application aims to ensure,Android App for women safety"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50"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2051" name="Subtitle 2"/>
          <p:cNvSpPr txBox="1">
            <a:spLocks noChangeShapeType="1" noGrp="1"/>
          </p:cNvSpPr>
          <p:nvPr/>
        </p:nvSpPr>
        <p:spPr bwMode="auto">
          <a:xfrm>
            <a:off x="1080293" y="3534376"/>
            <a:ext cx="10031412" cy="3429000"/>
          </a:xfrm>
          <a:prstGeom prst="rect">
            <a:avLst/>
          </a:prstGeom>
          <a:noFill/>
        </p:spPr>
        <p:txBody>
          <a:bodyPr lIns="91440" tIns="45720" rIns="91440" bIns="45720"/>
          <a:lstStyle/>
          <a:p>
            <a:pPr marL="273050" lvl="0">
              <a:lnSpc>
                <a:spcPct val="80000"/>
              </a:lnSpc>
              <a:spcBef>
                <a:spcPts val="0"/>
              </a:spcBef>
              <a:buNone/>
              <a:defRPr/>
            </a:pPr>
            <a:endParaRPr lang="en-US" sz="1200"/>
          </a:p>
          <a:p>
            <a:pPr marL="273050" lvl="0">
              <a:lnSpc>
                <a:spcPct val="80000"/>
              </a:lnSpc>
              <a:spcBef>
                <a:spcPts val="0"/>
              </a:spcBef>
              <a:buNone/>
              <a:defRPr/>
            </a:pPr>
            <a:r>
              <a:rPr sz="2100" b="1" i="0" u="none">
                <a:latin typeface="Times New Roman"/>
                <a:ea typeface="Times New Roman"/>
              </a:rPr>
              <a:t>         </a:t>
            </a:r>
            <a:endParaRPr/>
          </a:p>
          <a:p>
            <a:pPr marL="273050" lvl="0">
              <a:lnSpc>
                <a:spcPct val="80000"/>
              </a:lnSpc>
              <a:spcBef>
                <a:spcPts val="0"/>
              </a:spcBef>
              <a:buNone/>
              <a:defRPr/>
            </a:pPr>
            <a:endParaRPr/>
          </a:p>
          <a:p>
            <a:pPr marL="273050" lvl="0" algn="ctr">
              <a:lnSpc>
                <a:spcPct val="80000"/>
              </a:lnSpc>
              <a:spcBef>
                <a:spcPts val="0"/>
              </a:spcBef>
              <a:buNone/>
              <a:defRPr/>
            </a:pPr>
            <a:r>
              <a:rPr sz="2200" b="1" i="0" u="sng">
                <a:latin typeface="Times New Roman"/>
                <a:ea typeface="Times New Roman"/>
              </a:rPr>
              <a:t>Name of Projectees</a:t>
            </a:r>
            <a:endParaRPr sz="2000"/>
          </a:p>
          <a:p>
            <a:pPr marL="273050" lvl="0" algn="ctr">
              <a:lnSpc>
                <a:spcPct val="80000"/>
              </a:lnSpc>
              <a:spcBef>
                <a:spcPts val="0"/>
              </a:spcBef>
              <a:buNone/>
              <a:defRPr/>
            </a:pPr>
            <a:endParaRPr/>
          </a:p>
          <a:p>
            <a:pPr marL="273050" lvl="0">
              <a:lnSpc>
                <a:spcPct val="80000"/>
              </a:lnSpc>
              <a:spcBef>
                <a:spcPts val="0"/>
              </a:spcBef>
              <a:buNone/>
              <a:defRPr/>
            </a:pPr>
            <a:r>
              <a:rPr sz="2100" b="1" i="1" u="none">
                <a:latin typeface="Times New Roman"/>
                <a:ea typeface="Times New Roman"/>
              </a:rPr>
              <a:t>              Akash Bitle                                                           Sahil Gedam </a:t>
            </a:r>
            <a:endParaRPr/>
          </a:p>
          <a:p>
            <a:pPr marL="273050" lvl="0">
              <a:lnSpc>
                <a:spcPct val="80000"/>
              </a:lnSpc>
              <a:spcBef>
                <a:spcPts val="0"/>
              </a:spcBef>
              <a:buNone/>
              <a:defRPr/>
            </a:pPr>
            <a:r>
              <a:rPr sz="2100" b="1" i="1" u="none">
                <a:latin typeface="Times New Roman"/>
                <a:ea typeface="Times New Roman"/>
              </a:rPr>
              <a:t>              Amit Chichamalkar                                            Samyak Waghmare </a:t>
            </a:r>
            <a:endParaRPr sz="2100" b="1" i="1" u="none">
              <a:latin typeface="Times New Roman"/>
              <a:ea typeface="Times New Roman"/>
            </a:endParaRPr>
          </a:p>
          <a:p>
            <a:pPr marL="273049" lvl="0">
              <a:lnSpc>
                <a:spcPct val="80000"/>
              </a:lnSpc>
              <a:spcBef>
                <a:spcPts val="0"/>
              </a:spcBef>
              <a:buNone/>
              <a:defRPr/>
            </a:pPr>
            <a:endParaRPr/>
          </a:p>
          <a:p>
            <a:pPr marL="273049" lvl="0">
              <a:lnSpc>
                <a:spcPct val="80000"/>
              </a:lnSpc>
              <a:spcBef>
                <a:spcPts val="0"/>
              </a:spcBef>
              <a:buNone/>
              <a:defRPr/>
            </a:pPr>
            <a:endParaRPr/>
          </a:p>
          <a:p>
            <a:pPr marL="273049" lvl="0" algn="ctr">
              <a:lnSpc>
                <a:spcPct val="80000"/>
              </a:lnSpc>
              <a:spcBef>
                <a:spcPts val="0"/>
              </a:spcBef>
              <a:buNone/>
              <a:defRPr/>
            </a:pPr>
            <a:r>
              <a:rPr sz="2000" b="1" i="0" u="none">
                <a:latin typeface="Times New Roman"/>
                <a:ea typeface="Times New Roman"/>
              </a:rPr>
              <a:t>Project Incharge :</a:t>
            </a:r>
            <a:endParaRPr sz="2100" b="1" i="0" u="none">
              <a:latin typeface="Times New Roman"/>
              <a:ea typeface="Times New Roman"/>
            </a:endParaRPr>
          </a:p>
          <a:p>
            <a:pPr marL="273049" lvl="0" algn="ctr">
              <a:lnSpc>
                <a:spcPct val="80000"/>
              </a:lnSpc>
              <a:spcBef>
                <a:spcPts val="0"/>
              </a:spcBef>
              <a:buNone/>
              <a:defRPr/>
            </a:pPr>
            <a:r>
              <a:rPr sz="2100" b="1" i="0" u="sng">
                <a:latin typeface="Times New Roman"/>
                <a:ea typeface="Times New Roman"/>
              </a:rPr>
              <a:t>Prof. Michelle Jones</a:t>
            </a:r>
            <a:endParaRPr b="1" i="0" u="sng"/>
          </a:p>
          <a:p>
            <a:pPr marL="273050" lvl="0">
              <a:lnSpc>
                <a:spcPct val="80000"/>
              </a:lnSpc>
              <a:spcBef>
                <a:spcPts val="0"/>
              </a:spcBef>
              <a:buNone/>
              <a:defRPr/>
            </a:pPr>
            <a:endParaRPr lang="en-US" sz="1200"/>
          </a:p>
          <a:p>
            <a:pPr marL="273050" lvl="0">
              <a:lnSpc>
                <a:spcPct val="80000"/>
              </a:lnSpc>
              <a:spcBef>
                <a:spcPts val="0"/>
              </a:spcBef>
              <a:buNone/>
              <a:defRPr/>
            </a:pPr>
            <a:r>
              <a:rPr sz="2100" b="1" i="0" u="none">
                <a:latin typeface="Times New Roman"/>
                <a:ea typeface="Times New Roman"/>
              </a:rPr>
              <a:t>     </a:t>
            </a:r>
            <a:endParaRPr/>
          </a:p>
        </p:txBody>
      </p:sp>
      <p:sp>
        <p:nvSpPr>
          <p:cNvPr id="2052" name="Rectangle 5"/>
          <p:cNvSpPr txBox="1">
            <a:spLocks noChangeShapeType="1" noGrp="1"/>
          </p:cNvSpPr>
          <p:nvPr/>
        </p:nvSpPr>
        <p:spPr bwMode="auto">
          <a:xfrm>
            <a:off x="1921651" y="2944811"/>
            <a:ext cx="8232480" cy="420659"/>
          </a:xfrm>
          <a:prstGeom prst="rect">
            <a:avLst/>
          </a:prstGeom>
          <a:noFill/>
        </p:spPr>
        <p:txBody>
          <a:bodyPr lIns="91440" tIns="45720" rIns="91440" bIns="45720">
            <a:spAutoFit/>
          </a:bodyPr>
          <a:lstStyle/>
          <a:p>
            <a:pPr lvl="0" algn="ctr">
              <a:lnSpc>
                <a:spcPct val="90000"/>
              </a:lnSpc>
              <a:spcBef>
                <a:spcPts val="1000"/>
              </a:spcBef>
              <a:buNone/>
              <a:defRPr/>
            </a:pPr>
            <a:r>
              <a:rPr lang="en-US" sz="2400" b="1" i="1" u="none">
                <a:solidFill>
                  <a:srgbClr val="FF0000"/>
                </a:solidFill>
                <a:latin typeface="Arial Black"/>
                <a:ea typeface="Aharoni"/>
              </a:rPr>
              <a:t>&lt; Cli - Youtube &gt; </a:t>
            </a:r>
            <a:endParaRPr/>
          </a:p>
        </p:txBody>
      </p:sp>
      <p:graphicFrame>
        <p:nvGraphicFramePr>
          <p:cNvPr id="2053" name="Table 8"/>
          <p:cNvGraphicFramePr>
            <a:graphicFrameLocks xmlns:a="http://schemas.openxmlformats.org/drawingml/2006/main" noGrp="1"/>
          </p:cNvGraphicFramePr>
          <p:nvPr/>
        </p:nvGraphicFramePr>
        <p:xfrm>
          <a:off x="0" y="80963"/>
          <a:ext cx="12192000" cy="1304144"/>
        </p:xfrm>
        <a:graphic>
          <a:graphicData uri="http://schemas.openxmlformats.org/drawingml/2006/table">
            <a:tbl>
              <a:tblPr firstRow="0" firstCol="0" lastRow="0" lastCol="0" bandRow="0" bandCol="0"/>
              <a:tblGrid>
                <a:gridCol w="1334126"/>
                <a:gridCol w="9593705"/>
                <a:gridCol w="1264169"/>
              </a:tblGrid>
              <a:tr h="1304144">
                <a:tc>
                  <a:txBody>
                    <a:bodyPr/>
                    <a:p>
                      <a:pPr algn="just">
                        <a:spcAft>
                          <a:spcPts val="0"/>
                        </a:spcAft>
                        <a:defRPr/>
                      </a:pPr>
                      <a:endParaRPr lang="en-US" sz="1200">
                        <a:solidFill>
                          <a:srgbClr val="000000"/>
                        </a:solidFill>
                        <a:latin typeface="Calibri"/>
                        <a:ea typeface="Calibri"/>
                        <a:cs typeface="Calibri"/>
                      </a:endParaRPr>
                    </a:p>
                  </a:txBody>
                  <a:tcPr marL="68580" marR="68580"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spcAft>
                          <a:spcPts val="0"/>
                        </a:spcAft>
                        <a:defRPr/>
                      </a:pPr>
                      <a:r>
                        <a:rPr lang="en-US" sz="3200">
                          <a:solidFill>
                            <a:srgbClr val="000000"/>
                          </a:solidFill>
                          <a:latin typeface="Times New Roman"/>
                          <a:ea typeface="Calibri"/>
                          <a:cs typeface="Times New Roman"/>
                        </a:rPr>
                        <a:t>J D COLLEGE OF ENGINEERING &amp; MANAGEMENT</a:t>
                      </a:r>
                      <a:endParaRPr lang="en-GB" sz="2400">
                        <a:solidFill>
                          <a:srgbClr val="000000"/>
                        </a:solidFill>
                        <a:latin typeface="Times New Roman"/>
                        <a:ea typeface="Calibri"/>
                        <a:cs typeface="Times New Roman"/>
                      </a:endParaRPr>
                    </a:p>
                    <a:p>
                      <a:pPr algn="ctr">
                        <a:spcAft>
                          <a:spcPts val="0"/>
                        </a:spcAft>
                        <a:defRPr/>
                      </a:pPr>
                      <a:r>
                        <a:rPr lang="en-US" sz="2400" b="1">
                          <a:solidFill>
                            <a:srgbClr val="000000"/>
                          </a:solidFill>
                          <a:latin typeface="Times New Roman"/>
                          <a:ea typeface="Calibri"/>
                          <a:cs typeface="Times New Roman"/>
                        </a:rPr>
                        <a:t>An Autonomous College, Affiliated to DBATU, </a:t>
                      </a:r>
                      <a:r>
                        <a:rPr lang="en-US" sz="2400" b="1">
                          <a:solidFill>
                            <a:srgbClr val="000000"/>
                          </a:solidFill>
                          <a:latin typeface="Times New Roman"/>
                          <a:ea typeface="Calibri"/>
                          <a:cs typeface="Times New Roman"/>
                        </a:rPr>
                        <a:t>Lonere</a:t>
                      </a:r>
                      <a:endParaRPr lang="en-GB" sz="2400">
                        <a:solidFill>
                          <a:srgbClr val="000000"/>
                        </a:solidFill>
                        <a:latin typeface="Times New Roman"/>
                        <a:ea typeface="Calibri"/>
                        <a:cs typeface="Times New Roman"/>
                      </a:endParaRPr>
                    </a:p>
                    <a:p>
                      <a:pPr algn="ctr">
                        <a:spcAft>
                          <a:spcPts val="0"/>
                        </a:spcAft>
                        <a:defRPr/>
                      </a:pPr>
                      <a:r>
                        <a:rPr lang="en-US" sz="1600">
                          <a:solidFill>
                            <a:srgbClr val="000000"/>
                          </a:solidFill>
                          <a:latin typeface="Times New Roman"/>
                          <a:ea typeface="Calibri"/>
                          <a:cs typeface="Times New Roman"/>
                        </a:rPr>
                        <a:t>At: </a:t>
                      </a:r>
                      <a:r>
                        <a:rPr lang="en-US" sz="1600">
                          <a:solidFill>
                            <a:srgbClr val="000000"/>
                          </a:solidFill>
                          <a:latin typeface="Times New Roman"/>
                          <a:ea typeface="Calibri"/>
                          <a:cs typeface="Times New Roman"/>
                        </a:rPr>
                        <a:t>Khandala</a:t>
                      </a:r>
                      <a:r>
                        <a:rPr lang="en-US" sz="1600">
                          <a:solidFill>
                            <a:srgbClr val="000000"/>
                          </a:solidFill>
                          <a:latin typeface="Times New Roman"/>
                          <a:ea typeface="Calibri"/>
                          <a:cs typeface="Times New Roman"/>
                        </a:rPr>
                        <a:t>, Post- </a:t>
                      </a:r>
                      <a:r>
                        <a:rPr lang="en-US" sz="1600">
                          <a:solidFill>
                            <a:srgbClr val="000000"/>
                          </a:solidFill>
                          <a:latin typeface="Times New Roman"/>
                          <a:ea typeface="Calibri"/>
                          <a:cs typeface="Times New Roman"/>
                        </a:rPr>
                        <a:t>Valni</a:t>
                      </a:r>
                      <a:r>
                        <a:rPr lang="en-US" sz="1600">
                          <a:solidFill>
                            <a:srgbClr val="000000"/>
                          </a:solidFill>
                          <a:latin typeface="Times New Roman"/>
                          <a:ea typeface="Calibri"/>
                          <a:cs typeface="Times New Roman"/>
                        </a:rPr>
                        <a:t>, </a:t>
                      </a:r>
                      <a:r>
                        <a:rPr lang="en-US" sz="1600">
                          <a:solidFill>
                            <a:srgbClr val="000000"/>
                          </a:solidFill>
                          <a:latin typeface="Times New Roman"/>
                          <a:ea typeface="Calibri"/>
                          <a:cs typeface="Times New Roman"/>
                        </a:rPr>
                        <a:t>Kalmeshwar</a:t>
                      </a:r>
                      <a:r>
                        <a:rPr lang="en-US" sz="1600">
                          <a:solidFill>
                            <a:srgbClr val="000000"/>
                          </a:solidFill>
                          <a:latin typeface="Times New Roman"/>
                          <a:ea typeface="Calibri"/>
                          <a:cs typeface="Times New Roman"/>
                        </a:rPr>
                        <a:t> Road, Near </a:t>
                      </a:r>
                      <a:r>
                        <a:rPr lang="en-US" sz="1600">
                          <a:solidFill>
                            <a:srgbClr val="000000"/>
                          </a:solidFill>
                          <a:latin typeface="Times New Roman"/>
                          <a:ea typeface="Calibri"/>
                          <a:cs typeface="Times New Roman"/>
                        </a:rPr>
                        <a:t>Fetri</a:t>
                      </a:r>
                      <a:r>
                        <a:rPr lang="en-US" sz="1600">
                          <a:solidFill>
                            <a:srgbClr val="000000"/>
                          </a:solidFill>
                          <a:latin typeface="Times New Roman"/>
                          <a:ea typeface="Calibri"/>
                          <a:cs typeface="Times New Roman"/>
                        </a:rPr>
                        <a:t>, Nagpur</a:t>
                      </a:r>
                      <a:endParaRPr lang="en-GB" sz="2400">
                        <a:solidFill>
                          <a:srgbClr val="000000"/>
                        </a:solidFill>
                        <a:latin typeface="Times New Roman"/>
                        <a:ea typeface="Calibri"/>
                        <a:cs typeface="Times New Roman"/>
                      </a:endParaRPr>
                    </a:p>
                  </a:txBody>
                  <a:tcPr marL="68580" marR="68580"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just">
                        <a:spcAft>
                          <a:spcPts val="0"/>
                        </a:spcAft>
                        <a:defRPr/>
                      </a:pPr>
                      <a:endParaRPr lang="en-US" sz="1200">
                        <a:solidFill>
                          <a:srgbClr val="000000"/>
                        </a:solidFill>
                        <a:latin typeface="Calibri"/>
                        <a:ea typeface="Calibri"/>
                        <a:cs typeface="Calibri"/>
                      </a:endParaRPr>
                    </a:p>
                  </a:txBody>
                  <a:tcPr marL="68580" marR="68580"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bl>
          </a:graphicData>
        </a:graphic>
      </p:graphicFrame>
      <p:pic>
        <p:nvPicPr>
          <p:cNvPr id="2063" name="Picture 1" descr="Logo"/>
          <p:cNvPicPr>
            <a:picLocks noChangeAspect="1" noGrp="1"/>
          </p:cNvPicPr>
          <p:nvPr/>
        </p:nvPicPr>
        <p:blipFill>
          <a:blip r:embed="rId2"/>
          <a:stretch/>
        </p:blipFill>
        <p:spPr bwMode="auto">
          <a:xfrm>
            <a:off x="11047412" y="284162"/>
            <a:ext cx="944562" cy="1112837"/>
          </a:xfrm>
          <a:prstGeom prst="rect">
            <a:avLst/>
          </a:prstGeom>
          <a:noFill/>
        </p:spPr>
      </p:pic>
      <p:pic>
        <p:nvPicPr>
          <p:cNvPr id="2064" name="Picture 1"/>
          <p:cNvPicPr>
            <a:picLocks noChangeAspect="1" noGrp="1"/>
          </p:cNvPicPr>
          <p:nvPr/>
        </p:nvPicPr>
        <p:blipFill>
          <a:blip r:embed="rId3"/>
          <a:stretch/>
        </p:blipFill>
        <p:spPr bwMode="auto">
          <a:xfrm>
            <a:off x="204787" y="314325"/>
            <a:ext cx="973137" cy="1025525"/>
          </a:xfrm>
          <a:prstGeom prst="rect">
            <a:avLst/>
          </a:prstGeom>
          <a:noFill/>
        </p:spPr>
      </p:pic>
      <p:sp>
        <p:nvSpPr>
          <p:cNvPr id="200519058" name=""/>
          <p:cNvSpPr txBox="1"/>
          <p:nvPr/>
        </p:nvSpPr>
        <p:spPr bwMode="auto">
          <a:xfrm flipH="0" flipV="0">
            <a:off x="2909794" y="1937844"/>
            <a:ext cx="6916104" cy="48771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600" b="1" u="sng"/>
              <a:t>Department Of Information Technology </a:t>
            </a:r>
            <a:endParaRPr sz="2600" b="1" u="sng"/>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3075" name="Title 1"/>
          <p:cNvSpPr txBox="1">
            <a:spLocks noChangeShapeType="1" noGrp="1"/>
          </p:cNvSpPr>
          <p:nvPr/>
        </p:nvSpPr>
        <p:spPr bwMode="auto">
          <a:xfrm>
            <a:off x="428625" y="5343525"/>
            <a:ext cx="10445750" cy="639762"/>
          </a:xfrm>
          <a:prstGeom prst="rect">
            <a:avLst/>
          </a:prstGeom>
          <a:noFill/>
        </p:spPr>
        <p:txBody>
          <a:bodyPr lIns="91440" tIns="45720" rIns="91440" bIns="45720" anchor="b"/>
          <a:lstStyle/>
          <a:p>
            <a:pPr>
              <a:defRPr/>
            </a:pPr>
            <a:endParaRPr sz="1400"/>
          </a:p>
        </p:txBody>
      </p:sp>
      <p:sp>
        <p:nvSpPr>
          <p:cNvPr id="3076" name="Content Placeholder 2"/>
          <p:cNvSpPr txBox="1">
            <a:spLocks noChangeShapeType="1" noGrp="1"/>
          </p:cNvSpPr>
          <p:nvPr/>
        </p:nvSpPr>
        <p:spPr bwMode="auto">
          <a:xfrm>
            <a:off x="428625" y="1542255"/>
            <a:ext cx="10445750" cy="4121150"/>
          </a:xfrm>
          <a:prstGeom prst="rect">
            <a:avLst/>
          </a:prstGeom>
          <a:noFill/>
        </p:spPr>
        <p:txBody>
          <a:bodyPr lIns="91440" tIns="45720" rIns="91440" bIns="45720"/>
          <a:lstStyle/>
          <a:p>
            <a:pPr marL="273050" lvl="0" indent="-273050" algn="just">
              <a:lnSpc>
                <a:spcPct val="90000"/>
              </a:lnSpc>
              <a:spcBef>
                <a:spcPts val="1000"/>
              </a:spcBef>
              <a:buClr>
                <a:srgbClr val="A5A5A5"/>
              </a:buClr>
              <a:buFont typeface="Wingdings 2"/>
              <a:buChar char=""/>
              <a:defRPr/>
            </a:pPr>
            <a:r>
              <a:rPr sz="2400">
                <a:latin typeface="Times New Roman"/>
                <a:ea typeface="Times New Roman"/>
              </a:rPr>
              <a:t>Introduction</a:t>
            </a:r>
            <a:endParaRPr/>
          </a:p>
          <a:p>
            <a:pPr marL="273050" lvl="0" indent="-273050" algn="just">
              <a:lnSpc>
                <a:spcPct val="90000"/>
              </a:lnSpc>
              <a:spcBef>
                <a:spcPts val="1000"/>
              </a:spcBef>
              <a:buClr>
                <a:srgbClr val="A5A5A5"/>
              </a:buClr>
              <a:buFont typeface="Wingdings 2"/>
              <a:buChar char=""/>
              <a:defRPr/>
            </a:pPr>
            <a:r>
              <a:rPr sz="2400" b="0" i="0" u="none">
                <a:latin typeface="Times New Roman"/>
                <a:ea typeface="Times New Roman"/>
              </a:rPr>
              <a:t>J</a:t>
            </a:r>
            <a:r>
              <a:rPr sz="2400" b="0" i="0" u="none">
                <a:latin typeface="Times New Roman"/>
                <a:ea typeface="Times New Roman"/>
              </a:rPr>
              <a:t>ustifications for Selecting the Title</a:t>
            </a:r>
            <a:endParaRPr/>
          </a:p>
          <a:p>
            <a:pPr marL="273050" lvl="0" indent="-273050" algn="just">
              <a:lnSpc>
                <a:spcPct val="90000"/>
              </a:lnSpc>
              <a:spcBef>
                <a:spcPts val="1000"/>
              </a:spcBef>
              <a:buClr>
                <a:srgbClr val="A5A5A5"/>
              </a:buClr>
              <a:buFont typeface="Wingdings 2"/>
              <a:buChar char=""/>
              <a:defRPr/>
            </a:pPr>
            <a:r>
              <a:rPr sz="2400" b="0" i="0" u="none">
                <a:latin typeface="Times New Roman"/>
                <a:ea typeface="Times New Roman"/>
              </a:rPr>
              <a:t>Problem Statement</a:t>
            </a:r>
            <a:endParaRPr/>
          </a:p>
          <a:p>
            <a:pPr marL="273050" lvl="0" indent="-273050" algn="just">
              <a:lnSpc>
                <a:spcPct val="90000"/>
              </a:lnSpc>
              <a:spcBef>
                <a:spcPts val="1000"/>
              </a:spcBef>
              <a:buClr>
                <a:srgbClr val="A5A5A5"/>
              </a:buClr>
              <a:buFont typeface="Wingdings 2"/>
              <a:buChar char=""/>
              <a:defRPr/>
            </a:pPr>
            <a:r>
              <a:rPr sz="2400" b="0" i="0" u="none">
                <a:latin typeface="Times New Roman"/>
                <a:ea typeface="Times New Roman"/>
              </a:rPr>
              <a:t>Literature Survey</a:t>
            </a:r>
            <a:endParaRPr/>
          </a:p>
          <a:p>
            <a:pPr marL="273050" lvl="0" indent="-273050" algn="just">
              <a:lnSpc>
                <a:spcPct val="90000"/>
              </a:lnSpc>
              <a:spcBef>
                <a:spcPts val="1000"/>
              </a:spcBef>
              <a:buClr>
                <a:srgbClr val="A5A5A5"/>
              </a:buClr>
              <a:buFont typeface="Wingdings 2"/>
              <a:buChar char=""/>
              <a:defRPr/>
            </a:pPr>
            <a:r>
              <a:rPr sz="2400" b="0" i="0" u="none">
                <a:latin typeface="Times New Roman"/>
                <a:ea typeface="Times New Roman"/>
              </a:rPr>
              <a:t>Block Diagram</a:t>
            </a:r>
            <a:endParaRPr/>
          </a:p>
          <a:p>
            <a:pPr marL="273050" lvl="0" indent="-273050" algn="just">
              <a:lnSpc>
                <a:spcPct val="90000"/>
              </a:lnSpc>
              <a:spcBef>
                <a:spcPts val="1000"/>
              </a:spcBef>
              <a:buClr>
                <a:srgbClr val="A5A5A5"/>
              </a:buClr>
              <a:buFont typeface="Wingdings 2"/>
              <a:buChar char=""/>
              <a:defRPr/>
            </a:pPr>
            <a:r>
              <a:rPr sz="2400" b="0" i="0" u="none">
                <a:latin typeface="Times New Roman"/>
                <a:ea typeface="Times New Roman"/>
              </a:rPr>
              <a:t>Expected Result</a:t>
            </a:r>
            <a:endParaRPr/>
          </a:p>
          <a:p>
            <a:pPr marL="273050" lvl="0" indent="-273050" algn="just">
              <a:lnSpc>
                <a:spcPct val="90000"/>
              </a:lnSpc>
              <a:spcBef>
                <a:spcPts val="1000"/>
              </a:spcBef>
              <a:buClr>
                <a:srgbClr val="A5A5A5"/>
              </a:buClr>
              <a:buFont typeface="Wingdings 2"/>
              <a:buChar char=""/>
              <a:defRPr/>
            </a:pPr>
            <a:r>
              <a:rPr sz="2400" b="0" i="0" u="none">
                <a:latin typeface="Times New Roman"/>
                <a:ea typeface="Times New Roman"/>
              </a:rPr>
              <a:t>Work plan</a:t>
            </a:r>
            <a:endParaRPr/>
          </a:p>
          <a:p>
            <a:pPr marL="273050" lvl="0" indent="-273050" algn="just">
              <a:lnSpc>
                <a:spcPct val="90000"/>
              </a:lnSpc>
              <a:spcBef>
                <a:spcPts val="1000"/>
              </a:spcBef>
              <a:buClr>
                <a:srgbClr val="A5A5A5"/>
              </a:buClr>
              <a:buFont typeface="Wingdings 2"/>
              <a:buChar char=""/>
              <a:defRPr/>
            </a:pPr>
            <a:r>
              <a:rPr sz="2400" b="0" i="0" u="none">
                <a:latin typeface="Times New Roman"/>
                <a:ea typeface="Times New Roman"/>
              </a:rPr>
              <a:t>References</a:t>
            </a:r>
            <a:endParaRPr/>
          </a:p>
        </p:txBody>
      </p:sp>
      <p:sp>
        <p:nvSpPr>
          <p:cNvPr id="3077" name="Title 1"/>
          <p:cNvSpPr txBox="1">
            <a:spLocks noChangeShapeType="1" noGrp="1"/>
          </p:cNvSpPr>
          <p:nvPr/>
        </p:nvSpPr>
        <p:spPr bwMode="auto">
          <a:xfrm>
            <a:off x="0" y="0"/>
            <a:ext cx="12192000" cy="639762"/>
          </a:xfrm>
          <a:prstGeom prst="rect">
            <a:avLst/>
          </a:prstGeom>
          <a:solidFill>
            <a:schemeClr val="accent2"/>
          </a:solidFill>
          <a:ln w="9524">
            <a:solidFill>
              <a:schemeClr val="dk1"/>
            </a:solidFill>
            <a:round/>
            <a:headEnd/>
            <a:tailEnd/>
          </a:ln>
        </p:spPr>
        <p:txBody>
          <a:bodyPr lIns="91440" tIns="45720" rIns="91440" bIns="45720" anchor="ctr" anchorCtr="0"/>
          <a:lstStyle/>
          <a:p>
            <a:pPr lvl="0" algn="ctr">
              <a:lnSpc>
                <a:spcPct val="90000"/>
              </a:lnSpc>
              <a:defRPr/>
            </a:pPr>
            <a:r>
              <a:rPr sz="3100" b="1" i="0" u="none">
                <a:latin typeface="Times New Roman"/>
                <a:ea typeface="Times New Roman"/>
              </a:rPr>
              <a:t>Contents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4100" name="Title 1"/>
          <p:cNvSpPr txBox="1">
            <a:spLocks noChangeShapeType="1" noGrp="1"/>
          </p:cNvSpPr>
          <p:nvPr/>
        </p:nvSpPr>
        <p:spPr bwMode="auto">
          <a:xfrm>
            <a:off x="0" y="0"/>
            <a:ext cx="12192000" cy="639762"/>
          </a:xfrm>
          <a:prstGeom prst="rect">
            <a:avLst/>
          </a:prstGeom>
          <a:solidFill>
            <a:schemeClr val="accent2"/>
          </a:solidFill>
          <a:ln w="9524">
            <a:solidFill>
              <a:schemeClr val="dk1"/>
            </a:solidFill>
            <a:round/>
            <a:headEnd/>
            <a:tailEnd/>
          </a:ln>
        </p:spPr>
        <p:txBody>
          <a:bodyPr lIns="91440" tIns="45720" rIns="91440" bIns="45720" anchor="ctr" anchorCtr="0"/>
          <a:lstStyle/>
          <a:p>
            <a:pPr lvl="0" algn="ctr">
              <a:lnSpc>
                <a:spcPct val="90000"/>
              </a:lnSpc>
              <a:defRPr/>
            </a:pPr>
            <a:r>
              <a:rPr sz="3100" b="1" i="0" u="none">
                <a:latin typeface="Times New Roman"/>
                <a:ea typeface="Times New Roman"/>
              </a:rPr>
              <a:t>Introduction</a:t>
            </a:r>
            <a:endParaRPr/>
          </a:p>
        </p:txBody>
      </p:sp>
      <p:sp>
        <p:nvSpPr>
          <p:cNvPr id="2061806064" name=""/>
          <p:cNvSpPr/>
          <p:nvPr/>
        </p:nvSpPr>
        <p:spPr bwMode="auto">
          <a:xfrm flipH="0" flipV="0">
            <a:off x="772815" y="1424545"/>
            <a:ext cx="10495036" cy="4247423"/>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p:txBody>
      </p:sp>
      <p:sp>
        <p:nvSpPr>
          <p:cNvPr id="325406733" name=""/>
          <p:cNvSpPr txBox="1"/>
          <p:nvPr/>
        </p:nvSpPr>
        <p:spPr bwMode="auto">
          <a:xfrm flipH="0" flipV="0">
            <a:off x="13632284" y="-1051034"/>
            <a:ext cx="6126146" cy="699058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lnSpc>
                <a:spcPct val="114999"/>
              </a:lnSpc>
              <a:defRPr/>
            </a:pPr>
            <a:endParaRPr/>
          </a:p>
          <a:p>
            <a:pPr algn="l">
              <a:lnSpc>
                <a:spcPct val="100000"/>
              </a:lnSpc>
              <a:defRPr/>
            </a:pPr>
            <a:r>
              <a:rPr sz="8000"/>
              <a:t>   </a:t>
            </a:r>
            <a:r>
              <a:rPr sz="3600" b="0" i="0" u="none">
                <a:solidFill>
                  <a:srgbClr val="000000"/>
                </a:solidFill>
                <a:latin typeface="Times New Roman"/>
                <a:ea typeface="Times New Roman"/>
                <a:cs typeface="Times New Roman"/>
              </a:rPr>
              <a:t>Simple one click massage sending app The Women safety app comprises of three colored buttons based on the seriousness of a situation. ... </a:t>
            </a:r>
            <a:endParaRPr sz="3600" b="0" i="0" u="none">
              <a:solidFill>
                <a:srgbClr val="000000"/>
              </a:solidFill>
              <a:latin typeface="Times New Roman"/>
              <a:ea typeface="Times New Roman"/>
              <a:cs typeface="Times New Roman"/>
            </a:endParaRPr>
          </a:p>
          <a:p>
            <a:pPr algn="l">
              <a:lnSpc>
                <a:spcPct val="100000"/>
              </a:lnSpc>
              <a:defRPr/>
            </a:pPr>
            <a:r>
              <a:rPr sz="3600" b="0" i="0" u="none">
                <a:solidFill>
                  <a:srgbClr val="000000"/>
                </a:solidFill>
                <a:latin typeface="Times New Roman"/>
                <a:ea typeface="Times New Roman"/>
                <a:cs typeface="Times New Roman"/>
              </a:rPr>
              <a:t>The app sends panic alerts to emergency contacts in a problematic situation. It also records voices and also takes photographs during the panic situation and transfers these to the police as well.</a:t>
            </a:r>
            <a:endParaRPr sz="8000"/>
          </a:p>
        </p:txBody>
      </p:sp>
      <p:sp>
        <p:nvSpPr>
          <p:cNvPr id="454451219" name=""/>
          <p:cNvSpPr txBox="1"/>
          <p:nvPr/>
        </p:nvSpPr>
        <p:spPr bwMode="auto">
          <a:xfrm flipH="0" flipV="0">
            <a:off x="313705" y="1493781"/>
            <a:ext cx="11517943" cy="420627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3600" b="1"/>
              <a:t>     A POSIX script that helps you find Youtube videos (without API) and opens/downloads them .</a:t>
            </a:r>
            <a:endParaRPr sz="3600" b="1"/>
          </a:p>
          <a:p>
            <a:pPr algn="l">
              <a:defRPr/>
            </a:pPr>
            <a:endParaRPr sz="3600"/>
          </a:p>
          <a:p>
            <a:pPr algn="l">
              <a:defRPr/>
            </a:pPr>
            <a:r>
              <a:rPr sz="3600" b="1"/>
              <a:t>     Has minimum system and space requirements as of being a shell script .</a:t>
            </a:r>
            <a:endParaRPr sz="3600" b="1"/>
          </a:p>
          <a:p>
            <a:pPr algn="l">
              <a:defRPr/>
            </a:pPr>
            <a:endParaRPr sz="3600"/>
          </a:p>
          <a:p>
            <a:pPr algn="l">
              <a:defRPr/>
            </a:pPr>
            <a:r>
              <a:rPr sz="3600" b="1"/>
              <a:t>    </a:t>
            </a:r>
            <a:endParaRPr sz="3600"/>
          </a:p>
          <a:p>
            <a:pPr algn="l">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2"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5123" name="TextBox 7"/>
          <p:cNvSpPr txBox="1">
            <a:spLocks noChangeShapeType="1" noGrp="1"/>
          </p:cNvSpPr>
          <p:nvPr/>
        </p:nvSpPr>
        <p:spPr bwMode="auto">
          <a:xfrm flipH="0" flipV="0">
            <a:off x="937754" y="886808"/>
            <a:ext cx="10578005" cy="5760755"/>
          </a:xfrm>
          <a:prstGeom prst="rect">
            <a:avLst/>
          </a:prstGeom>
          <a:noFill/>
        </p:spPr>
        <p:txBody>
          <a:bodyPr lIns="91440" tIns="45720" rIns="91440" bIns="45720">
            <a:spAutoFit/>
          </a:bodyPr>
          <a:lstStyle/>
          <a:p>
            <a:pPr>
              <a:defRPr/>
            </a:pPr>
            <a:endParaRPr lang="en-US" sz="2400" b="0" i="0" u="none" strike="noStrike" cap="none" spc="0">
              <a:solidFill>
                <a:schemeClr val="dk1"/>
              </a:solidFill>
              <a:latin typeface="Arial"/>
              <a:cs typeface="Arial"/>
            </a:endParaRPr>
          </a:p>
          <a:p>
            <a:pPr>
              <a:defRPr/>
            </a:pPr>
            <a:endParaRPr lang="en-US" sz="2400" b="0" i="0" u="none" strike="noStrike" cap="none" spc="0">
              <a:solidFill>
                <a:schemeClr val="dk1"/>
              </a:solidFill>
              <a:latin typeface="Arial"/>
              <a:cs typeface="Arial"/>
            </a:endParaRPr>
          </a:p>
          <a:p>
            <a:pPr>
              <a:defRPr/>
            </a:pPr>
            <a:r>
              <a:rPr lang="en-US" sz="2400" b="0" i="0" u="none" strike="noStrike" cap="none" spc="0">
                <a:solidFill>
                  <a:schemeClr val="dk1"/>
                </a:solidFill>
                <a:latin typeface="Arial"/>
                <a:cs typeface="Arial"/>
              </a:rPr>
              <a:t>Script I wrote to search Youtube with command line easily.</a:t>
            </a:r>
            <a:endParaRPr lang="en-US" sz="2400" b="0" i="0" u="none" strike="noStrike" cap="none" spc="0">
              <a:solidFill>
                <a:schemeClr val="dk1"/>
              </a:solidFill>
              <a:latin typeface="Arial"/>
              <a:cs typeface="Arial"/>
            </a:endParaRPr>
          </a:p>
          <a:p>
            <a:pPr>
              <a:defRPr/>
            </a:pPr>
            <a:endParaRPr sz="2400"/>
          </a:p>
          <a:p>
            <a:pPr>
              <a:defRPr/>
            </a:pPr>
            <a:r>
              <a:rPr lang="en-US" sz="2400" b="0" i="0" u="none" strike="noStrike" cap="none" spc="0">
                <a:solidFill>
                  <a:schemeClr val="dk1"/>
                </a:solidFill>
                <a:latin typeface="Arial"/>
                <a:cs typeface="Arial"/>
              </a:rPr>
              <a:t>Can fetch any video from youtube and display it .</a:t>
            </a:r>
            <a:endParaRPr lang="en-US" sz="2400" b="0" i="0" u="none" strike="noStrike" cap="none" spc="0">
              <a:solidFill>
                <a:schemeClr val="dk1"/>
              </a:solidFill>
              <a:latin typeface="Arial"/>
              <a:cs typeface="Arial"/>
            </a:endParaRPr>
          </a:p>
          <a:p>
            <a:pPr>
              <a:defRPr/>
            </a:pPr>
            <a:endParaRPr lang="en-US" sz="2400"/>
          </a:p>
          <a:p>
            <a:pPr>
              <a:defRPr/>
            </a:pPr>
            <a:r>
              <a:rPr lang="en-US" sz="2400" b="0" i="0" u="none" strike="noStrike" cap="none" spc="0">
                <a:solidFill>
                  <a:schemeClr val="dk1"/>
                </a:solidFill>
                <a:latin typeface="Arial"/>
                <a:cs typeface="Arial"/>
              </a:rPr>
              <a:t>The Subject Media can be viewed or dowloaded .</a:t>
            </a:r>
            <a:endParaRPr lang="en-US" sz="2400" b="0" i="0" u="none" strike="noStrike" cap="none" spc="0">
              <a:solidFill>
                <a:schemeClr val="dk1"/>
              </a:solidFill>
              <a:latin typeface="Arial"/>
              <a:cs typeface="Arial"/>
            </a:endParaRPr>
          </a:p>
          <a:p>
            <a:pPr>
              <a:defRPr/>
            </a:pPr>
            <a:endParaRPr lang="en-US" sz="2400" b="0" i="0" u="none" strike="noStrike" cap="none" spc="0">
              <a:solidFill>
                <a:schemeClr val="dk1"/>
              </a:solidFill>
              <a:latin typeface="Arial"/>
              <a:cs typeface="Arial"/>
            </a:endParaRPr>
          </a:p>
          <a:p>
            <a:pPr>
              <a:defRPr/>
            </a:pPr>
            <a:r>
              <a:rPr lang="en-US" sz="2400" b="0" i="0" u="none" strike="noStrike" cap="none" spc="0">
                <a:solidFill>
                  <a:schemeClr val="dk1"/>
                </a:solidFill>
                <a:latin typeface="Arial"/>
                <a:cs typeface="Arial"/>
              </a:rPr>
              <a:t>Youtube has ads thus i thought an command line scrapper would be an fantastic solution .</a:t>
            </a:r>
            <a:endParaRPr lang="en-US" sz="2400" b="0" i="0" u="none" strike="noStrike" cap="none" spc="0">
              <a:solidFill>
                <a:schemeClr val="dk1"/>
              </a:solidFill>
              <a:latin typeface="Arial"/>
              <a:cs typeface="Arial"/>
            </a:endParaRPr>
          </a:p>
          <a:p>
            <a:pPr>
              <a:defRPr/>
            </a:pPr>
            <a:endParaRPr lang="en-US" sz="2400" b="0" i="0" u="none" strike="noStrike" cap="none" spc="0">
              <a:solidFill>
                <a:schemeClr val="dk1"/>
              </a:solidFill>
              <a:latin typeface="Arial"/>
              <a:cs typeface="Arial"/>
            </a:endParaRPr>
          </a:p>
          <a:p>
            <a:pPr>
              <a:defRPr/>
            </a:pPr>
            <a:r>
              <a:rPr lang="en-US" sz="2400" b="0" i="0" u="none" strike="noStrike" cap="none" spc="0">
                <a:solidFill>
                  <a:schemeClr val="dk1"/>
                </a:solidFill>
                <a:latin typeface="Arial"/>
                <a:cs typeface="Arial"/>
              </a:rPr>
              <a:t>It can also be embedded on an raspberry pie ./</a:t>
            </a:r>
            <a:endParaRPr lang="en-US" sz="2400" b="0" i="0" u="none" strike="noStrike" cap="none" spc="0">
              <a:solidFill>
                <a:schemeClr val="dk1"/>
              </a:solidFill>
              <a:latin typeface="Arial"/>
              <a:cs typeface="Arial"/>
            </a:endParaRPr>
          </a:p>
          <a:p>
            <a:pPr>
              <a:defRPr/>
            </a:pPr>
            <a:endParaRPr lang="en-US" sz="2400"/>
          </a:p>
          <a:p>
            <a:pPr>
              <a:defRPr/>
            </a:pPr>
            <a:endParaRPr lang="en-US" sz="2400"/>
          </a:p>
          <a:p>
            <a:pPr>
              <a:defRPr/>
            </a:pPr>
            <a:endParaRPr/>
          </a:p>
          <a:p>
            <a:pPr>
              <a:defRPr/>
            </a:pPr>
            <a:endParaRPr/>
          </a:p>
        </p:txBody>
      </p:sp>
      <p:sp>
        <p:nvSpPr>
          <p:cNvPr id="5124" name="Title 1"/>
          <p:cNvSpPr txBox="1">
            <a:spLocks noChangeShapeType="1" noGrp="1"/>
          </p:cNvSpPr>
          <p:nvPr/>
        </p:nvSpPr>
        <p:spPr bwMode="auto">
          <a:xfrm>
            <a:off x="0" y="0"/>
            <a:ext cx="12192000" cy="639762"/>
          </a:xfrm>
          <a:prstGeom prst="rect">
            <a:avLst/>
          </a:prstGeom>
          <a:solidFill>
            <a:schemeClr val="accent2"/>
          </a:solidFill>
          <a:ln w="9524">
            <a:solidFill>
              <a:schemeClr val="dk1"/>
            </a:solidFill>
            <a:round/>
            <a:headEnd/>
            <a:tailEnd/>
          </a:ln>
        </p:spPr>
        <p:txBody>
          <a:bodyPr lIns="91440" tIns="45720" rIns="91440" bIns="45720" anchor="ctr" anchorCtr="0"/>
          <a:lstStyle/>
          <a:p>
            <a:pPr lvl="0" algn="ctr">
              <a:lnSpc>
                <a:spcPct val="90000"/>
              </a:lnSpc>
              <a:defRPr/>
            </a:pPr>
            <a:r>
              <a:rPr sz="3100" b="1" i="0" u="none">
                <a:latin typeface="Times New Roman"/>
                <a:ea typeface="Times New Roman"/>
              </a:rPr>
              <a:t>Justification For Selecting The Title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6147" name="TextBox 7"/>
          <p:cNvSpPr txBox="1">
            <a:spLocks noChangeShapeType="1" noGrp="1"/>
          </p:cNvSpPr>
          <p:nvPr/>
        </p:nvSpPr>
        <p:spPr bwMode="auto">
          <a:xfrm flipH="0" flipV="0">
            <a:off x="379396" y="1346636"/>
            <a:ext cx="11446566" cy="4450115"/>
          </a:xfrm>
          <a:prstGeom prst="rect">
            <a:avLst/>
          </a:prstGeom>
          <a:noFill/>
        </p:spPr>
        <p:txBody>
          <a:bodyPr lIns="91440" tIns="45720" rIns="91440" bIns="45720">
            <a:spAutoFit/>
          </a:bodyPr>
          <a:lstStyle/>
          <a:p>
            <a:pPr marL="371994" indent="-371994">
              <a:buFont typeface="Arial"/>
              <a:buChar char="•"/>
              <a:defRPr/>
            </a:pPr>
            <a:r>
              <a:rPr sz="2600"/>
              <a:t>Having a habit for watching videos on YouTube alongside doing programming on terminal .</a:t>
            </a:r>
            <a:endParaRPr sz="2600"/>
          </a:p>
          <a:p>
            <a:pPr marL="371994" indent="-371994">
              <a:buFont typeface="Arial"/>
              <a:buChar char="•"/>
              <a:defRPr/>
            </a:pPr>
            <a:endParaRPr sz="2600"/>
          </a:p>
          <a:p>
            <a:pPr marL="371994" indent="-371994">
              <a:buFont typeface="Arial"/>
              <a:buChar char="•"/>
              <a:defRPr/>
            </a:pPr>
            <a:r>
              <a:rPr sz="2600"/>
              <a:t>An Perfect Solution for Command Line programmers .</a:t>
            </a:r>
            <a:endParaRPr sz="2600"/>
          </a:p>
          <a:p>
            <a:pPr marL="371994" indent="-371994">
              <a:buFont typeface="Arial"/>
              <a:buChar char="•"/>
              <a:defRPr/>
            </a:pPr>
            <a:endParaRPr sz="2600"/>
          </a:p>
          <a:p>
            <a:pPr marL="371994" indent="-371994">
              <a:buFont typeface="Arial"/>
              <a:buChar char="•"/>
              <a:defRPr/>
            </a:pPr>
            <a:r>
              <a:rPr lang="en-US" sz="2600" b="0" i="0" u="none" strike="noStrike" cap="none" spc="0">
                <a:solidFill>
                  <a:schemeClr val="dk1"/>
                </a:solidFill>
                <a:latin typeface="Arial"/>
                <a:cs typeface="Arial"/>
              </a:rPr>
              <a:t>While browsing YouTube on a day today basis whenever you search for a video it would come back you for 2 to 3 as before even processing to the video .</a:t>
            </a:r>
            <a:endParaRPr sz="2600"/>
          </a:p>
          <a:p>
            <a:pPr marL="371994" indent="-371994">
              <a:buFont typeface="Arial"/>
              <a:buChar char="•"/>
              <a:defRPr/>
            </a:pPr>
            <a:endParaRPr sz="2600"/>
          </a:p>
          <a:p>
            <a:pPr marL="371994" indent="-371994">
              <a:buFont typeface="Arial"/>
              <a:buChar char="•"/>
              <a:defRPr/>
            </a:pPr>
            <a:r>
              <a:rPr sz="2600"/>
              <a:t>This </a:t>
            </a:r>
            <a:r>
              <a:rPr lang="en-US" sz="2600" b="0" i="0" u="none" strike="noStrike" cap="none" spc="0">
                <a:solidFill>
                  <a:schemeClr val="dk1"/>
                </a:solidFill>
                <a:latin typeface="Arial"/>
                <a:cs typeface="Arial"/>
              </a:rPr>
              <a:t>Shell script does not even required YouTube API keys and it is totally independent.</a:t>
            </a:r>
            <a:endParaRPr sz="2600"/>
          </a:p>
        </p:txBody>
      </p:sp>
      <p:sp>
        <p:nvSpPr>
          <p:cNvPr id="6148" name="Title 1"/>
          <p:cNvSpPr txBox="1">
            <a:spLocks noChangeShapeType="1" noGrp="1"/>
          </p:cNvSpPr>
          <p:nvPr/>
        </p:nvSpPr>
        <p:spPr bwMode="auto">
          <a:xfrm>
            <a:off x="0" y="0"/>
            <a:ext cx="12192000" cy="639762"/>
          </a:xfrm>
          <a:prstGeom prst="rect">
            <a:avLst/>
          </a:prstGeom>
          <a:solidFill>
            <a:schemeClr val="accent2"/>
          </a:solidFill>
          <a:ln w="9524">
            <a:solidFill>
              <a:schemeClr val="dk1"/>
            </a:solidFill>
            <a:round/>
            <a:headEnd/>
            <a:tailEnd/>
          </a:ln>
        </p:spPr>
        <p:txBody>
          <a:bodyPr lIns="91440" tIns="45720" rIns="91440" bIns="45720" anchor="ctr" anchorCtr="0"/>
          <a:lstStyle/>
          <a:p>
            <a:pPr lvl="0" algn="ctr">
              <a:lnSpc>
                <a:spcPct val="90000"/>
              </a:lnSpc>
              <a:defRPr/>
            </a:pPr>
            <a:r>
              <a:rPr sz="3100" b="1" i="0" u="none">
                <a:latin typeface="Times New Roman"/>
                <a:ea typeface="Times New Roman"/>
              </a:rPr>
              <a:t>Problem Statement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8195" name="TextBox 7"/>
          <p:cNvSpPr txBox="1">
            <a:spLocks noChangeShapeType="1" noGrp="1"/>
          </p:cNvSpPr>
          <p:nvPr/>
        </p:nvSpPr>
        <p:spPr bwMode="auto">
          <a:xfrm>
            <a:off x="1673224" y="2690811"/>
            <a:ext cx="7159659" cy="365795"/>
          </a:xfrm>
          <a:prstGeom prst="rect">
            <a:avLst/>
          </a:prstGeom>
          <a:noFill/>
        </p:spPr>
        <p:txBody>
          <a:bodyPr lIns="91440" tIns="45720" rIns="91440" bIns="45720">
            <a:spAutoFit/>
          </a:bodyPr>
          <a:lstStyle/>
          <a:p>
            <a:pPr lvl="0">
              <a:defRPr/>
            </a:pPr>
            <a:endParaRPr/>
          </a:p>
        </p:txBody>
      </p:sp>
      <p:sp>
        <p:nvSpPr>
          <p:cNvPr id="8196" name="Title 1"/>
          <p:cNvSpPr txBox="1">
            <a:spLocks noChangeShapeType="1" noGrp="1"/>
          </p:cNvSpPr>
          <p:nvPr/>
        </p:nvSpPr>
        <p:spPr bwMode="auto">
          <a:xfrm>
            <a:off x="0" y="0"/>
            <a:ext cx="12192000" cy="639762"/>
          </a:xfrm>
          <a:prstGeom prst="rect">
            <a:avLst/>
          </a:prstGeom>
          <a:solidFill>
            <a:schemeClr val="accent2"/>
          </a:solidFill>
          <a:ln w="9524">
            <a:solidFill>
              <a:schemeClr val="dk1"/>
            </a:solidFill>
            <a:round/>
            <a:headEnd/>
            <a:tailEnd/>
          </a:ln>
        </p:spPr>
        <p:txBody>
          <a:bodyPr lIns="91440" tIns="45720" rIns="91440" bIns="45720" anchor="ctr" anchorCtr="0"/>
          <a:lstStyle/>
          <a:p>
            <a:pPr lvl="0" algn="ctr">
              <a:lnSpc>
                <a:spcPct val="90000"/>
              </a:lnSpc>
              <a:defRPr/>
            </a:pPr>
            <a:r>
              <a:rPr sz="3100" b="1" i="0" u="none">
                <a:latin typeface="Times New Roman"/>
                <a:ea typeface="Times New Roman"/>
              </a:rPr>
              <a:t>Block Diagram</a:t>
            </a:r>
            <a:endParaRPr/>
          </a:p>
        </p:txBody>
      </p:sp>
      <p:pic>
        <p:nvPicPr>
          <p:cNvPr id="794992537" name="">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2"/>
          <a:stretch/>
        </p:blipFill>
        <p:spPr bwMode="auto">
          <a:xfrm flipH="0" flipV="0">
            <a:off x="120802" y="1190623"/>
            <a:ext cx="11902084" cy="5374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8"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9219" name="Title 1"/>
          <p:cNvSpPr txBox="1">
            <a:spLocks noChangeShapeType="1" noGrp="1"/>
          </p:cNvSpPr>
          <p:nvPr/>
        </p:nvSpPr>
        <p:spPr bwMode="auto">
          <a:xfrm>
            <a:off x="2476500" y="4098925"/>
            <a:ext cx="7239000" cy="908050"/>
          </a:xfrm>
          <a:prstGeom prst="rect">
            <a:avLst/>
          </a:prstGeom>
          <a:noFill/>
        </p:spPr>
        <p:txBody>
          <a:bodyPr lIns="91440" tIns="45720" rIns="91440" bIns="45720" anchor="b"/>
          <a:lstStyle/>
          <a:p>
            <a:pPr>
              <a:defRPr/>
            </a:pPr>
            <a:endParaRPr sz="1400"/>
          </a:p>
        </p:txBody>
      </p:sp>
      <p:sp>
        <p:nvSpPr>
          <p:cNvPr id="9220" name="TextBox 7"/>
          <p:cNvSpPr txBox="1">
            <a:spLocks noChangeShapeType="1" noGrp="1"/>
          </p:cNvSpPr>
          <p:nvPr/>
        </p:nvSpPr>
        <p:spPr bwMode="auto">
          <a:xfrm flipH="0" flipV="0">
            <a:off x="1394043" y="1232735"/>
            <a:ext cx="9019771" cy="3931956"/>
          </a:xfrm>
          <a:prstGeom prst="rect">
            <a:avLst/>
          </a:prstGeom>
          <a:noFill/>
        </p:spPr>
        <p:txBody>
          <a:bodyPr lIns="91440" tIns="45720" rIns="91440" bIns="45720">
            <a:spAutoFit/>
          </a:bodyPr>
          <a:lstStyle/>
          <a:p>
            <a:pPr marL="482137" lvl="0" indent="-482137">
              <a:buFont typeface="Wingdings"/>
              <a:buChar char="v"/>
              <a:defRPr/>
            </a:pPr>
            <a:r>
              <a:rPr lang="en-US" sz="2800" b="0" i="0" u="none" strike="noStrike" cap="none" spc="0">
                <a:solidFill>
                  <a:schemeClr val="dk1"/>
                </a:solidFill>
                <a:latin typeface="Times New Roman"/>
                <a:cs typeface="Times New Roman"/>
              </a:rPr>
              <a:t>It helps to identify and call on resources to help the one out of dangerous situations. These reduce risk and bring assistance when we are in danger the help us to send the location to the contacts</a:t>
            </a:r>
            <a:endParaRPr lang="en-US" sz="2800">
              <a:latin typeface="Times New Roman"/>
              <a:ea typeface="Times New Roman"/>
            </a:endParaRPr>
          </a:p>
          <a:p>
            <a:pPr marL="482137" lvl="0" indent="-482137">
              <a:buFont typeface="Wingdings"/>
              <a:buChar char="v"/>
              <a:defRPr/>
            </a:pPr>
            <a:r>
              <a:rPr lang="en-US" sz="2800" b="0" i="0" u="none" strike="noStrike" cap="none" spc="0">
                <a:solidFill>
                  <a:schemeClr val="dk1"/>
                </a:solidFill>
                <a:latin typeface="Times New Roman"/>
                <a:cs typeface="Times New Roman"/>
              </a:rPr>
              <a:t>When a woman is in trouble, at risk, or seems trapped in any physical violence, an emergency alert app instantly sends the notification/alarm to friends or family members of the subject. Here, the user can select the people she wants to send the warning to in such a situation.</a:t>
            </a:r>
            <a:endParaRPr sz="2800"/>
          </a:p>
        </p:txBody>
      </p:sp>
      <p:sp>
        <p:nvSpPr>
          <p:cNvPr id="9221" name="Title 1"/>
          <p:cNvSpPr txBox="1">
            <a:spLocks noChangeShapeType="1" noGrp="1"/>
          </p:cNvSpPr>
          <p:nvPr/>
        </p:nvSpPr>
        <p:spPr bwMode="auto">
          <a:xfrm>
            <a:off x="0" y="0"/>
            <a:ext cx="12192000" cy="639762"/>
          </a:xfrm>
          <a:prstGeom prst="rect">
            <a:avLst/>
          </a:prstGeom>
          <a:solidFill>
            <a:schemeClr val="accent2"/>
          </a:solidFill>
          <a:ln w="9524">
            <a:solidFill>
              <a:schemeClr val="dk1"/>
            </a:solidFill>
            <a:round/>
            <a:headEnd/>
            <a:tailEnd/>
          </a:ln>
        </p:spPr>
        <p:txBody>
          <a:bodyPr lIns="91440" tIns="45720" rIns="91440" bIns="45720" anchor="ctr" anchorCtr="0"/>
          <a:lstStyle/>
          <a:p>
            <a:pPr lvl="0" algn="ctr">
              <a:lnSpc>
                <a:spcPct val="90000"/>
              </a:lnSpc>
              <a:defRPr/>
            </a:pPr>
            <a:r>
              <a:rPr sz="3100" b="1" i="0" u="none">
                <a:latin typeface="Times New Roman"/>
                <a:ea typeface="Times New Roman"/>
              </a:rPr>
              <a:t>Expected Result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6"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11267" name="TextBox 7"/>
          <p:cNvSpPr txBox="1">
            <a:spLocks noChangeShapeType="1" noGrp="1"/>
          </p:cNvSpPr>
          <p:nvPr/>
        </p:nvSpPr>
        <p:spPr bwMode="auto">
          <a:xfrm>
            <a:off x="1295509" y="1606932"/>
            <a:ext cx="7160884" cy="3931954"/>
          </a:xfrm>
          <a:prstGeom prst="rect">
            <a:avLst/>
          </a:prstGeom>
          <a:noFill/>
        </p:spPr>
        <p:txBody>
          <a:bodyPr lIns="91440" tIns="45720" rIns="91440" bIns="45720">
            <a:spAutoFit/>
          </a:bodyPr>
          <a:lstStyle/>
          <a:p>
            <a:pPr marL="283879" lvl="0" indent="-283879">
              <a:buFont typeface="Wingdings"/>
              <a:buChar char="v"/>
              <a:defRPr/>
            </a:pPr>
            <a:r>
              <a:rPr lang="en-US" sz="1800" b="0" i="0" u="sng" strike="noStrike" cap="none" spc="0">
                <a:solidFill>
                  <a:schemeClr val="dk1"/>
                </a:solidFill>
                <a:latin typeface="Arial"/>
                <a:cs typeface="Arial"/>
                <a:hlinkClick r:id="rId2" tooltip="https://en.m.wikipedia.org/wiki/Personal_safety_app"/>
              </a:rPr>
              <a:t>https://en.m.wikipedia.org/wiki/Personal_safety_app</a:t>
            </a:r>
            <a:endParaRPr/>
          </a:p>
          <a:p>
            <a:pPr lvl="0">
              <a:defRPr/>
            </a:pPr>
            <a:endParaRPr lang="en-US">
              <a:latin typeface="Times New Roman"/>
              <a:ea typeface="Times New Roman"/>
            </a:endParaRPr>
          </a:p>
          <a:p>
            <a:pPr marL="283879" lvl="0" indent="-283879">
              <a:buFont typeface="Wingdings"/>
              <a:buChar char="v"/>
              <a:defRPr/>
            </a:pPr>
            <a:r>
              <a:rPr lang="en-US" sz="1800" b="0" i="0" u="sng" strike="noStrike" cap="none" spc="0">
                <a:solidFill>
                  <a:schemeClr val="dk1"/>
                </a:solidFill>
                <a:latin typeface="Arial"/>
                <a:cs typeface="Arial"/>
                <a:hlinkClick r:id="rId3" tooltip="https://www.emizentech.com/blog/women-safety-app-development.html"/>
              </a:rPr>
              <a:t>https://www.emizentech.com/blog/women-safety-app-development.html</a:t>
            </a:r>
            <a:endParaRPr/>
          </a:p>
          <a:p>
            <a:pPr lvl="0">
              <a:defRPr/>
            </a:pPr>
            <a:endParaRPr/>
          </a:p>
          <a:p>
            <a:pPr marL="283879" lvl="0" indent="-283879">
              <a:buFont typeface="Wingdings"/>
              <a:buChar char="v"/>
              <a:defRPr/>
            </a:pPr>
            <a:r>
              <a:rPr lang="en-US" sz="1800" b="0" i="0" u="sng" strike="noStrike" cap="none" spc="0">
                <a:solidFill>
                  <a:schemeClr val="dk1"/>
                </a:solidFill>
                <a:latin typeface="Arial"/>
                <a:cs typeface="Arial"/>
                <a:hlinkClick r:id="rId4" tooltip="https://www.unilever.com/planet-and-society/respect-human-rights/promoting-safety-for-women/#:~:text=Women have the right to,to work%2C communities and economies"/>
              </a:rPr>
              <a:t>https://www.unilever.com/planet-and-society/respect-human-rights/promoting-safety-for-women/#:~:text=Women%20have%20the%20right%20to,to%20work%2C%20communities%20and%20economies</a:t>
            </a:r>
            <a:endParaRPr/>
          </a:p>
          <a:p>
            <a:pPr lvl="0">
              <a:defRPr/>
            </a:pPr>
            <a:endParaRPr/>
          </a:p>
          <a:p>
            <a:pPr marL="283879" lvl="0" indent="-283879">
              <a:buFont typeface="Wingdings"/>
              <a:buChar char="v"/>
              <a:defRPr/>
            </a:pPr>
            <a:r>
              <a:rPr lang="en-US" sz="1800" b="0" i="0" u="sng" strike="noStrike" cap="none" spc="0">
                <a:solidFill>
                  <a:schemeClr val="dk1"/>
                </a:solidFill>
                <a:latin typeface="Arial"/>
                <a:cs typeface="Arial"/>
                <a:hlinkClick r:id="rId5" tooltip="https://www.researchgate.net/publication/352386903_Android_App_for_Women_Safety#:~:text=This application aims to ensure,Android App for women safety"/>
              </a:rPr>
              <a:t>https://www.researchgate.net/publication/352386903_Android_App_for_Women_Safety#:~:text=This%20application%20aims%20to%20ensure,Android%20App%20for%20women%20safety</a:t>
            </a:r>
            <a:endParaRPr/>
          </a:p>
          <a:p>
            <a:pPr marL="283879" lvl="0" indent="-283879">
              <a:buFont typeface="Wingdings"/>
              <a:buChar char="v"/>
              <a:defRPr/>
            </a:pPr>
            <a:endParaRPr/>
          </a:p>
        </p:txBody>
      </p:sp>
      <p:sp>
        <p:nvSpPr>
          <p:cNvPr id="11268" name="Title 1"/>
          <p:cNvSpPr txBox="1">
            <a:spLocks noChangeShapeType="1" noGrp="1"/>
          </p:cNvSpPr>
          <p:nvPr/>
        </p:nvSpPr>
        <p:spPr bwMode="auto">
          <a:xfrm>
            <a:off x="0" y="0"/>
            <a:ext cx="12192000" cy="639762"/>
          </a:xfrm>
          <a:prstGeom prst="rect">
            <a:avLst/>
          </a:prstGeom>
          <a:solidFill>
            <a:schemeClr val="accent2"/>
          </a:solidFill>
          <a:ln w="9524">
            <a:solidFill>
              <a:schemeClr val="dk1"/>
            </a:solidFill>
            <a:round/>
            <a:headEnd/>
            <a:tailEnd/>
          </a:ln>
        </p:spPr>
        <p:txBody>
          <a:bodyPr lIns="91440" tIns="45720" rIns="91440" bIns="45720" anchor="ctr" anchorCtr="0"/>
          <a:lstStyle/>
          <a:p>
            <a:pPr lvl="0" algn="ctr">
              <a:lnSpc>
                <a:spcPct val="90000"/>
              </a:lnSpc>
              <a:defRPr/>
            </a:pPr>
            <a:r>
              <a:rPr sz="3100" b="1" i="0" u="none">
                <a:latin typeface="Times New Roman"/>
                <a:ea typeface="Times New Roman"/>
              </a:rPr>
              <a:t>References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90" name="Rectangle 7"/>
          <p:cNvSpPr>
            <a:spLocks noChangeShapeType="1" noGrp="1"/>
          </p:cNvSpPr>
          <p:nvPr/>
        </p:nvSpPr>
        <p:spPr bwMode="auto">
          <a:xfrm>
            <a:off x="0" y="0"/>
            <a:ext cx="12192000" cy="457200"/>
          </a:xfrm>
          <a:prstGeom prst="rect">
            <a:avLst/>
          </a:prstGeom>
          <a:noFill/>
        </p:spPr>
        <p:txBody>
          <a:bodyPr wrap="none" anchor="ctr" anchorCtr="0">
            <a:spAutoFit/>
          </a:bodyPr>
          <a:lstStyle/>
          <a:p>
            <a:pPr>
              <a:defRPr/>
            </a:pPr>
            <a:endParaRPr sz="1400"/>
          </a:p>
        </p:txBody>
      </p:sp>
      <p:sp>
        <p:nvSpPr>
          <p:cNvPr id="12291" name="Title 1"/>
          <p:cNvSpPr txBox="1">
            <a:spLocks noChangeShapeType="1" noGrp="1"/>
          </p:cNvSpPr>
          <p:nvPr/>
        </p:nvSpPr>
        <p:spPr bwMode="auto">
          <a:xfrm>
            <a:off x="2251075" y="1069975"/>
            <a:ext cx="7239000" cy="908050"/>
          </a:xfrm>
          <a:prstGeom prst="rect">
            <a:avLst/>
          </a:prstGeom>
          <a:noFill/>
        </p:spPr>
        <p:txBody>
          <a:bodyPr lIns="91440" tIns="45720" rIns="91440" bIns="45720" anchor="b"/>
          <a:lstStyle/>
          <a:p>
            <a:pPr>
              <a:defRPr/>
            </a:pPr>
            <a:endParaRPr sz="1400"/>
          </a:p>
        </p:txBody>
      </p:sp>
      <p:sp>
        <p:nvSpPr>
          <p:cNvPr id="12292" name="Rectangle 8"/>
          <p:cNvSpPr>
            <a:spLocks noChangeShapeType="1" noGrp="1"/>
          </p:cNvSpPr>
          <p:nvPr/>
        </p:nvSpPr>
        <p:spPr bwMode="auto">
          <a:xfrm>
            <a:off x="1766886" y="1748111"/>
            <a:ext cx="8207375" cy="1862137"/>
          </a:xfrm>
          <a:prstGeom prst="rect">
            <a:avLst/>
          </a:prstGeom>
          <a:noFill/>
        </p:spPr>
        <p:txBody>
          <a:bodyPr lIns="91440" tIns="45720" rIns="91440" bIns="45720">
            <a:spAutoFit/>
          </a:bodyPr>
          <a:lstStyle/>
          <a:p>
            <a:pPr lvl="0" algn="ctr">
              <a:defRPr/>
            </a:pPr>
            <a:r>
              <a:rPr sz="11500" b="1" i="1" u="none">
                <a:solidFill>
                  <a:srgbClr val="262626"/>
                </a:solidFill>
                <a:latin typeface="Bodoni MT"/>
              </a:rPr>
              <a:t>Thank you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user1</dc:creator>
  <cp:keywords/>
  <dc:description/>
  <dc:identifier/>
  <dc:language/>
  <cp:lastModifiedBy/>
  <cp:revision>57</cp:revision>
  <dcterms:created xsi:type="dcterms:W3CDTF">2018-01-20T09:03:00Z</dcterms:created>
  <dcterms:modified xsi:type="dcterms:W3CDTF">2023-03-21T15:35:32Z</dcterms:modified>
  <cp:category/>
  <cp:contentStatus/>
  <cp:version/>
</cp:coreProperties>
</file>