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45" r:id="rId3"/>
    <p:sldId id="348" r:id="rId4"/>
    <p:sldId id="349" r:id="rId5"/>
    <p:sldId id="370" r:id="rId6"/>
    <p:sldId id="371" r:id="rId7"/>
    <p:sldId id="372" r:id="rId8"/>
    <p:sldId id="373" r:id="rId9"/>
    <p:sldId id="351" r:id="rId10"/>
    <p:sldId id="375" r:id="rId11"/>
    <p:sldId id="3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224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976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118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30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72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423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37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8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14343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53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125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79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4360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205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46395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2435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9996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8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95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0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A3A-8540-45AB-80CF-3967564A1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813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656E447F-83EE-44F5-91FD-8A3239EB1C8C}"/>
              </a:ext>
            </a:extLst>
          </p:cNvPr>
          <p:cNvSpPr/>
          <p:nvPr/>
        </p:nvSpPr>
        <p:spPr>
          <a:xfrm>
            <a:off x="0" y="1"/>
            <a:ext cx="12192000" cy="3660376"/>
          </a:xfrm>
          <a:prstGeom prst="rect">
            <a:avLst/>
          </a:prstGeom>
          <a:blipFill>
            <a:blip r:embed="rId2"/>
            <a:stretch>
              <a:fillRect t="-83552" b="-25218"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1DEFD1-3365-466D-9F7F-A68EB8F9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5" y="318743"/>
            <a:ext cx="10729890" cy="534055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056904"/>
            <a:ext cx="12192000" cy="226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2B8A5-F33F-4179-9DEA-AC508E71F6E2}"/>
              </a:ext>
            </a:extLst>
          </p:cNvPr>
          <p:cNvSpPr/>
          <p:nvPr/>
        </p:nvSpPr>
        <p:spPr>
          <a:xfrm>
            <a:off x="1744734" y="1351504"/>
            <a:ext cx="8702529" cy="26462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 err="1">
                <a:ln w="3175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228600">
                    <a:srgbClr val="F99325">
                      <a:satMod val="175000"/>
                      <a:alpha val="40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9600" b="1" i="0" u="none" strike="noStrike" kern="1200" cap="none" spc="0" normalizeH="0" baseline="0" noProof="0" dirty="0">
                <a:ln w="3175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228600">
                    <a:srgbClr val="F99325">
                      <a:satMod val="175000"/>
                      <a:alpha val="40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trị </a:t>
            </a:r>
            <a:r>
              <a:rPr kumimoji="0" lang="en-US" sz="9600" b="1" i="0" u="none" strike="noStrike" kern="1200" cap="none" spc="0" normalizeH="0" baseline="0" noProof="0" dirty="0" err="1">
                <a:ln w="3175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228600">
                    <a:srgbClr val="F99325">
                      <a:satMod val="175000"/>
                      <a:alpha val="40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tài</a:t>
            </a:r>
            <a:r>
              <a:rPr kumimoji="0" lang="en-US" sz="9600" b="1" i="0" u="none" strike="noStrike" kern="1200" cap="none" spc="0" normalizeH="0" baseline="0" noProof="0" dirty="0">
                <a:ln w="3175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228600">
                    <a:srgbClr val="F99325">
                      <a:satMod val="175000"/>
                      <a:alpha val="40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9600" b="1" i="0" u="none" strike="noStrike" kern="1200" cap="none" spc="0" normalizeH="0" baseline="0" noProof="0" dirty="0" err="1">
                <a:ln w="3175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228600">
                    <a:srgbClr val="F99325">
                      <a:satMod val="175000"/>
                      <a:alpha val="40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endParaRPr kumimoji="0" lang="en-US" sz="9600" b="1" i="0" u="none" strike="noStrike" kern="1200" cap="none" spc="0" normalizeH="0" baseline="0" noProof="0" dirty="0">
              <a:ln w="3175">
                <a:solidFill>
                  <a:prstClr val="white"/>
                </a:solidFill>
                <a:prstDash val="solid"/>
              </a:ln>
              <a:solidFill>
                <a:srgbClr val="002060"/>
              </a:solidFill>
              <a:effectLst>
                <a:glow rad="228600">
                  <a:srgbClr val="F99325">
                    <a:satMod val="175000"/>
                    <a:alpha val="40000"/>
                  </a:srgb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9B9223-0385-45F0-9C61-0CFB31267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03" y="6000054"/>
            <a:ext cx="614801" cy="6572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2106515-712C-4DC0-B98C-1AB03C50420A}"/>
              </a:ext>
            </a:extLst>
          </p:cNvPr>
          <p:cNvSpPr/>
          <p:nvPr/>
        </p:nvSpPr>
        <p:spPr>
          <a:xfrm>
            <a:off x="3194355" y="5812952"/>
            <a:ext cx="16250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EB9C1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Quỹ</a:t>
            </a:r>
            <a:endParaRPr kumimoji="0" 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EB9C1"/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8FD1EC-EBB7-4130-9F9D-8FBFA66FAA8C}"/>
              </a:ext>
            </a:extLst>
          </p:cNvPr>
          <p:cNvSpPr/>
          <p:nvPr/>
        </p:nvSpPr>
        <p:spPr>
          <a:xfrm>
            <a:off x="6393170" y="5870065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EB9C1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Cảnh</a:t>
            </a:r>
            <a:r>
              <a:rPr kumimoji="0" lang="en-US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EB9C1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EB9C1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báo</a:t>
            </a:r>
            <a:r>
              <a:rPr kumimoji="0" lang="en-US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EB9C1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EB9C1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quỹ</a:t>
            </a:r>
            <a:endParaRPr kumimoji="0" 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EB9C1"/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C6BF0-ED3E-4325-AB05-D0AA4CCDD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66" y="3309330"/>
            <a:ext cx="2929132" cy="29291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04BDE36-C2CD-4A2F-8BE7-926DAED4C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53" y="3325091"/>
            <a:ext cx="2929132" cy="2929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19C7F-A45E-4435-A03E-F28A8FE65EB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553" y="4819437"/>
            <a:ext cx="812220" cy="8122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B2C21-CA19-40C8-ABF5-AC109299A4B4}"/>
              </a:ext>
            </a:extLst>
          </p:cNvPr>
          <p:cNvSpPr txBox="1"/>
          <p:nvPr/>
        </p:nvSpPr>
        <p:spPr>
          <a:xfrm>
            <a:off x="355875" y="2987717"/>
            <a:ext cx="1148024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Giúp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tối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đa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hóa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lợi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nhuận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doanh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nghiệp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việc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trị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nguồn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vốn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hiệu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</a:t>
            </a:r>
            <a:endParaRPr kumimoji="0" lang="en-US" sz="24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19AED97-F224-4C45-B79C-5DEE72FD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4" y="449435"/>
            <a:ext cx="10729890" cy="53405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7BC44-A82E-4D72-8FE2-58572F0C0B19}"/>
              </a:ext>
            </a:extLst>
          </p:cNvPr>
          <p:cNvCxnSpPr>
            <a:stCxn id="39" idx="2"/>
          </p:cNvCxnSpPr>
          <p:nvPr/>
        </p:nvCxnSpPr>
        <p:spPr>
          <a:xfrm flipH="1">
            <a:off x="1617896" y="1483233"/>
            <a:ext cx="12735" cy="1023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8D5D894-BFF1-4471-99AE-753790CBA2A9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BA702-D274-4951-AF2B-F2BDB5FD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678" y="6010418"/>
            <a:ext cx="615749" cy="658425"/>
          </a:xfrm>
          <a:prstGeom prst="rect">
            <a:avLst/>
          </a:prstGeom>
        </p:spPr>
      </p:pic>
      <p:sp>
        <p:nvSpPr>
          <p:cNvPr id="51" name="Round Same Side Corner Rectangle 3">
            <a:extLst>
              <a:ext uri="{FF2B5EF4-FFF2-40B4-BE49-F238E27FC236}">
                <a16:creationId xmlns:a16="http://schemas.microsoft.com/office/drawing/2014/main" id="{25ED7AB5-91AE-4813-A866-74319AB0E8E1}"/>
              </a:ext>
            </a:extLst>
          </p:cNvPr>
          <p:cNvSpPr/>
          <p:nvPr/>
        </p:nvSpPr>
        <p:spPr>
          <a:xfrm rot="5400000">
            <a:off x="1247775" y="-1247774"/>
            <a:ext cx="685800" cy="3181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CC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cảnh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CD93EE7-C4B4-48C1-9733-A653AF40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505" y="-137598"/>
            <a:ext cx="971461" cy="9714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2075FA-CF98-480C-9F45-FD3D60534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343" y="933178"/>
            <a:ext cx="8791083" cy="417912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4D0415A-B2BB-43A0-A28B-1FA398AC44F7}"/>
              </a:ext>
            </a:extLst>
          </p:cNvPr>
          <p:cNvSpPr/>
          <p:nvPr/>
        </p:nvSpPr>
        <p:spPr>
          <a:xfrm>
            <a:off x="10830911" y="1130726"/>
            <a:ext cx="1050265" cy="4476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E5CE12-DA4C-4FD2-AB58-99AFC8D6E12D}"/>
              </a:ext>
            </a:extLst>
          </p:cNvPr>
          <p:cNvCxnSpPr>
            <a:cxnSpLocks/>
          </p:cNvCxnSpPr>
          <p:nvPr/>
        </p:nvCxnSpPr>
        <p:spPr>
          <a:xfrm>
            <a:off x="10356289" y="171805"/>
            <a:ext cx="671983" cy="1080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E4C45C-5164-4159-BACC-087E1C1D0382}"/>
              </a:ext>
            </a:extLst>
          </p:cNvPr>
          <p:cNvSpPr txBox="1"/>
          <p:nvPr/>
        </p:nvSpPr>
        <p:spPr>
          <a:xfrm>
            <a:off x="10692281" y="309789"/>
            <a:ext cx="12235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Thêm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mới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300B4D-5FE5-4B9E-A6A9-698B8BC0B479}"/>
              </a:ext>
            </a:extLst>
          </p:cNvPr>
          <p:cNvSpPr/>
          <p:nvPr/>
        </p:nvSpPr>
        <p:spPr>
          <a:xfrm>
            <a:off x="8195650" y="2785502"/>
            <a:ext cx="937534" cy="47447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B4A117-F652-4F38-9BE9-5319B0B1809A}"/>
              </a:ext>
            </a:extLst>
          </p:cNvPr>
          <p:cNvSpPr txBox="1"/>
          <p:nvPr/>
        </p:nvSpPr>
        <p:spPr>
          <a:xfrm>
            <a:off x="9133184" y="4032252"/>
            <a:ext cx="115137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“L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lại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790F6B-6486-43C5-BF46-7BF8EE4F729D}"/>
              </a:ext>
            </a:extLst>
          </p:cNvPr>
          <p:cNvSpPr txBox="1"/>
          <p:nvPr/>
        </p:nvSpPr>
        <p:spPr>
          <a:xfrm>
            <a:off x="7194971" y="4032252"/>
            <a:ext cx="12235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Hủy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5A199-3E98-4E70-86B5-9793B3E814A3}"/>
              </a:ext>
            </a:extLst>
          </p:cNvPr>
          <p:cNvCxnSpPr>
            <a:cxnSpLocks/>
          </p:cNvCxnSpPr>
          <p:nvPr/>
        </p:nvCxnSpPr>
        <p:spPr>
          <a:xfrm flipH="1" flipV="1">
            <a:off x="8940887" y="3087336"/>
            <a:ext cx="712124" cy="900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E58B2F-BF02-43EC-8866-CF345681134F}"/>
              </a:ext>
            </a:extLst>
          </p:cNvPr>
          <p:cNvCxnSpPr>
            <a:cxnSpLocks/>
          </p:cNvCxnSpPr>
          <p:nvPr/>
        </p:nvCxnSpPr>
        <p:spPr>
          <a:xfrm flipV="1">
            <a:off x="7884485" y="3099641"/>
            <a:ext cx="529079" cy="847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BF7280-22ED-4BCC-BA31-ED15F1630C91}"/>
              </a:ext>
            </a:extLst>
          </p:cNvPr>
          <p:cNvSpPr txBox="1"/>
          <p:nvPr/>
        </p:nvSpPr>
        <p:spPr>
          <a:xfrm>
            <a:off x="835956" y="1021568"/>
            <a:ext cx="1589350" cy="461665"/>
          </a:xfrm>
          <a:prstGeom prst="rect">
            <a:avLst/>
          </a:prstGeom>
          <a:solidFill>
            <a:srgbClr val="293A4E"/>
          </a:solidFill>
          <a:ln w="38100" cap="flat" cmpd="sng" algn="ctr">
            <a:solidFill>
              <a:srgbClr val="FFFFFF"/>
            </a:solidFill>
            <a:prstDash val="solid"/>
          </a:ln>
          <a:effectLst>
            <a:glow rad="101600">
              <a:srgbClr val="FFFF56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Thêm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ới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B76939-49A8-4EBE-ABD8-75A508E6F46A}"/>
              </a:ext>
            </a:extLst>
          </p:cNvPr>
          <p:cNvSpPr txBox="1"/>
          <p:nvPr/>
        </p:nvSpPr>
        <p:spPr>
          <a:xfrm>
            <a:off x="65098" y="2502701"/>
            <a:ext cx="2957476" cy="132343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Loại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/chi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mục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Hạn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mức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Loại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tiền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Thời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từ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ngày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đến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ngày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4BC69F7-91F5-4292-B1AE-E58E49CB3F7E}"/>
              </a:ext>
            </a:extLst>
          </p:cNvPr>
          <p:cNvCxnSpPr>
            <a:stCxn id="40" idx="2"/>
          </p:cNvCxnSpPr>
          <p:nvPr/>
        </p:nvCxnSpPr>
        <p:spPr>
          <a:xfrm rot="5400000" flipH="1" flipV="1">
            <a:off x="3318495" y="915286"/>
            <a:ext cx="1136195" cy="4685514"/>
          </a:xfrm>
          <a:prstGeom prst="bentConnector4">
            <a:avLst>
              <a:gd name="adj1" fmla="val -55329"/>
              <a:gd name="adj2" fmla="val 6578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4A80D4D4-B30D-46E0-8A75-BC5CD550E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341" y="5477724"/>
            <a:ext cx="2681318" cy="20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9111CBE0-CB50-4E82-9848-04AA92D3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85" y="5777320"/>
            <a:ext cx="2773920" cy="86570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D298BE2-2B1D-490A-BFB3-A756E3E8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955865"/>
            <a:ext cx="10729890" cy="5340559"/>
          </a:xfrm>
          <a:prstGeom prst="rect">
            <a:avLst/>
          </a:prstGeom>
        </p:spPr>
      </p:pic>
      <p:sp>
        <p:nvSpPr>
          <p:cNvPr id="99" name="Arrow: Curved Down 98">
            <a:extLst>
              <a:ext uri="{FF2B5EF4-FFF2-40B4-BE49-F238E27FC236}">
                <a16:creationId xmlns:a16="http://schemas.microsoft.com/office/drawing/2014/main" id="{F59E4DE0-D5E1-4585-9F90-25B86C26C7E5}"/>
              </a:ext>
            </a:extLst>
          </p:cNvPr>
          <p:cNvSpPr/>
          <p:nvPr/>
        </p:nvSpPr>
        <p:spPr>
          <a:xfrm rot="20757719" flipH="1" flipV="1">
            <a:off x="4778057" y="4404790"/>
            <a:ext cx="4426801" cy="774075"/>
          </a:xfrm>
          <a:prstGeom prst="curvedDownArrow">
            <a:avLst>
              <a:gd name="adj1" fmla="val 25000"/>
              <a:gd name="adj2" fmla="val 44198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rrow: Curved Down 97">
            <a:extLst>
              <a:ext uri="{FF2B5EF4-FFF2-40B4-BE49-F238E27FC236}">
                <a16:creationId xmlns:a16="http://schemas.microsoft.com/office/drawing/2014/main" id="{580F8525-F97C-4160-951D-27CFA8239210}"/>
              </a:ext>
            </a:extLst>
          </p:cNvPr>
          <p:cNvSpPr/>
          <p:nvPr/>
        </p:nvSpPr>
        <p:spPr>
          <a:xfrm rot="20394223" flipH="1" flipV="1">
            <a:off x="2309658" y="3561973"/>
            <a:ext cx="8245479" cy="2239298"/>
          </a:xfrm>
          <a:prstGeom prst="curvedDownArrow">
            <a:avLst>
              <a:gd name="adj1" fmla="val 25000"/>
              <a:gd name="adj2" fmla="val 44198"/>
              <a:gd name="adj3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row: Curved Down 96">
            <a:extLst>
              <a:ext uri="{FF2B5EF4-FFF2-40B4-BE49-F238E27FC236}">
                <a16:creationId xmlns:a16="http://schemas.microsoft.com/office/drawing/2014/main" id="{02FC97DB-0011-4FF6-BDC6-D773F15D177F}"/>
              </a:ext>
            </a:extLst>
          </p:cNvPr>
          <p:cNvSpPr/>
          <p:nvPr/>
        </p:nvSpPr>
        <p:spPr>
          <a:xfrm flipH="1">
            <a:off x="4980976" y="1394745"/>
            <a:ext cx="4909747" cy="850429"/>
          </a:xfrm>
          <a:prstGeom prst="curvedDownArrow">
            <a:avLst>
              <a:gd name="adj1" fmla="val 25000"/>
              <a:gd name="adj2" fmla="val 4419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0B3FFB6D-39E3-4E9F-94A0-0C114F8788AF}"/>
              </a:ext>
            </a:extLst>
          </p:cNvPr>
          <p:cNvSpPr/>
          <p:nvPr/>
        </p:nvSpPr>
        <p:spPr>
          <a:xfrm flipH="1">
            <a:off x="1765293" y="917539"/>
            <a:ext cx="8245479" cy="1365645"/>
          </a:xfrm>
          <a:prstGeom prst="curvedDownArrow">
            <a:avLst>
              <a:gd name="adj1" fmla="val 25000"/>
              <a:gd name="adj2" fmla="val 44198"/>
              <a:gd name="adj3" fmla="val 25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4BDA95-C7B1-4FB5-99C3-A39F950B5825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93DCE-5DAE-4676-9DEA-A589E8AA2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03" y="6000054"/>
            <a:ext cx="614801" cy="657201"/>
          </a:xfrm>
          <a:prstGeom prst="rect">
            <a:avLst/>
          </a:prstGeom>
        </p:spPr>
      </p:pic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1DD221CD-023A-439E-8DDE-2D3385A8DA5D}"/>
              </a:ext>
            </a:extLst>
          </p:cNvPr>
          <p:cNvSpPr/>
          <p:nvPr/>
        </p:nvSpPr>
        <p:spPr>
          <a:xfrm rot="5400000">
            <a:off x="514835" y="-515107"/>
            <a:ext cx="735618" cy="17652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F3F3F"/>
          </a:solidFill>
          <a:ln w="25400" cap="flat" cmpd="sng" algn="ctr">
            <a:noFill/>
            <a:prstDash val="solid"/>
          </a:ln>
          <a:effectLst>
            <a:glow rad="228600">
              <a:srgbClr val="6DAF27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9D52F-A604-4BDA-945B-A3349B3EC6EF}"/>
              </a:ext>
            </a:extLst>
          </p:cNvPr>
          <p:cNvSpPr/>
          <p:nvPr/>
        </p:nvSpPr>
        <p:spPr>
          <a:xfrm>
            <a:off x="-128085" y="39975"/>
            <a:ext cx="58735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3200" b="1" i="0" u="none" strike="noStrike" kern="1200" cap="none" spc="50" normalizeH="0" baseline="0" noProof="0" dirty="0" err="1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Quỹ</a:t>
            </a:r>
            <a:endParaRPr kumimoji="0" lang="en-US" sz="3200" b="1" i="0" u="none" strike="noStrike" kern="1200" cap="none" spc="50" normalizeH="0" baseline="0" noProof="0" dirty="0">
              <a:ln w="0"/>
              <a:solidFill>
                <a:prstClr val="white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5F6E2F-C836-4622-829B-C1B88F696EFB}"/>
              </a:ext>
            </a:extLst>
          </p:cNvPr>
          <p:cNvSpPr/>
          <p:nvPr/>
        </p:nvSpPr>
        <p:spPr>
          <a:xfrm>
            <a:off x="635000" y="2317750"/>
            <a:ext cx="3015744" cy="1172779"/>
          </a:xfrm>
          <a:prstGeom prst="rect">
            <a:avLst/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1206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F0D662-4F48-4BF1-935B-DC239CD6A10B}"/>
              </a:ext>
            </a:extLst>
          </p:cNvPr>
          <p:cNvSpPr/>
          <p:nvPr/>
        </p:nvSpPr>
        <p:spPr>
          <a:xfrm>
            <a:off x="3791456" y="2317750"/>
            <a:ext cx="3015744" cy="1172779"/>
          </a:xfrm>
          <a:prstGeom prst="rect">
            <a:avLst/>
          </a:prstGeom>
          <a:solidFill>
            <a:srgbClr val="0994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206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CB8DDC-7B5E-41EC-8D43-A7634FB838B9}"/>
              </a:ext>
            </a:extLst>
          </p:cNvPr>
          <p:cNvSpPr/>
          <p:nvPr/>
        </p:nvSpPr>
        <p:spPr>
          <a:xfrm>
            <a:off x="635000" y="3672271"/>
            <a:ext cx="3015744" cy="1172779"/>
          </a:xfrm>
          <a:prstGeom prst="rect">
            <a:avLst/>
          </a:prstGeom>
          <a:solidFill>
            <a:srgbClr val="7DBC2D"/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1206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983BEC-B0F3-4CFC-89C4-4ACA32E9AE46}"/>
              </a:ext>
            </a:extLst>
          </p:cNvPr>
          <p:cNvSpPr/>
          <p:nvPr/>
        </p:nvSpPr>
        <p:spPr>
          <a:xfrm>
            <a:off x="3791456" y="3672271"/>
            <a:ext cx="3015744" cy="1172779"/>
          </a:xfrm>
          <a:prstGeom prst="rect">
            <a:avLst/>
          </a:prstGeom>
          <a:solidFill>
            <a:srgbClr val="EEA72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206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B12DDA-08E0-49DF-9F22-ED716903A786}"/>
              </a:ext>
            </a:extLst>
          </p:cNvPr>
          <p:cNvSpPr/>
          <p:nvPr/>
        </p:nvSpPr>
        <p:spPr>
          <a:xfrm>
            <a:off x="635000" y="2317750"/>
            <a:ext cx="1059944" cy="1172779"/>
          </a:xfrm>
          <a:prstGeom prst="rect">
            <a:avLst/>
          </a:prstGeom>
          <a:solidFill>
            <a:srgbClr val="16A1CA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3F3D8A-E9E8-4BEB-99FA-45A0C7987318}"/>
              </a:ext>
            </a:extLst>
          </p:cNvPr>
          <p:cNvSpPr/>
          <p:nvPr/>
        </p:nvSpPr>
        <p:spPr>
          <a:xfrm>
            <a:off x="3791456" y="2317750"/>
            <a:ext cx="1059944" cy="1172779"/>
          </a:xfrm>
          <a:prstGeom prst="rect">
            <a:avLst/>
          </a:prstGeom>
          <a:solidFill>
            <a:srgbClr val="09948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12B5ECB-14C5-4BCA-86A7-2BF6473D6708}"/>
              </a:ext>
            </a:extLst>
          </p:cNvPr>
          <p:cNvSpPr/>
          <p:nvPr/>
        </p:nvSpPr>
        <p:spPr>
          <a:xfrm>
            <a:off x="635000" y="3672271"/>
            <a:ext cx="1059944" cy="1172779"/>
          </a:xfrm>
          <a:prstGeom prst="rect">
            <a:avLst/>
          </a:prstGeom>
          <a:solidFill>
            <a:srgbClr val="7DBC2D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9BB60F-7149-42B0-BBEA-3985466368EC}"/>
              </a:ext>
            </a:extLst>
          </p:cNvPr>
          <p:cNvSpPr/>
          <p:nvPr/>
        </p:nvSpPr>
        <p:spPr>
          <a:xfrm>
            <a:off x="3791456" y="3672271"/>
            <a:ext cx="1059944" cy="1172779"/>
          </a:xfrm>
          <a:prstGeom prst="rect">
            <a:avLst/>
          </a:prstGeom>
          <a:solidFill>
            <a:srgbClr val="EEA72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08F0DA-9A2E-4C22-B421-6A9762015A9E}"/>
              </a:ext>
            </a:extLst>
          </p:cNvPr>
          <p:cNvSpPr txBox="1"/>
          <p:nvPr/>
        </p:nvSpPr>
        <p:spPr>
          <a:xfrm>
            <a:off x="4851400" y="2332206"/>
            <a:ext cx="1955007" cy="120032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Kiểm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soát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dòng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tài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chính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của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mọi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hoạt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động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kinh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doanh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xuất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912C32-E4BF-4902-8148-25C569B28A73}"/>
              </a:ext>
            </a:extLst>
          </p:cNvPr>
          <p:cNvSpPr txBox="1"/>
          <p:nvPr/>
        </p:nvSpPr>
        <p:spPr>
          <a:xfrm>
            <a:off x="1694944" y="2346684"/>
            <a:ext cx="195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lí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mục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quỹ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của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doanh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nghiệp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5BDC4A8-DDC1-4CE6-BE1F-65C49A8F91E7}"/>
              </a:ext>
            </a:extLst>
          </p:cNvPr>
          <p:cNvSpPr txBox="1"/>
          <p:nvPr/>
        </p:nvSpPr>
        <p:spPr>
          <a:xfrm>
            <a:off x="4834335" y="3692883"/>
            <a:ext cx="1955007" cy="120032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Triển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kiểm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soát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kế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hoạch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chi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tương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D885FA-DF92-4544-A61B-9EDABFC9C325}"/>
              </a:ext>
            </a:extLst>
          </p:cNvPr>
          <p:cNvSpPr txBox="1"/>
          <p:nvPr/>
        </p:nvSpPr>
        <p:spPr>
          <a:xfrm>
            <a:off x="1740946" y="3683428"/>
            <a:ext cx="195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Tìm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kiếm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mục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quỹ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phiếu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chi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dễ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dàng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7067E97-7F2E-41E9-A453-F5ED6492F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474" y="1443054"/>
            <a:ext cx="4322439" cy="35786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04F1F48-7CFC-402F-B27A-F50F3AD7E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539" y="1514475"/>
            <a:ext cx="4234596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66F4877-9702-4E79-8F64-EFBC1A394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0038" y="3521959"/>
            <a:ext cx="1778747" cy="23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DE31453-49E0-4B43-B989-63FDCE15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2" y="742597"/>
            <a:ext cx="10729890" cy="53405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B0CA69-10E1-4549-BEA8-037CA2D9B3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1148684" y="5443218"/>
            <a:ext cx="3070747" cy="11079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2283C99-1743-4B8C-A461-F7C324137517}"/>
              </a:ext>
            </a:extLst>
          </p:cNvPr>
          <p:cNvGrpSpPr/>
          <p:nvPr/>
        </p:nvGrpSpPr>
        <p:grpSpPr>
          <a:xfrm>
            <a:off x="4219434" y="924209"/>
            <a:ext cx="3753136" cy="4872250"/>
            <a:chOff x="3957849" y="1009934"/>
            <a:chExt cx="3753136" cy="48722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31BF90-3A5A-420E-8C92-F83B166F606A}"/>
                </a:ext>
              </a:extLst>
            </p:cNvPr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155470-D2F7-4ECA-90BE-6C47CCAD8EC2}"/>
                </a:ext>
              </a:extLst>
            </p:cNvPr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Pentagon 2">
              <a:extLst>
                <a:ext uri="{FF2B5EF4-FFF2-40B4-BE49-F238E27FC236}">
                  <a16:creationId xmlns:a16="http://schemas.microsoft.com/office/drawing/2014/main" id="{022D954F-0218-4724-8331-DB78AF0F6F26}"/>
                </a:ext>
              </a:extLst>
            </p:cNvPr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C8411B-7E40-433A-8598-5CB1FC4A74DC}"/>
                </a:ext>
              </a:extLst>
            </p:cNvPr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Pentagon 2">
              <a:extLst>
                <a:ext uri="{FF2B5EF4-FFF2-40B4-BE49-F238E27FC236}">
                  <a16:creationId xmlns:a16="http://schemas.microsoft.com/office/drawing/2014/main" id="{C1112427-3248-42C5-9A7E-3053AE0802C1}"/>
                </a:ext>
              </a:extLst>
            </p:cNvPr>
            <p:cNvSpPr/>
            <p:nvPr/>
          </p:nvSpPr>
          <p:spPr>
            <a:xfrm rot="5400000">
              <a:off x="5404512" y="68242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D036A4-5884-42CB-80CC-C2CC55FB77AA}"/>
              </a:ext>
            </a:extLst>
          </p:cNvPr>
          <p:cNvGrpSpPr/>
          <p:nvPr/>
        </p:nvGrpSpPr>
        <p:grpSpPr>
          <a:xfrm>
            <a:off x="1148685" y="1429176"/>
            <a:ext cx="3070748" cy="4012442"/>
            <a:chOff x="3957849" y="1009934"/>
            <a:chExt cx="3753136" cy="48722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3A993-6013-4119-84B2-B56CC4105074}"/>
                </a:ext>
              </a:extLst>
            </p:cNvPr>
            <p:cNvSpPr/>
            <p:nvPr/>
          </p:nvSpPr>
          <p:spPr>
            <a:xfrm>
              <a:off x="3957850" y="1869742"/>
              <a:ext cx="3753135" cy="364395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Tên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danh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mục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Mã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danh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mục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Loại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danh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mục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Ghi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ú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Thao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tác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s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ửa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xóa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427BD9-70C7-4143-B5A2-43E6CEDE77D2}"/>
                </a:ext>
              </a:extLst>
            </p:cNvPr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rgbClr val="F993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Pentagon 9">
              <a:extLst>
                <a:ext uri="{FF2B5EF4-FFF2-40B4-BE49-F238E27FC236}">
                  <a16:creationId xmlns:a16="http://schemas.microsoft.com/office/drawing/2014/main" id="{C8C08D86-7FD4-4426-8AB9-9B321D59C81E}"/>
                </a:ext>
              </a:extLst>
            </p:cNvPr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F993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D6681F9-4F3C-481B-B651-CFD5DCB455BC}"/>
                </a:ext>
              </a:extLst>
            </p:cNvPr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rgbClr val="F993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2EDF6-79EC-4D93-931F-FF66462DB816}"/>
              </a:ext>
            </a:extLst>
          </p:cNvPr>
          <p:cNvGrpSpPr/>
          <p:nvPr/>
        </p:nvGrpSpPr>
        <p:grpSpPr>
          <a:xfrm>
            <a:off x="7972568" y="1429176"/>
            <a:ext cx="3070748" cy="4012442"/>
            <a:chOff x="3957849" y="1009934"/>
            <a:chExt cx="3753136" cy="48722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726676-2175-4A12-B85C-4BEEA16D330B}"/>
                </a:ext>
              </a:extLst>
            </p:cNvPr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82F93D-778E-4208-B8BE-D7DA4255FDC8}"/>
                </a:ext>
              </a:extLst>
            </p:cNvPr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rgbClr val="4EB9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Pentagon 14">
              <a:extLst>
                <a:ext uri="{FF2B5EF4-FFF2-40B4-BE49-F238E27FC236}">
                  <a16:creationId xmlns:a16="http://schemas.microsoft.com/office/drawing/2014/main" id="{119D6FEC-6ABE-4E88-ABD5-AD9793CDE6BC}"/>
                </a:ext>
              </a:extLst>
            </p:cNvPr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4EB9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CE5BD9-F1E3-4424-8441-51C70147491C}"/>
                </a:ext>
              </a:extLst>
            </p:cNvPr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rgbClr val="4EB9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D06FB425-73C2-451B-855A-EDCD99712D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5624015" y="3272760"/>
            <a:ext cx="4872250" cy="17514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40EBFC2-5DD9-4606-9E9D-A9A62B79F3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 flipH="1">
            <a:off x="1695737" y="3272760"/>
            <a:ext cx="4872250" cy="17514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9B2C2E3-4A59-4442-AEAD-02CA3770D3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7972566" y="5446016"/>
            <a:ext cx="3070747" cy="11079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7F95E75-D77B-4BB1-8DD4-38A6BA938346}"/>
              </a:ext>
            </a:extLst>
          </p:cNvPr>
          <p:cNvSpPr txBox="1"/>
          <p:nvPr/>
        </p:nvSpPr>
        <p:spPr>
          <a:xfrm>
            <a:off x="4408446" y="1176692"/>
            <a:ext cx="328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Phiếu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thu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/chi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E27135-3E66-4235-867A-99DAE53EC194}"/>
              </a:ext>
            </a:extLst>
          </p:cNvPr>
          <p:cNvSpPr txBox="1"/>
          <p:nvPr/>
        </p:nvSpPr>
        <p:spPr>
          <a:xfrm>
            <a:off x="1082146" y="1535316"/>
            <a:ext cx="307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quỹ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8E4BB9-1B7D-4F72-A828-6E67E8F002C0}"/>
              </a:ext>
            </a:extLst>
          </p:cNvPr>
          <p:cNvSpPr txBox="1"/>
          <p:nvPr/>
        </p:nvSpPr>
        <p:spPr>
          <a:xfrm>
            <a:off x="7972562" y="1552915"/>
            <a:ext cx="307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Kế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hoạch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/chi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7D818F-25D9-457F-801E-D5A80839E131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A6DA985-E87E-4ACB-BA36-28C8590C3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03" y="6000054"/>
            <a:ext cx="614801" cy="657201"/>
          </a:xfrm>
          <a:prstGeom prst="rect">
            <a:avLst/>
          </a:prstGeom>
        </p:spPr>
      </p:pic>
      <p:sp>
        <p:nvSpPr>
          <p:cNvPr id="61" name="Round Same Side Corner Rectangle 6">
            <a:extLst>
              <a:ext uri="{FF2B5EF4-FFF2-40B4-BE49-F238E27FC236}">
                <a16:creationId xmlns:a16="http://schemas.microsoft.com/office/drawing/2014/main" id="{B51E910A-3CD3-429C-8866-71C90F866836}"/>
              </a:ext>
            </a:extLst>
          </p:cNvPr>
          <p:cNvSpPr/>
          <p:nvPr/>
        </p:nvSpPr>
        <p:spPr>
          <a:xfrm rot="5400000">
            <a:off x="484355" y="-484622"/>
            <a:ext cx="742866" cy="171157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F3F3F"/>
          </a:solidFill>
          <a:ln w="25400" cap="flat" cmpd="sng" algn="ctr">
            <a:noFill/>
            <a:prstDash val="solid"/>
          </a:ln>
          <a:effectLst>
            <a:glow rad="228600">
              <a:srgbClr val="6DAF27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314783-CE3C-4D9D-A321-7E846027A9B6}"/>
              </a:ext>
            </a:extLst>
          </p:cNvPr>
          <p:cNvSpPr/>
          <p:nvPr/>
        </p:nvSpPr>
        <p:spPr>
          <a:xfrm>
            <a:off x="-128085" y="39975"/>
            <a:ext cx="58735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3200" b="1" i="0" u="none" strike="noStrike" kern="1200" cap="none" spc="50" normalizeH="0" baseline="0" noProof="0" dirty="0" err="1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Quỹ</a:t>
            </a:r>
            <a:endParaRPr kumimoji="0" lang="en-US" sz="3200" b="1" i="0" u="none" strike="noStrike" kern="1200" cap="none" spc="50" normalizeH="0" baseline="0" noProof="0" dirty="0">
              <a:ln w="0"/>
              <a:solidFill>
                <a:prstClr val="white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BBE83E-F34F-4914-AFBA-1BC44B01849B}"/>
              </a:ext>
            </a:extLst>
          </p:cNvPr>
          <p:cNvSpPr txBox="1"/>
          <p:nvPr/>
        </p:nvSpPr>
        <p:spPr>
          <a:xfrm>
            <a:off x="4297910" y="2502352"/>
            <a:ext cx="3076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/chi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Tiêu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tiền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khởi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duyệt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nhận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sửa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xóa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9174F5-EA2F-4371-BC72-4B658DF97533}"/>
              </a:ext>
            </a:extLst>
          </p:cNvPr>
          <p:cNvSpPr txBox="1"/>
          <p:nvPr/>
        </p:nvSpPr>
        <p:spPr>
          <a:xfrm>
            <a:off x="8057171" y="2564850"/>
            <a:ext cx="3076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kế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hoạch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/chi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Tiêu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tiền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8559058-A8FD-4CA3-AFCD-7D6EBF1E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5838359"/>
            <a:ext cx="1711577" cy="127826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D88168F-786F-41FC-999C-870036252C3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96" y="2139978"/>
            <a:ext cx="636159" cy="6361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CD8EE24-1EE3-44C7-ADC1-CC80F665C7A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53" y="1931972"/>
            <a:ext cx="677615" cy="6776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A37756F-A1B2-450D-9256-41FF430870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85" y="2146429"/>
            <a:ext cx="669853" cy="6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3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E5B614E-AB26-43EE-B642-984A0A7F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3" y="1136311"/>
            <a:ext cx="10729890" cy="53405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7C3881-123D-4C42-9269-AC97D656C988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C3D-DC9D-4AF7-AC03-595408505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03" y="6000054"/>
            <a:ext cx="614801" cy="6572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AA48F1-D58F-4EC4-B06D-523071904E6A}"/>
              </a:ext>
            </a:extLst>
          </p:cNvPr>
          <p:cNvSpPr txBox="1"/>
          <p:nvPr/>
        </p:nvSpPr>
        <p:spPr>
          <a:xfrm>
            <a:off x="403000" y="1488847"/>
            <a:ext cx="6107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Hiển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quỹ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>
                <a:solidFill>
                  <a:srgbClr val="FFFFFF"/>
                </a:solidFill>
                <a:latin typeface="Arial"/>
              </a:rPr>
              <a:t>Danh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mục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 cha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89F231A-BFD2-476E-A292-10891E76C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" y="4816477"/>
            <a:ext cx="1800639" cy="180063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E4196A9-A7AC-473D-B3D9-C2DCFD18117E}"/>
              </a:ext>
            </a:extLst>
          </p:cNvPr>
          <p:cNvSpPr/>
          <p:nvPr/>
        </p:nvSpPr>
        <p:spPr>
          <a:xfrm>
            <a:off x="0" y="0"/>
            <a:ext cx="2512989" cy="524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quỹ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923" y="2115256"/>
            <a:ext cx="8292433" cy="37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6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876531B-7B34-417B-879F-9EB22EF3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2" y="742597"/>
            <a:ext cx="10729890" cy="53405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876892-BBBC-4118-A480-88FAF7788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63" y="877680"/>
            <a:ext cx="8672533" cy="3916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7C3881-123D-4C42-9269-AC97D656C988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C3D-DC9D-4AF7-AC03-59540850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03" y="6000054"/>
            <a:ext cx="614801" cy="6572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18B539-86AE-490A-96AD-774F3590E7D3}"/>
              </a:ext>
            </a:extLst>
          </p:cNvPr>
          <p:cNvCxnSpPr>
            <a:cxnSpLocks/>
          </p:cNvCxnSpPr>
          <p:nvPr/>
        </p:nvCxnSpPr>
        <p:spPr>
          <a:xfrm flipV="1">
            <a:off x="7880922" y="2966036"/>
            <a:ext cx="1048776" cy="211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4C443-BC16-4744-BB74-1EC69378B3F6}"/>
              </a:ext>
            </a:extLst>
          </p:cNvPr>
          <p:cNvCxnSpPr>
            <a:cxnSpLocks/>
          </p:cNvCxnSpPr>
          <p:nvPr/>
        </p:nvCxnSpPr>
        <p:spPr>
          <a:xfrm flipH="1" flipV="1">
            <a:off x="10443061" y="2941809"/>
            <a:ext cx="13927" cy="53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BCBA11-68FE-47A5-A2E9-B9B65934136F}"/>
              </a:ext>
            </a:extLst>
          </p:cNvPr>
          <p:cNvSpPr txBox="1"/>
          <p:nvPr/>
        </p:nvSpPr>
        <p:spPr>
          <a:xfrm>
            <a:off x="7012636" y="2966034"/>
            <a:ext cx="86828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Hủy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C95BC-AA03-40A7-BCA2-FABC56F74C54}"/>
              </a:ext>
            </a:extLst>
          </p:cNvPr>
          <p:cNvSpPr txBox="1"/>
          <p:nvPr/>
        </p:nvSpPr>
        <p:spPr>
          <a:xfrm>
            <a:off x="10032345" y="3501257"/>
            <a:ext cx="86828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“L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lại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B1D11-FC0F-41FF-AF23-28EFA2B50F4B}"/>
              </a:ext>
            </a:extLst>
          </p:cNvPr>
          <p:cNvSpPr txBox="1"/>
          <p:nvPr/>
        </p:nvSpPr>
        <p:spPr>
          <a:xfrm>
            <a:off x="539600" y="1101566"/>
            <a:ext cx="1589350" cy="461665"/>
          </a:xfrm>
          <a:prstGeom prst="rect">
            <a:avLst/>
          </a:prstGeom>
          <a:solidFill>
            <a:srgbClr val="293A4E"/>
          </a:solidFill>
          <a:ln w="38100" cap="flat" cmpd="sng" algn="ctr">
            <a:solidFill>
              <a:srgbClr val="FFFFFF"/>
            </a:solidFill>
            <a:prstDash val="solid"/>
          </a:ln>
          <a:effectLst>
            <a:glow rad="101600">
              <a:srgbClr val="FFFF56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Thêm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ới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D26602-B5E8-4E57-AE0E-61EAC0E9E472}"/>
              </a:ext>
            </a:extLst>
          </p:cNvPr>
          <p:cNvCxnSpPr>
            <a:cxnSpLocks/>
          </p:cNvCxnSpPr>
          <p:nvPr/>
        </p:nvCxnSpPr>
        <p:spPr>
          <a:xfrm>
            <a:off x="1334275" y="1563231"/>
            <a:ext cx="0" cy="66132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05A05-047C-4B44-9C10-27BA5B7B5FD1}"/>
              </a:ext>
            </a:extLst>
          </p:cNvPr>
          <p:cNvSpPr txBox="1"/>
          <p:nvPr/>
        </p:nvSpPr>
        <p:spPr>
          <a:xfrm>
            <a:off x="176062" y="2227371"/>
            <a:ext cx="21670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787AF53-CFAB-4E9F-A32F-B025A78889A5}"/>
              </a:ext>
            </a:extLst>
          </p:cNvPr>
          <p:cNvCxnSpPr>
            <a:stCxn id="24" idx="2"/>
          </p:cNvCxnSpPr>
          <p:nvPr/>
        </p:nvCxnSpPr>
        <p:spPr>
          <a:xfrm rot="5400000" flipH="1" flipV="1">
            <a:off x="3650508" y="429299"/>
            <a:ext cx="884497" cy="5666303"/>
          </a:xfrm>
          <a:prstGeom prst="curvedConnector4">
            <a:avLst>
              <a:gd name="adj1" fmla="val -25845"/>
              <a:gd name="adj2" fmla="val 59561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EDE26B6-7CCE-4F1C-8E1B-C2962E134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341" y="5477724"/>
            <a:ext cx="2681318" cy="200897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F5BE656-B07D-4F01-810E-05E9659FF43E}"/>
              </a:ext>
            </a:extLst>
          </p:cNvPr>
          <p:cNvSpPr/>
          <p:nvPr/>
        </p:nvSpPr>
        <p:spPr>
          <a:xfrm>
            <a:off x="0" y="0"/>
            <a:ext cx="2512989" cy="524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quỹ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CBA11-68FE-47A5-A2E9-B9B65934136F}"/>
              </a:ext>
            </a:extLst>
          </p:cNvPr>
          <p:cNvSpPr txBox="1"/>
          <p:nvPr/>
        </p:nvSpPr>
        <p:spPr>
          <a:xfrm>
            <a:off x="7625783" y="3396004"/>
            <a:ext cx="86828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sửa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18B539-86AE-490A-96AD-774F3590E7D3}"/>
              </a:ext>
            </a:extLst>
          </p:cNvPr>
          <p:cNvCxnSpPr>
            <a:cxnSpLocks/>
          </p:cNvCxnSpPr>
          <p:nvPr/>
        </p:nvCxnSpPr>
        <p:spPr>
          <a:xfrm flipV="1">
            <a:off x="8435912" y="2941810"/>
            <a:ext cx="1059956" cy="488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18B539-86AE-490A-96AD-774F3590E7D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315570" y="2966034"/>
            <a:ext cx="931134" cy="463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BCBA11-68FE-47A5-A2E9-B9B65934136F}"/>
              </a:ext>
            </a:extLst>
          </p:cNvPr>
          <p:cNvSpPr txBox="1"/>
          <p:nvPr/>
        </p:nvSpPr>
        <p:spPr>
          <a:xfrm>
            <a:off x="8685521" y="3429834"/>
            <a:ext cx="126009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thêm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mới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57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7C3881-123D-4C42-9269-AC97D656C988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C3D-DC9D-4AF7-AC03-59540850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03" y="6000054"/>
            <a:ext cx="614801" cy="6572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F5BE656-B07D-4F01-810E-05E9659FF43E}"/>
              </a:ext>
            </a:extLst>
          </p:cNvPr>
          <p:cNvSpPr/>
          <p:nvPr/>
        </p:nvSpPr>
        <p:spPr>
          <a:xfrm>
            <a:off x="0" y="0"/>
            <a:ext cx="2512989" cy="524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Phiếu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BA2207-85EF-4B4F-AF55-B5EE43B7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2" y="301520"/>
            <a:ext cx="10729890" cy="5340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39A80-2973-4CD3-BE8E-42CE032D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875" y="553059"/>
            <a:ext cx="9077193" cy="40416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19B6E3-2C14-438D-92DD-3F8073F41E5E}"/>
              </a:ext>
            </a:extLst>
          </p:cNvPr>
          <p:cNvSpPr txBox="1"/>
          <p:nvPr/>
        </p:nvSpPr>
        <p:spPr>
          <a:xfrm>
            <a:off x="608660" y="722677"/>
            <a:ext cx="1589350" cy="461665"/>
          </a:xfrm>
          <a:prstGeom prst="rect">
            <a:avLst/>
          </a:prstGeom>
          <a:solidFill>
            <a:srgbClr val="293A4E"/>
          </a:solidFill>
          <a:ln w="38100" cap="flat" cmpd="sng" algn="ctr">
            <a:solidFill>
              <a:srgbClr val="FFFFFF"/>
            </a:solidFill>
            <a:prstDash val="solid"/>
          </a:ln>
          <a:effectLst>
            <a:glow rad="101600">
              <a:srgbClr val="FFFF56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Tìm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kiếm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01564-6C49-442E-8399-3CFFB996FEBD}"/>
              </a:ext>
            </a:extLst>
          </p:cNvPr>
          <p:cNvCxnSpPr>
            <a:cxnSpLocks/>
          </p:cNvCxnSpPr>
          <p:nvPr/>
        </p:nvCxnSpPr>
        <p:spPr>
          <a:xfrm>
            <a:off x="1341507" y="1231859"/>
            <a:ext cx="0" cy="6613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CD6D532-30C5-49C6-8FD3-E1A058DFA60C}"/>
              </a:ext>
            </a:extLst>
          </p:cNvPr>
          <p:cNvSpPr/>
          <p:nvPr/>
        </p:nvSpPr>
        <p:spPr>
          <a:xfrm>
            <a:off x="124305" y="1950530"/>
            <a:ext cx="2398209" cy="1511178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Ngày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chi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thái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 / Chi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F5A360D-19BA-4790-B7EE-622D5826D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97" y="1389922"/>
            <a:ext cx="462024" cy="462024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0794641-A1FE-4B8A-B762-643D6ADF06F7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2306775" y="2478342"/>
            <a:ext cx="423049" cy="2389779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37F032E-AAD3-45CE-9F69-5020FA856443}"/>
              </a:ext>
            </a:extLst>
          </p:cNvPr>
          <p:cNvSpPr/>
          <p:nvPr/>
        </p:nvSpPr>
        <p:spPr>
          <a:xfrm>
            <a:off x="3569360" y="971550"/>
            <a:ext cx="8323709" cy="9138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ABBA10-A9C4-4EE9-A566-2EA66426056A}"/>
              </a:ext>
            </a:extLst>
          </p:cNvPr>
          <p:cNvCxnSpPr>
            <a:cxnSpLocks/>
          </p:cNvCxnSpPr>
          <p:nvPr/>
        </p:nvCxnSpPr>
        <p:spPr>
          <a:xfrm flipV="1">
            <a:off x="10691019" y="1890210"/>
            <a:ext cx="738082" cy="36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EAB55E-3779-4CD4-8BF3-E1EBE8B8F555}"/>
              </a:ext>
            </a:extLst>
          </p:cNvPr>
          <p:cNvSpPr txBox="1"/>
          <p:nvPr/>
        </p:nvSpPr>
        <p:spPr>
          <a:xfrm>
            <a:off x="9388672" y="1827320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Chọn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Tìm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kiếm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D9A12E-5B48-4B2D-A931-8B76403B5802}"/>
              </a:ext>
            </a:extLst>
          </p:cNvPr>
          <p:cNvSpPr/>
          <p:nvPr/>
        </p:nvSpPr>
        <p:spPr>
          <a:xfrm>
            <a:off x="10505850" y="4258149"/>
            <a:ext cx="1042803" cy="42333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2E30D5-823F-4919-A70F-730A59D590CD}"/>
              </a:ext>
            </a:extLst>
          </p:cNvPr>
          <p:cNvCxnSpPr>
            <a:cxnSpLocks/>
          </p:cNvCxnSpPr>
          <p:nvPr/>
        </p:nvCxnSpPr>
        <p:spPr>
          <a:xfrm flipV="1">
            <a:off x="9908481" y="4525470"/>
            <a:ext cx="1017408" cy="555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8A8A0D-22AE-4EBB-84B0-F52A09AB00B2}"/>
              </a:ext>
            </a:extLst>
          </p:cNvPr>
          <p:cNvSpPr txBox="1"/>
          <p:nvPr/>
        </p:nvSpPr>
        <p:spPr>
          <a:xfrm>
            <a:off x="9005191" y="459472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Chỉnh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sửa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4BA88F-EB3D-4CC0-B22E-B65157BCB205}"/>
              </a:ext>
            </a:extLst>
          </p:cNvPr>
          <p:cNvCxnSpPr>
            <a:cxnSpLocks/>
          </p:cNvCxnSpPr>
          <p:nvPr/>
        </p:nvCxnSpPr>
        <p:spPr>
          <a:xfrm flipH="1" flipV="1">
            <a:off x="11130223" y="4521762"/>
            <a:ext cx="928100" cy="79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801B29-BD92-48AD-ADD1-2D7DD523EC6E}"/>
              </a:ext>
            </a:extLst>
          </p:cNvPr>
          <p:cNvSpPr txBox="1"/>
          <p:nvPr/>
        </p:nvSpPr>
        <p:spPr>
          <a:xfrm>
            <a:off x="11463510" y="46022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Xóa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843A5-14A2-4F17-8694-A1AD1C5D8003}"/>
              </a:ext>
            </a:extLst>
          </p:cNvPr>
          <p:cNvSpPr txBox="1"/>
          <p:nvPr/>
        </p:nvSpPr>
        <p:spPr>
          <a:xfrm>
            <a:off x="3238537" y="4661242"/>
            <a:ext cx="5476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Hiển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tìm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kiếm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chi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Tiêu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đề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tiền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D6E32-B3BD-44A4-8436-55A19C7C4A58}"/>
              </a:ext>
            </a:extLst>
          </p:cNvPr>
          <p:cNvSpPr txBox="1"/>
          <p:nvPr/>
        </p:nvSpPr>
        <p:spPr>
          <a:xfrm>
            <a:off x="5847528" y="4946792"/>
            <a:ext cx="2419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tiền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thái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trả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nhận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Thao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tác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A51D2C-4F82-4170-ABB9-E40E360E28CF}"/>
              </a:ext>
            </a:extLst>
          </p:cNvPr>
          <p:cNvSpPr/>
          <p:nvPr/>
        </p:nvSpPr>
        <p:spPr>
          <a:xfrm>
            <a:off x="10868372" y="717228"/>
            <a:ext cx="918498" cy="40441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619B8B-4EF5-4630-A263-DF700CF0D01F}"/>
              </a:ext>
            </a:extLst>
          </p:cNvPr>
          <p:cNvCxnSpPr>
            <a:cxnSpLocks/>
          </p:cNvCxnSpPr>
          <p:nvPr/>
        </p:nvCxnSpPr>
        <p:spPr>
          <a:xfrm>
            <a:off x="9629721" y="61396"/>
            <a:ext cx="1290342" cy="771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328B797-E494-4FB7-A468-D740BC2FE117}"/>
              </a:ext>
            </a:extLst>
          </p:cNvPr>
          <p:cNvSpPr txBox="1"/>
          <p:nvPr/>
        </p:nvSpPr>
        <p:spPr>
          <a:xfrm>
            <a:off x="10423163" y="68910"/>
            <a:ext cx="12737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Xuất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Excel”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7B0093-B0F6-4017-8C56-727608E22D8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323188" y="3461708"/>
            <a:ext cx="222" cy="1133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4A6CFDA-FF14-4DF7-8F08-9B402154B012}"/>
              </a:ext>
            </a:extLst>
          </p:cNvPr>
          <p:cNvSpPr txBox="1"/>
          <p:nvPr/>
        </p:nvSpPr>
        <p:spPr>
          <a:xfrm>
            <a:off x="590642" y="4602243"/>
            <a:ext cx="145050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Xuất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409140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7C3881-123D-4C42-9269-AC97D656C988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C3D-DC9D-4AF7-AC03-59540850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103" y="6000054"/>
            <a:ext cx="614801" cy="6572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F5BE656-B07D-4F01-810E-05E9659FF43E}"/>
              </a:ext>
            </a:extLst>
          </p:cNvPr>
          <p:cNvSpPr/>
          <p:nvPr/>
        </p:nvSpPr>
        <p:spPr>
          <a:xfrm>
            <a:off x="0" y="0"/>
            <a:ext cx="2512989" cy="524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Phiếu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17A8B0-2732-4A2B-8F64-1C39A1DE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9" y="786442"/>
            <a:ext cx="7934570" cy="372911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C081632-A131-45A6-9A6E-43BB3FA8D531}"/>
              </a:ext>
            </a:extLst>
          </p:cNvPr>
          <p:cNvSpPr/>
          <p:nvPr/>
        </p:nvSpPr>
        <p:spPr>
          <a:xfrm>
            <a:off x="10292232" y="972756"/>
            <a:ext cx="1050265" cy="4476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2B99F0-2C97-45A2-9D4E-E366EC874578}"/>
              </a:ext>
            </a:extLst>
          </p:cNvPr>
          <p:cNvCxnSpPr>
            <a:cxnSpLocks/>
          </p:cNvCxnSpPr>
          <p:nvPr/>
        </p:nvCxnSpPr>
        <p:spPr>
          <a:xfrm>
            <a:off x="9956240" y="20912"/>
            <a:ext cx="671983" cy="1080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769F87-19A6-4AC4-966D-E9F14E70477C}"/>
              </a:ext>
            </a:extLst>
          </p:cNvPr>
          <p:cNvSpPr txBox="1"/>
          <p:nvPr/>
        </p:nvSpPr>
        <p:spPr>
          <a:xfrm>
            <a:off x="10381325" y="272683"/>
            <a:ext cx="12235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Thêm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mới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F50A73-9EDD-4DCA-AF60-1A2AA05A9794}"/>
              </a:ext>
            </a:extLst>
          </p:cNvPr>
          <p:cNvSpPr/>
          <p:nvPr/>
        </p:nvSpPr>
        <p:spPr>
          <a:xfrm>
            <a:off x="9358991" y="3062821"/>
            <a:ext cx="1194497" cy="56636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45BA73-B24A-417A-9CC6-9F3CECCA4807}"/>
              </a:ext>
            </a:extLst>
          </p:cNvPr>
          <p:cNvSpPr txBox="1"/>
          <p:nvPr/>
        </p:nvSpPr>
        <p:spPr>
          <a:xfrm>
            <a:off x="7202430" y="4721538"/>
            <a:ext cx="12235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Tải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lên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file”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1B810-6F6A-42E0-9252-76C03D1B2083}"/>
              </a:ext>
            </a:extLst>
          </p:cNvPr>
          <p:cNvSpPr txBox="1"/>
          <p:nvPr/>
        </p:nvSpPr>
        <p:spPr>
          <a:xfrm>
            <a:off x="8981814" y="4722442"/>
            <a:ext cx="11513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“L</a:t>
            </a: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lại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2B395F-3234-4870-9F39-C7CE23D5D8BA}"/>
              </a:ext>
            </a:extLst>
          </p:cNvPr>
          <p:cNvSpPr txBox="1"/>
          <p:nvPr/>
        </p:nvSpPr>
        <p:spPr>
          <a:xfrm>
            <a:off x="10689003" y="4724207"/>
            <a:ext cx="12235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Hủy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128D9A-BF73-4FD4-B681-57DE0AD4D111}"/>
              </a:ext>
            </a:extLst>
          </p:cNvPr>
          <p:cNvCxnSpPr>
            <a:cxnSpLocks/>
          </p:cNvCxnSpPr>
          <p:nvPr/>
        </p:nvCxnSpPr>
        <p:spPr>
          <a:xfrm flipV="1">
            <a:off x="7851730" y="3394289"/>
            <a:ext cx="1705769" cy="1234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F07190-2AD2-4386-8878-B1F26FC71114}"/>
              </a:ext>
            </a:extLst>
          </p:cNvPr>
          <p:cNvCxnSpPr>
            <a:cxnSpLocks/>
          </p:cNvCxnSpPr>
          <p:nvPr/>
        </p:nvCxnSpPr>
        <p:spPr>
          <a:xfrm flipV="1">
            <a:off x="9557499" y="3517063"/>
            <a:ext cx="397815" cy="111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308454-4545-40D7-93F7-43BFB5B3B825}"/>
              </a:ext>
            </a:extLst>
          </p:cNvPr>
          <p:cNvCxnSpPr>
            <a:cxnSpLocks/>
          </p:cNvCxnSpPr>
          <p:nvPr/>
        </p:nvCxnSpPr>
        <p:spPr>
          <a:xfrm flipH="1" flipV="1">
            <a:off x="10292231" y="3429000"/>
            <a:ext cx="941569" cy="1200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7A1D2A-51D4-4B54-BD7C-99049FE9ED4B}"/>
              </a:ext>
            </a:extLst>
          </p:cNvPr>
          <p:cNvSpPr txBox="1"/>
          <p:nvPr/>
        </p:nvSpPr>
        <p:spPr>
          <a:xfrm>
            <a:off x="1256494" y="985721"/>
            <a:ext cx="1589350" cy="461665"/>
          </a:xfrm>
          <a:prstGeom prst="rect">
            <a:avLst/>
          </a:prstGeom>
          <a:solidFill>
            <a:srgbClr val="293A4E"/>
          </a:solidFill>
          <a:ln w="38100" cap="flat" cmpd="sng" algn="ctr">
            <a:solidFill>
              <a:srgbClr val="FFFFFF"/>
            </a:solidFill>
            <a:prstDash val="solid"/>
          </a:ln>
          <a:effectLst>
            <a:glow rad="101600">
              <a:srgbClr val="FFFF56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Thêm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ới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CFF2F4-F6B9-4897-85A6-B5766F3DB77A}"/>
              </a:ext>
            </a:extLst>
          </p:cNvPr>
          <p:cNvSpPr txBox="1"/>
          <p:nvPr/>
        </p:nvSpPr>
        <p:spPr>
          <a:xfrm>
            <a:off x="67080" y="1693608"/>
            <a:ext cx="3659433" cy="280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/chi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mục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/chi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Ngày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/chi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Địa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điểm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Địa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chỉ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Mô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tả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Tiêu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đề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Số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tiền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tiền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đối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ợng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99DBC-F89D-4ED5-AB0F-44B4B0ACB243}"/>
              </a:ext>
            </a:extLst>
          </p:cNvPr>
          <p:cNvSpPr/>
          <p:nvPr/>
        </p:nvSpPr>
        <p:spPr>
          <a:xfrm>
            <a:off x="2016478" y="1693608"/>
            <a:ext cx="2100357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Thu/chi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liên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Kiểu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liên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Đối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ợng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ời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nhận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ời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trả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Lãnh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đạo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xác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nhận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Ý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kiến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của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ng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ời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lãnh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đạo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sách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tệp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tin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BA3BDD-BA1E-4C54-94C6-F18F2E0B6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29" y="4307375"/>
            <a:ext cx="1692679" cy="169267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483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6">
            <a:extLst>
              <a:ext uri="{FF2B5EF4-FFF2-40B4-BE49-F238E27FC236}">
                <a16:creationId xmlns:a16="http://schemas.microsoft.com/office/drawing/2014/main" id="{ED4649D4-F8E6-4B5D-9C47-BDC0F3719AC8}"/>
              </a:ext>
            </a:extLst>
          </p:cNvPr>
          <p:cNvSpPr/>
          <p:nvPr/>
        </p:nvSpPr>
        <p:spPr>
          <a:xfrm rot="5400000">
            <a:off x="1688605" y="-1688874"/>
            <a:ext cx="706515" cy="40837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F3F3F"/>
          </a:solidFill>
          <a:ln w="25400" cap="flat" cmpd="sng" algn="ctr">
            <a:noFill/>
            <a:prstDash val="solid"/>
          </a:ln>
          <a:effectLst>
            <a:glow rad="139700">
              <a:srgbClr val="00CC00"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251B3-5934-44F1-9B52-61D410A8CCCB}"/>
              </a:ext>
            </a:extLst>
          </p:cNvPr>
          <p:cNvSpPr/>
          <p:nvPr/>
        </p:nvSpPr>
        <p:spPr>
          <a:xfrm>
            <a:off x="-128085" y="39975"/>
            <a:ext cx="58735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3200" b="1" i="0" u="none" strike="noStrike" kern="1200" cap="none" spc="50" normalizeH="0" baseline="0" noProof="0" dirty="0" err="1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Cảnh</a:t>
            </a:r>
            <a:r>
              <a:rPr kumimoji="0" lang="en-US" sz="3200" b="1" i="0" u="none" strike="noStrike" kern="1200" cap="none" spc="50" normalizeH="0" baseline="0" noProof="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50" normalizeH="0" baseline="0" noProof="0" dirty="0" err="1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báo</a:t>
            </a:r>
            <a:r>
              <a:rPr kumimoji="0" lang="en-US" sz="3200" b="1" i="0" u="none" strike="noStrike" kern="1200" cap="none" spc="50" normalizeH="0" baseline="0" noProof="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50" normalizeH="0" baseline="0" noProof="0" dirty="0" err="1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quỹ</a:t>
            </a:r>
            <a:endParaRPr kumimoji="0" lang="en-US" sz="3200" b="1" i="0" u="none" strike="noStrike" kern="1200" cap="none" spc="50" normalizeH="0" baseline="0" noProof="0" dirty="0">
              <a:ln w="0"/>
              <a:solidFill>
                <a:srgbClr val="FFFF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67330-B6B4-410F-9E3C-9F991A017DC4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656A2-A3B6-46DE-9732-F468F269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3" y="811193"/>
            <a:ext cx="10729890" cy="5340559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AFA05FBE-D9CB-49D0-AE00-B1D1483D1FEB}"/>
              </a:ext>
            </a:extLst>
          </p:cNvPr>
          <p:cNvGrpSpPr/>
          <p:nvPr/>
        </p:nvGrpSpPr>
        <p:grpSpPr>
          <a:xfrm>
            <a:off x="5396728" y="1035221"/>
            <a:ext cx="4617754" cy="5209049"/>
            <a:chOff x="3506788" y="1241425"/>
            <a:chExt cx="5176838" cy="5616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BF4BD9FB-0983-4B87-B30D-423667BC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rgbClr val="E13A62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A4010E91-BD60-4E0F-A5F9-ECB860D4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E4F293ED-F9E0-468A-80E7-E9990491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0BEEA4C3-75D9-4443-8D9A-8B24105CF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DC5BE7C8-03AC-4974-83EB-F030F7D7F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27CDC72C-1548-4621-98C1-112EF8808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F2864B7-49DD-4D04-A286-EC2B43312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13C3D153-D009-4C46-95CF-ED95459EF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A8D156B-386F-4343-A7A9-CE46C591AB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9EE62309-A75B-475A-92EA-4C067CD94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C922B2F5-3B49-4DC4-814B-3BCCB3DEB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4E7E6E38-BADB-4536-AC83-7194E55C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rgbClr val="16A1CA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431D9219-5F8E-4CCB-85DE-457F3ACEF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rgbClr val="EEA720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EADF87F3-EF9B-4166-8E5A-7580960F8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rgbClr val="EEA72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F01137E5-1045-436A-AF8D-A3A7BD7BF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A72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4E4B6EA5-3490-4D7B-B4E8-83C599F660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rgbClr val="EEA72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21">
              <a:extLst>
                <a:ext uri="{FF2B5EF4-FFF2-40B4-BE49-F238E27FC236}">
                  <a16:creationId xmlns:a16="http://schemas.microsoft.com/office/drawing/2014/main" id="{66E0BAAC-FBC0-4655-AEED-4436358D6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379E74D1-5E94-4309-91BA-CCFB2F65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rgbClr val="EEA72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D7665B7B-48B4-4964-9E89-50F245EDA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rgbClr val="EEA72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3337B0C1-AFC6-4923-B653-949EE4A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rgbClr val="EEA72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3C1172F-9745-424D-89F5-FBE35864B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rgbClr val="EEA720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D305605F-C052-4A77-A657-0B29FA064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rgbClr val="EEA720"/>
            </a:solidFill>
            <a:ln w="9525">
              <a:solidFill>
                <a:srgbClr val="EEA72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3BD6F8B2-903C-448A-B34A-928215A75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rgbClr val="EEA720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A0C944BD-76D6-4A93-BE9D-48F743B8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19EFD018-AFC3-4EC7-9DDA-40A20ACF1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C1A064D8-0D0E-4325-B8CC-9A1B92C3D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4994765C-7270-45EC-80CE-81586A963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4E843126-E711-4A32-A0F5-E4DDDDC6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rgbClr val="9132A6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578A24DD-EEFF-4979-8547-544436265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rgbClr val="099481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B79A470D-874D-4303-A73A-23F424F4D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rgbClr val="09948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32EFE742-E8C5-4453-BDDA-C7EEE3519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rgbClr val="09948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6E8B60BA-5E9E-487A-B2DC-0C2C3A23E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rgbClr val="09948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300CCD7E-0A74-4A60-A6AB-F9C7A0F0A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rgbClr val="09948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88E694A1-10EE-48A6-8737-0BFF04D1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rgbClr val="09948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DA0D2659-0635-4FE2-8854-758ABC844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rgbClr val="09948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40">
              <a:extLst>
                <a:ext uri="{FF2B5EF4-FFF2-40B4-BE49-F238E27FC236}">
                  <a16:creationId xmlns:a16="http://schemas.microsoft.com/office/drawing/2014/main" id="{71A1546A-9B2D-48DC-A868-D5FFB005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rgbClr val="09948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41">
              <a:extLst>
                <a:ext uri="{FF2B5EF4-FFF2-40B4-BE49-F238E27FC236}">
                  <a16:creationId xmlns:a16="http://schemas.microsoft.com/office/drawing/2014/main" id="{4343CA4D-44A1-412A-B273-FABB0B51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rgbClr val="09948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EADB3E47-6B90-4DDE-8FF5-ED7B05EEA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rgbClr val="09948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43">
              <a:extLst>
                <a:ext uri="{FF2B5EF4-FFF2-40B4-BE49-F238E27FC236}">
                  <a16:creationId xmlns:a16="http://schemas.microsoft.com/office/drawing/2014/main" id="{F6800EBF-E2E3-40E8-91A3-36171479B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rgbClr val="09948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44">
              <a:extLst>
                <a:ext uri="{FF2B5EF4-FFF2-40B4-BE49-F238E27FC236}">
                  <a16:creationId xmlns:a16="http://schemas.microsoft.com/office/drawing/2014/main" id="{C6AF05C6-4E05-4352-AB2F-EB095E240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rgbClr val="09948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45">
              <a:extLst>
                <a:ext uri="{FF2B5EF4-FFF2-40B4-BE49-F238E27FC236}">
                  <a16:creationId xmlns:a16="http://schemas.microsoft.com/office/drawing/2014/main" id="{F5FE7DB8-7BE1-4380-9C06-BE2C279123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rgbClr val="09948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66E30D53-B81A-4C2E-B2AA-B228EFCEE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rgbClr val="099481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47">
              <a:extLst>
                <a:ext uri="{FF2B5EF4-FFF2-40B4-BE49-F238E27FC236}">
                  <a16:creationId xmlns:a16="http://schemas.microsoft.com/office/drawing/2014/main" id="{E57FCD62-1FF7-4767-8F9B-1B7581C00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48">
              <a:extLst>
                <a:ext uri="{FF2B5EF4-FFF2-40B4-BE49-F238E27FC236}">
                  <a16:creationId xmlns:a16="http://schemas.microsoft.com/office/drawing/2014/main" id="{C403D2EC-CF7C-445E-9C4C-7A9BD44DA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49">
              <a:extLst>
                <a:ext uri="{FF2B5EF4-FFF2-40B4-BE49-F238E27FC236}">
                  <a16:creationId xmlns:a16="http://schemas.microsoft.com/office/drawing/2014/main" id="{79B06E96-57C8-43AE-B943-722ED7852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50">
              <a:extLst>
                <a:ext uri="{FF2B5EF4-FFF2-40B4-BE49-F238E27FC236}">
                  <a16:creationId xmlns:a16="http://schemas.microsoft.com/office/drawing/2014/main" id="{57A3E5C9-AD0C-4549-B0A5-D2810EEC44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rgbClr val="E13A6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51">
              <a:extLst>
                <a:ext uri="{FF2B5EF4-FFF2-40B4-BE49-F238E27FC236}">
                  <a16:creationId xmlns:a16="http://schemas.microsoft.com/office/drawing/2014/main" id="{4C6E8F21-0718-46C0-8CA9-42573FBCA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rgbClr val="E13A62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52">
              <a:extLst>
                <a:ext uri="{FF2B5EF4-FFF2-40B4-BE49-F238E27FC236}">
                  <a16:creationId xmlns:a16="http://schemas.microsoft.com/office/drawing/2014/main" id="{747C46D2-9086-4DC5-ABE3-C17205DC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rgbClr val="9132A6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53">
              <a:extLst>
                <a:ext uri="{FF2B5EF4-FFF2-40B4-BE49-F238E27FC236}">
                  <a16:creationId xmlns:a16="http://schemas.microsoft.com/office/drawing/2014/main" id="{04CC70BA-E99F-48E1-81C3-59428D5206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rgbClr val="9132A6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54">
              <a:extLst>
                <a:ext uri="{FF2B5EF4-FFF2-40B4-BE49-F238E27FC236}">
                  <a16:creationId xmlns:a16="http://schemas.microsoft.com/office/drawing/2014/main" id="{C7A3D749-C893-41BC-9FE1-CBD81DEEC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55">
              <a:extLst>
                <a:ext uri="{FF2B5EF4-FFF2-40B4-BE49-F238E27FC236}">
                  <a16:creationId xmlns:a16="http://schemas.microsoft.com/office/drawing/2014/main" id="{54888098-6146-4121-BC82-F90F642D1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56">
              <a:extLst>
                <a:ext uri="{FF2B5EF4-FFF2-40B4-BE49-F238E27FC236}">
                  <a16:creationId xmlns:a16="http://schemas.microsoft.com/office/drawing/2014/main" id="{61F92E12-D017-4FC9-8753-979374FF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7">
              <a:extLst>
                <a:ext uri="{FF2B5EF4-FFF2-40B4-BE49-F238E27FC236}">
                  <a16:creationId xmlns:a16="http://schemas.microsoft.com/office/drawing/2014/main" id="{41D70716-6472-43B7-94E1-E96DFE619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58">
              <a:extLst>
                <a:ext uri="{FF2B5EF4-FFF2-40B4-BE49-F238E27FC236}">
                  <a16:creationId xmlns:a16="http://schemas.microsoft.com/office/drawing/2014/main" id="{D38CB311-0E7E-446E-A3F6-4096931CB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59">
              <a:extLst>
                <a:ext uri="{FF2B5EF4-FFF2-40B4-BE49-F238E27FC236}">
                  <a16:creationId xmlns:a16="http://schemas.microsoft.com/office/drawing/2014/main" id="{9D212700-CBAB-41A5-89D9-2E6A070DF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rgbClr val="9132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Line 60">
              <a:extLst>
                <a:ext uri="{FF2B5EF4-FFF2-40B4-BE49-F238E27FC236}">
                  <a16:creationId xmlns:a16="http://schemas.microsoft.com/office/drawing/2014/main" id="{D62D6EF0-22C6-4983-A998-3E763A1C5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rgbClr val="16A1CA"/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61">
              <a:extLst>
                <a:ext uri="{FF2B5EF4-FFF2-40B4-BE49-F238E27FC236}">
                  <a16:creationId xmlns:a16="http://schemas.microsoft.com/office/drawing/2014/main" id="{E3382F02-D40C-4625-911E-15F99848C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62">
              <a:extLst>
                <a:ext uri="{FF2B5EF4-FFF2-40B4-BE49-F238E27FC236}">
                  <a16:creationId xmlns:a16="http://schemas.microsoft.com/office/drawing/2014/main" id="{1C19D906-B353-4531-8130-9CE51BEB7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63">
              <a:extLst>
                <a:ext uri="{FF2B5EF4-FFF2-40B4-BE49-F238E27FC236}">
                  <a16:creationId xmlns:a16="http://schemas.microsoft.com/office/drawing/2014/main" id="{8DB62878-CB01-48E5-8F21-AAB9008DC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64">
              <a:extLst>
                <a:ext uri="{FF2B5EF4-FFF2-40B4-BE49-F238E27FC236}">
                  <a16:creationId xmlns:a16="http://schemas.microsoft.com/office/drawing/2014/main" id="{02461B53-0478-4695-B780-7CB00CDDF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65">
              <a:extLst>
                <a:ext uri="{FF2B5EF4-FFF2-40B4-BE49-F238E27FC236}">
                  <a16:creationId xmlns:a16="http://schemas.microsoft.com/office/drawing/2014/main" id="{E3CB5EFE-55D4-436C-8D09-EF81B1CE0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66">
              <a:extLst>
                <a:ext uri="{FF2B5EF4-FFF2-40B4-BE49-F238E27FC236}">
                  <a16:creationId xmlns:a16="http://schemas.microsoft.com/office/drawing/2014/main" id="{D7B12CD8-7563-4003-8A65-06752649B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67">
              <a:extLst>
                <a:ext uri="{FF2B5EF4-FFF2-40B4-BE49-F238E27FC236}">
                  <a16:creationId xmlns:a16="http://schemas.microsoft.com/office/drawing/2014/main" id="{72238E6F-54EE-4567-BE9A-F02A273B2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68">
              <a:extLst>
                <a:ext uri="{FF2B5EF4-FFF2-40B4-BE49-F238E27FC236}">
                  <a16:creationId xmlns:a16="http://schemas.microsoft.com/office/drawing/2014/main" id="{D843F846-9496-4E22-A1CB-993F1CA77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69">
              <a:extLst>
                <a:ext uri="{FF2B5EF4-FFF2-40B4-BE49-F238E27FC236}">
                  <a16:creationId xmlns:a16="http://schemas.microsoft.com/office/drawing/2014/main" id="{15E0D4AB-B7A2-4738-8524-C6D7FB77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70">
              <a:extLst>
                <a:ext uri="{FF2B5EF4-FFF2-40B4-BE49-F238E27FC236}">
                  <a16:creationId xmlns:a16="http://schemas.microsoft.com/office/drawing/2014/main" id="{DC8F347D-23E3-400B-8A29-332F27E16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71">
              <a:extLst>
                <a:ext uri="{FF2B5EF4-FFF2-40B4-BE49-F238E27FC236}">
                  <a16:creationId xmlns:a16="http://schemas.microsoft.com/office/drawing/2014/main" id="{9569DD3D-FBC5-42E6-8F11-6205EFE33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72">
              <a:extLst>
                <a:ext uri="{FF2B5EF4-FFF2-40B4-BE49-F238E27FC236}">
                  <a16:creationId xmlns:a16="http://schemas.microsoft.com/office/drawing/2014/main" id="{DE7858AF-452E-4B5F-8980-B7E7A49DA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73">
              <a:extLst>
                <a:ext uri="{FF2B5EF4-FFF2-40B4-BE49-F238E27FC236}">
                  <a16:creationId xmlns:a16="http://schemas.microsoft.com/office/drawing/2014/main" id="{D74B5A18-26FD-416B-805C-D290205F1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74">
              <a:extLst>
                <a:ext uri="{FF2B5EF4-FFF2-40B4-BE49-F238E27FC236}">
                  <a16:creationId xmlns:a16="http://schemas.microsoft.com/office/drawing/2014/main" id="{86A68399-8282-4B83-9DCA-7548E91A5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75">
              <a:extLst>
                <a:ext uri="{FF2B5EF4-FFF2-40B4-BE49-F238E27FC236}">
                  <a16:creationId xmlns:a16="http://schemas.microsoft.com/office/drawing/2014/main" id="{4EE76903-E829-4FD8-A6F1-F56DD5A19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76">
              <a:extLst>
                <a:ext uri="{FF2B5EF4-FFF2-40B4-BE49-F238E27FC236}">
                  <a16:creationId xmlns:a16="http://schemas.microsoft.com/office/drawing/2014/main" id="{9FA64695-96FA-43A4-846C-DDF54FE9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77">
              <a:extLst>
                <a:ext uri="{FF2B5EF4-FFF2-40B4-BE49-F238E27FC236}">
                  <a16:creationId xmlns:a16="http://schemas.microsoft.com/office/drawing/2014/main" id="{45155C5D-C152-48D3-9BDD-8A9E1A6DE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78">
              <a:extLst>
                <a:ext uri="{FF2B5EF4-FFF2-40B4-BE49-F238E27FC236}">
                  <a16:creationId xmlns:a16="http://schemas.microsoft.com/office/drawing/2014/main" id="{4C06A5E4-AAFC-4DBF-8D51-6EE82C43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79">
              <a:extLst>
                <a:ext uri="{FF2B5EF4-FFF2-40B4-BE49-F238E27FC236}">
                  <a16:creationId xmlns:a16="http://schemas.microsoft.com/office/drawing/2014/main" id="{EBEE2288-E832-484C-9420-ED7651E4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rgbClr val="16A1C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0DEF5E-E5CB-4967-A9E3-E2AF9B2E95BF}"/>
              </a:ext>
            </a:extLst>
          </p:cNvPr>
          <p:cNvSpPr/>
          <p:nvPr/>
        </p:nvSpPr>
        <p:spPr>
          <a:xfrm>
            <a:off x="9048733" y="3856715"/>
            <a:ext cx="3571717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cảnh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D80FCCF-005E-44BC-BFB1-33141665601E}"/>
              </a:ext>
            </a:extLst>
          </p:cNvPr>
          <p:cNvSpPr/>
          <p:nvPr/>
        </p:nvSpPr>
        <p:spPr>
          <a:xfrm>
            <a:off x="8850485" y="1491884"/>
            <a:ext cx="295910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cáo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25F4346-4C95-497E-89E0-4D8D47AD1B47}"/>
              </a:ext>
            </a:extLst>
          </p:cNvPr>
          <p:cNvSpPr/>
          <p:nvPr/>
        </p:nvSpPr>
        <p:spPr>
          <a:xfrm>
            <a:off x="4325433" y="1854261"/>
            <a:ext cx="2445576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Loại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tiền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E680B0-0B9B-4773-9D52-09B604D4E758}"/>
              </a:ext>
            </a:extLst>
          </p:cNvPr>
          <p:cNvSpPr/>
          <p:nvPr/>
        </p:nvSpPr>
        <p:spPr>
          <a:xfrm>
            <a:off x="3583699" y="2698161"/>
            <a:ext cx="2516808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Tỉ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giá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ECC4013-438B-419F-BB18-5E9926C41387}"/>
              </a:ext>
            </a:extLst>
          </p:cNvPr>
          <p:cNvSpPr/>
          <p:nvPr/>
        </p:nvSpPr>
        <p:spPr>
          <a:xfrm>
            <a:off x="9675511" y="2681616"/>
            <a:ext cx="2634777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Cảnh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quỹ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2AFD170-8B27-4229-B4B2-EDB9C59B97BB}"/>
              </a:ext>
            </a:extLst>
          </p:cNvPr>
          <p:cNvSpPr/>
          <p:nvPr/>
        </p:nvSpPr>
        <p:spPr>
          <a:xfrm>
            <a:off x="3490602" y="3983001"/>
            <a:ext cx="2634777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AE4289B-6EAE-462D-AE79-11F0502D31C2}"/>
              </a:ext>
            </a:extLst>
          </p:cNvPr>
          <p:cNvGrpSpPr/>
          <p:nvPr/>
        </p:nvGrpSpPr>
        <p:grpSpPr>
          <a:xfrm>
            <a:off x="93649" y="1004852"/>
            <a:ext cx="3695519" cy="5217933"/>
            <a:chOff x="3957849" y="1009934"/>
            <a:chExt cx="3753136" cy="487225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83648B-9CD2-4261-BF1A-9EEE115E7AA6}"/>
                </a:ext>
              </a:extLst>
            </p:cNvPr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74439D2-777A-47A4-B253-348852DD9158}"/>
                </a:ext>
              </a:extLst>
            </p:cNvPr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Pentagon 2">
              <a:extLst>
                <a:ext uri="{FF2B5EF4-FFF2-40B4-BE49-F238E27FC236}">
                  <a16:creationId xmlns:a16="http://schemas.microsoft.com/office/drawing/2014/main" id="{6CC06F22-018C-4625-93A0-4C81F3D90BD6}"/>
                </a:ext>
              </a:extLst>
            </p:cNvPr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7512AE0-0F34-443C-953D-A5AD3DC421E7}"/>
                </a:ext>
              </a:extLst>
            </p:cNvPr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Pentagon 2">
              <a:extLst>
                <a:ext uri="{FF2B5EF4-FFF2-40B4-BE49-F238E27FC236}">
                  <a16:creationId xmlns:a16="http://schemas.microsoft.com/office/drawing/2014/main" id="{64F624A9-97F8-4EBC-B195-CB8641664B24}"/>
                </a:ext>
              </a:extLst>
            </p:cNvPr>
            <p:cNvSpPr/>
            <p:nvPr/>
          </p:nvSpPr>
          <p:spPr>
            <a:xfrm rot="5400000">
              <a:off x="5404512" y="68242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7316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A9D9767D-4642-4A6D-988D-6A50EA5204ED}"/>
              </a:ext>
            </a:extLst>
          </p:cNvPr>
          <p:cNvSpPr txBox="1"/>
          <p:nvPr/>
        </p:nvSpPr>
        <p:spPr>
          <a:xfrm>
            <a:off x="197248" y="2615883"/>
            <a:ext cx="3681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Thiết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lập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cảnh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báo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mỗi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mục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với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́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tiền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/chi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cần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thực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hiện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trong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khoảng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thời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nhất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định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Nếu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khoảng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thời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đó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mức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của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/chi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̀ ra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vượt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quá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cài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đặt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sẽ có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cảnh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báo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tại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màn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Cảnh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báo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tương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ứng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5E8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989DD6A-4488-4B85-8BEC-32F6A7ECACB9}"/>
              </a:ext>
            </a:extLst>
          </p:cNvPr>
          <p:cNvSpPr/>
          <p:nvPr/>
        </p:nvSpPr>
        <p:spPr>
          <a:xfrm>
            <a:off x="3977675" y="960333"/>
            <a:ext cx="8024797" cy="5296363"/>
          </a:xfrm>
          <a:prstGeom prst="round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8100">
                <a:solidFill>
                  <a:srgbClr val="1A5E8F"/>
                </a:solidFill>
              </a:ln>
              <a:solidFill>
                <a:srgbClr val="1A5E8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C7E20-FDC7-4340-BF1A-A7D6A4E6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678" y="6010418"/>
            <a:ext cx="615749" cy="65842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E89E221-95B2-4870-896F-349E3C7CB3D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52" y="3925262"/>
            <a:ext cx="690281" cy="69028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167AFEA-3896-4438-8B92-DB5A1CE8B3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54" y="2572789"/>
            <a:ext cx="690281" cy="690281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F6587750-2148-4A2F-B241-76E3E2D1D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342" y="1874508"/>
            <a:ext cx="688908" cy="688908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D3E90B5-5B08-4062-8CD6-6DCD9FDBA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912" y="1408520"/>
            <a:ext cx="688908" cy="688908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B4938C9F-3B6B-4F5F-9083-60451F611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005" y="2619033"/>
            <a:ext cx="688908" cy="688908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ED80AE5-21E0-4281-BC23-273AE8526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115" y="3584290"/>
            <a:ext cx="711616" cy="7116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F728A4-E296-49DE-A271-D4F339D0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270" y="838289"/>
            <a:ext cx="1702884" cy="17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6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5D894-BFF1-4471-99AE-753790CBA2A9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88E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BA702-D274-4951-AF2B-F2BDB5FD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678" y="6010418"/>
            <a:ext cx="615749" cy="658425"/>
          </a:xfrm>
          <a:prstGeom prst="rect">
            <a:avLst/>
          </a:prstGeom>
        </p:spPr>
      </p:pic>
      <p:sp>
        <p:nvSpPr>
          <p:cNvPr id="51" name="Round Same Side Corner Rectangle 3">
            <a:extLst>
              <a:ext uri="{FF2B5EF4-FFF2-40B4-BE49-F238E27FC236}">
                <a16:creationId xmlns:a16="http://schemas.microsoft.com/office/drawing/2014/main" id="{25ED7AB5-91AE-4813-A866-74319AB0E8E1}"/>
              </a:ext>
            </a:extLst>
          </p:cNvPr>
          <p:cNvSpPr/>
          <p:nvPr/>
        </p:nvSpPr>
        <p:spPr>
          <a:xfrm rot="5400000">
            <a:off x="1247775" y="-1247774"/>
            <a:ext cx="685800" cy="3181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CC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cảnh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CD93EE7-C4B4-48C1-9733-A653AF40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5505" y="-137598"/>
            <a:ext cx="971461" cy="9714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19AED97-F224-4C45-B79C-5DEE72FDB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43" y="811193"/>
            <a:ext cx="10729890" cy="5340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0BA2AC-8A3E-4D31-A0C8-BF7D6D364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687" y="719880"/>
            <a:ext cx="9005413" cy="3970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7A2031E-084F-4593-BBD6-C25D77F33CA5}"/>
              </a:ext>
            </a:extLst>
          </p:cNvPr>
          <p:cNvSpPr txBox="1"/>
          <p:nvPr/>
        </p:nvSpPr>
        <p:spPr>
          <a:xfrm>
            <a:off x="694385" y="808402"/>
            <a:ext cx="1589350" cy="461665"/>
          </a:xfrm>
          <a:prstGeom prst="rect">
            <a:avLst/>
          </a:prstGeom>
          <a:solidFill>
            <a:srgbClr val="293A4E"/>
          </a:solidFill>
          <a:ln w="38100" cap="flat" cmpd="sng" algn="ctr">
            <a:solidFill>
              <a:srgbClr val="FFFFFF"/>
            </a:solidFill>
            <a:prstDash val="solid"/>
          </a:ln>
          <a:effectLst>
            <a:glow rad="101600">
              <a:srgbClr val="FFFF56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Tìm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kiếm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DBDA1CA-A6EC-4C05-BA2D-A93838A16E7C}"/>
              </a:ext>
            </a:extLst>
          </p:cNvPr>
          <p:cNvCxnSpPr>
            <a:cxnSpLocks/>
          </p:cNvCxnSpPr>
          <p:nvPr/>
        </p:nvCxnSpPr>
        <p:spPr>
          <a:xfrm>
            <a:off x="1427232" y="1317584"/>
            <a:ext cx="0" cy="661321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/>
        </p:spPr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C29CCA7-A274-41DB-8AC0-2F826CBE73BF}"/>
              </a:ext>
            </a:extLst>
          </p:cNvPr>
          <p:cNvSpPr/>
          <p:nvPr/>
        </p:nvSpPr>
        <p:spPr>
          <a:xfrm>
            <a:off x="210030" y="2036255"/>
            <a:ext cx="2598812" cy="1511178"/>
          </a:xfrm>
          <a:prstGeom prst="roundRect">
            <a:avLst/>
          </a:prstGeom>
          <a:solidFill>
            <a:srgbClr val="1A5E8F"/>
          </a:solidFill>
          <a:ln w="25400" cap="flat" cmpd="sng" algn="ctr">
            <a:solidFill>
              <a:srgbClr val="1A5E8F">
                <a:shade val="50000"/>
              </a:srgbClr>
            </a:solidFill>
            <a:prstDash val="solid"/>
          </a:ln>
          <a:effectLst>
            <a:glow rad="101600">
              <a:srgbClr val="00CFCC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Tổng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tiền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tiền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tệ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Thời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(từ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ngày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đến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ngày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3CD7476-5751-4663-9407-E483062E6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22" y="1475647"/>
            <a:ext cx="462024" cy="462024"/>
          </a:xfrm>
          <a:prstGeom prst="rect">
            <a:avLst/>
          </a:prstGeom>
        </p:spPr>
      </p:pic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3A850261-411A-4AFD-AB09-850F431C3A34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 flipH="1" flipV="1">
            <a:off x="2512546" y="2022127"/>
            <a:ext cx="522196" cy="2528416"/>
          </a:xfrm>
          <a:prstGeom prst="curvedConnector4">
            <a:avLst>
              <a:gd name="adj1" fmla="val -43777"/>
              <a:gd name="adj2" fmla="val 75696"/>
            </a:avLst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/>
        </p:spPr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BEBF9E9-E449-4036-B0ED-1CA759677084}"/>
              </a:ext>
            </a:extLst>
          </p:cNvPr>
          <p:cNvSpPr/>
          <p:nvPr/>
        </p:nvSpPr>
        <p:spPr>
          <a:xfrm>
            <a:off x="4037852" y="1057275"/>
            <a:ext cx="5811368" cy="83590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9CC8C84-1280-4857-A35B-2C9A5D11B509}"/>
              </a:ext>
            </a:extLst>
          </p:cNvPr>
          <p:cNvCxnSpPr>
            <a:cxnSpLocks/>
          </p:cNvCxnSpPr>
          <p:nvPr/>
        </p:nvCxnSpPr>
        <p:spPr>
          <a:xfrm>
            <a:off x="8829675" y="353799"/>
            <a:ext cx="589095" cy="109977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4AA49D9-DDA4-4DF0-8AF9-271B0E8BF2D0}"/>
              </a:ext>
            </a:extLst>
          </p:cNvPr>
          <p:cNvSpPr txBox="1"/>
          <p:nvPr/>
        </p:nvSpPr>
        <p:spPr>
          <a:xfrm>
            <a:off x="8992254" y="335670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Chọn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“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Tìm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kiếm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951E05-49F2-40B2-BAA5-5EEF9386DB32}"/>
              </a:ext>
            </a:extLst>
          </p:cNvPr>
          <p:cNvSpPr txBox="1"/>
          <p:nvPr/>
        </p:nvSpPr>
        <p:spPr>
          <a:xfrm>
            <a:off x="5399666" y="4735614"/>
            <a:ext cx="5476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tìm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kiếm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mục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/chi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mức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tiền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từ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956363E-6307-4458-B376-9490F25B8DEE}"/>
              </a:ext>
            </a:extLst>
          </p:cNvPr>
          <p:cNvSpPr/>
          <p:nvPr/>
        </p:nvSpPr>
        <p:spPr>
          <a:xfrm>
            <a:off x="10454898" y="3319592"/>
            <a:ext cx="1042803" cy="42333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C4259CB-AE30-41C2-9F49-E3E825251CFF}"/>
              </a:ext>
            </a:extLst>
          </p:cNvPr>
          <p:cNvCxnSpPr>
            <a:cxnSpLocks/>
          </p:cNvCxnSpPr>
          <p:nvPr/>
        </p:nvCxnSpPr>
        <p:spPr>
          <a:xfrm flipV="1">
            <a:off x="9935000" y="3510792"/>
            <a:ext cx="941658" cy="46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A9C00E3-F360-4368-8561-05FF141940D4}"/>
              </a:ext>
            </a:extLst>
          </p:cNvPr>
          <p:cNvSpPr txBox="1"/>
          <p:nvPr/>
        </p:nvSpPr>
        <p:spPr>
          <a:xfrm>
            <a:off x="9023494" y="3583205"/>
            <a:ext cx="111921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Chỉnh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sửa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D0B003C-E6D8-4427-AF3B-306E8C17BA1E}"/>
              </a:ext>
            </a:extLst>
          </p:cNvPr>
          <p:cNvCxnSpPr>
            <a:cxnSpLocks/>
          </p:cNvCxnSpPr>
          <p:nvPr/>
        </p:nvCxnSpPr>
        <p:spPr>
          <a:xfrm flipH="1" flipV="1">
            <a:off x="11068188" y="3526921"/>
            <a:ext cx="847597" cy="65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B5AF00B-B0F9-4B9C-A865-37BA193850CA}"/>
              </a:ext>
            </a:extLst>
          </p:cNvPr>
          <p:cNvSpPr txBox="1"/>
          <p:nvPr/>
        </p:nvSpPr>
        <p:spPr>
          <a:xfrm>
            <a:off x="11579069" y="3606055"/>
            <a:ext cx="53303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Xóa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547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Advent Pro SemiBold</vt:lpstr>
      <vt:lpstr>Arial</vt:lpstr>
      <vt:lpstr>Calibri</vt:lpstr>
      <vt:lpstr>Calibri Light</vt:lpstr>
      <vt:lpstr>Fira Sans Condensed Medium</vt:lpstr>
      <vt:lpstr>Fira Sans Extra Condensed Medium</vt:lpstr>
      <vt:lpstr>Livvic Light</vt:lpstr>
      <vt:lpstr>Maven Pro</vt:lpstr>
      <vt:lpstr>Nunito Light</vt:lpstr>
      <vt:lpstr>Open Sans</vt:lpstr>
      <vt:lpstr>Share Tech</vt:lpstr>
      <vt:lpstr>Verdana</vt:lpstr>
      <vt:lpstr>Wingdings</vt:lpstr>
      <vt:lpstr>1_Office Theme</vt:lpstr>
      <vt:lpstr>Data Science Consulting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Quynh</dc:creator>
  <cp:lastModifiedBy>dellc</cp:lastModifiedBy>
  <cp:revision>3</cp:revision>
  <dcterms:created xsi:type="dcterms:W3CDTF">2020-06-04T08:15:51Z</dcterms:created>
  <dcterms:modified xsi:type="dcterms:W3CDTF">2021-01-18T09:11:17Z</dcterms:modified>
</cp:coreProperties>
</file>