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75938-9A8A-4426-8D43-995AAEFDAB18}" v="2" dt="2024-04-15T23:20:13.566"/>
    <p1510:client id="{8F824B16-FA76-CD60-649E-7A5084FEFC71}" v="4" dt="2024-04-15T23:32:03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91978-1AF0-6DDF-F5F7-6CD4A91BF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21BEB6-866A-A128-1C5C-6C0858804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DA869-F22B-8C8B-366F-A1F47CA1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B1A976-0C94-133B-8BED-03F0B1B6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51CFD8-FDF0-8B73-6A42-17AC363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2C605-68E1-AC41-7CAE-6651E06A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81F4B-03CB-ECE3-A16E-9B910D22B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EEEE4-41D8-172D-CB07-63D65D96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08390-D642-E2EB-8F42-5D59C9F4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6EECA-2A8B-85FC-722B-005D7C44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13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3F646C-D958-DDEF-3F67-A136E7388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9C4231-09B5-903D-C9AD-77F7BE141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D5C4D-688B-C4EB-EEBA-744FEDCB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F11D5-E7D3-C6B5-C022-7BA01A5A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F1EE9-6A06-D6B9-18D3-46325518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56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FAA59-4CCA-87CE-6DEA-A92EEE75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F6BB1-5B5C-DA8E-D6FF-E5679368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B75E5-3060-30BD-D366-DD8BC0B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19FCF-3E05-B2DF-26D7-C12D89AE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02ECE8-6D22-B648-1563-72783F7D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3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3302E-907A-224B-B702-ED3EC06B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9A1C76-45A9-7838-AD74-DC5514AC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DF376-6A6A-B2A3-3F68-35ADDB1D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98E67-885A-1B7C-F837-D23930E1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3D6D6-4B8F-907A-DEF0-0F80391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0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EF68A-E083-C988-7C5D-241BE752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2DCEB-9D6D-3D8D-25BC-1D4E083BC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1A5529-8C48-65C3-2244-3843B22C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AAE7B7-3403-15AA-20D5-B75E08FB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6A59F-AFCF-81CA-717B-45726441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377B1-8BBE-4780-5911-3DA00A40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78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CA76E-3EE0-2EBC-7137-EA959732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566FE3-50F1-125C-B05C-FE0558D8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8B5A87-0FC7-5CD7-2876-38DB1D406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C3A24D-79DD-F32C-437A-DB35DA95F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60C766-D1AE-FE42-3FD4-6AF3313B2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E7462D-C45E-5289-FCBE-16F4041E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2308FF-54AE-4598-E7F0-5708003C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8416CA-BEE7-C7BB-4059-D0550035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38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C1E9D-77AA-DABB-B57D-FE538FA1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C70A9D-3240-CDA6-37DC-48B6E7D7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495711-4EC4-DCD6-6620-8DD2E0C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7DBEB9-571E-7E7C-C004-DE439EB2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4D653F-DD3A-D595-0C5C-DD388D8B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7F7AD6-7D72-72BF-F2F5-6CA1250D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BFE079-11A0-D0ED-E1AD-C221CE54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7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3F7A0-475F-9800-FE7A-E527E069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A6A82-C6A9-F073-7AD3-CB1CD460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DE81D7-B575-3411-500C-11E1D27F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52FD39-8A7B-66B3-F213-02CF4B45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420D5C-4C0E-452D-0DFF-1DA7FCBD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8D3F7D-BB63-97B9-4A8A-C65E506E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36927-A1E5-58C8-0287-AC8768D9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4FFEF0-A296-1D75-2AF9-C7DC7E38C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4C875F-DC37-BE76-1AE8-E44748B58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716868-3A2A-EA00-2425-412A45F1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483B20-7FA0-2CF4-D18D-F965A050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A91F7C-3DE9-B111-0BD2-565C988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0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DBE31D-372E-9006-92AC-5315DD2D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A9EEB3-D3DC-8AB3-FDAF-F903DEF0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FC17DB-7C89-1F8E-47EE-00EBA2E5B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50032-4352-4162-A75C-E1A0ABA1C0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BBA203-6EEE-79E8-B92C-904168E9F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60ECC-352F-E0E2-0F54-FBF3356BE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71C83-0B0E-4C77-9F19-0467F15A9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98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883013-B803-C414-9421-A0D96E771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422" y="1595400"/>
            <a:ext cx="5617108" cy="1372883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Integrador - </a:t>
            </a:r>
            <a:r>
              <a:rPr lang="pt-BR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FACILITANDO A NAVEGACAO NO CAMPUS: MAPA DO CAMPUS</a:t>
            </a:r>
            <a:br>
              <a:rPr lang="pt-BR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FE6A22D0-88A2-3153-21EC-FDA8A8D1E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669969"/>
            <a:ext cx="4141760" cy="243246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9F4F2B-6CD4-ACFC-D87D-5D461FCB67B9}"/>
              </a:ext>
            </a:extLst>
          </p:cNvPr>
          <p:cNvSpPr txBox="1"/>
          <p:nvPr/>
        </p:nvSpPr>
        <p:spPr>
          <a:xfrm>
            <a:off x="8428375" y="4487915"/>
            <a:ext cx="3319975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ENRICO F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GABRIEL B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GABRIEL M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LORENZZO 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VINICIUS J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7726DC-4B65-4202-CF0F-11D246661715}"/>
              </a:ext>
            </a:extLst>
          </p:cNvPr>
          <p:cNvSpPr/>
          <p:nvPr/>
        </p:nvSpPr>
        <p:spPr>
          <a:xfrm>
            <a:off x="5648488" y="2728651"/>
            <a:ext cx="6543512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CAPY MAPS</a:t>
            </a:r>
          </a:p>
        </p:txBody>
      </p:sp>
    </p:spTree>
    <p:extLst>
      <p:ext uri="{BB962C8B-B14F-4D97-AF65-F5344CB8AC3E}">
        <p14:creationId xmlns:p14="http://schemas.microsoft.com/office/powerpoint/2010/main" val="344163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3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54798F-86BF-86A1-9001-4D6564F9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08" y="269652"/>
            <a:ext cx="5006432" cy="128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Estudo</a:t>
            </a: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dirty="0">
                <a:solidFill>
                  <a:schemeClr val="tx2"/>
                </a:solidFill>
              </a:rPr>
              <a:t>C</a:t>
            </a: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aso</a:t>
            </a:r>
          </a:p>
        </p:txBody>
      </p:sp>
      <p:grpSp>
        <p:nvGrpSpPr>
          <p:cNvPr id="1047" name="Group 103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Jovem sentado na mesa e pensando estudante estudando | Vetor Premium">
            <a:extLst>
              <a:ext uri="{FF2B5EF4-FFF2-40B4-BE49-F238E27FC236}">
                <a16:creationId xmlns:a16="http://schemas.microsoft.com/office/drawing/2014/main" id="{41BBE5D2-14B3-EE4B-F1B7-BBA36DB2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9626" y="724262"/>
            <a:ext cx="3587167" cy="310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34AB6E-168B-599B-229A-3C58D9FC44CF}"/>
              </a:ext>
            </a:extLst>
          </p:cNvPr>
          <p:cNvSpPr txBox="1"/>
          <p:nvPr/>
        </p:nvSpPr>
        <p:spPr>
          <a:xfrm>
            <a:off x="267596" y="3894683"/>
            <a:ext cx="9242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Imagine chegar ao campus e se perder entre os prédios e salas de aulas. Esse foi o ponto inicial de nosso projeto, Para resolver esse problema, estamos desenvolvendo um aplicativo de mapeamento do campus. Nosso objetivo é fornecer uma ferramenta simples e eficaz para ajudar os alunos a se localizarem facilmente desde o início.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EB7B001F-7B24-1CB5-033B-64E464A93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32" y="5862"/>
            <a:ext cx="1223222" cy="7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FC638A-35EA-6959-9DD6-BB32CC82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082" y="1211950"/>
            <a:ext cx="5251448" cy="10388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Beneficios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Esperados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Alunos olhando para um mapa em uma mesa | Foto Premium">
            <a:extLst>
              <a:ext uri="{FF2B5EF4-FFF2-40B4-BE49-F238E27FC236}">
                <a16:creationId xmlns:a16="http://schemas.microsoft.com/office/drawing/2014/main" id="{F8133798-AE7C-773C-A07E-8C09106F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386" y="2072965"/>
            <a:ext cx="5090676" cy="3385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5132" name="Freeform: Shape 513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3" name="Freeform: Shape 513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4" name="Freeform: Shape 513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5E71B8-B7D4-4288-2BA3-6B37F1512DFE}"/>
              </a:ext>
            </a:extLst>
          </p:cNvPr>
          <p:cNvSpPr txBox="1"/>
          <p:nvPr/>
        </p:nvSpPr>
        <p:spPr>
          <a:xfrm>
            <a:off x="6869467" y="2292754"/>
            <a:ext cx="4712677" cy="462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Facilitar a orientação dos alunos no campus desde o primeiro dia de aula.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Reduzir o tempo gasto em busca de prédios e salas de aula.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Melhorar a experiência geral dos alunos, proporcionando uma navegação mais eficiente e livre de estresse.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5BDADF2D-6F9F-E32E-C91F-FFC820EF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32" y="5862"/>
            <a:ext cx="1223222" cy="7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287755-7AFA-2835-0064-29DC552F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639" y="1104672"/>
            <a:ext cx="4457124" cy="8246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9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Mapa </a:t>
            </a:r>
            <a:r>
              <a:rPr lang="en-US" sz="49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Interativo</a:t>
            </a:r>
            <a:br>
              <a:rPr lang="en-US" sz="40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A0B73C3-690E-BBBE-F892-61AB923F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25814"/>
            <a:ext cx="5247249" cy="297781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4D27F7BE-3CE4-342D-E112-8424D2708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90" y="34854"/>
            <a:ext cx="1232975" cy="72412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C21D3BF-05F9-973C-4DB3-E256916D4F75}"/>
              </a:ext>
            </a:extLst>
          </p:cNvPr>
          <p:cNvSpPr txBox="1"/>
          <p:nvPr/>
        </p:nvSpPr>
        <p:spPr>
          <a:xfrm>
            <a:off x="6780297" y="2504048"/>
            <a:ext cx="47833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mapa detalhado do campus, permitindo aos usuários visualizar prédios, salas de aula, áreas de convivência e outras instalações importantes.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84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624D18-A80A-F16E-BB43-054A1E3E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444" y="789811"/>
            <a:ext cx="5764282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Navegação</a:t>
            </a:r>
            <a:r>
              <a:rPr lang="en-US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Passo</a:t>
            </a:r>
            <a:r>
              <a:rPr lang="en-US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 </a:t>
            </a:r>
            <a:r>
              <a:rPr lang="en-US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Passo</a:t>
            </a:r>
            <a:endParaRPr lang="en-US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0C2F010-685C-49BA-8589-D6352A4B8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6926"/>
            <a:ext cx="5391313" cy="3329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EADE30-0BCB-5BBE-9A70-EFB0468AACFE}"/>
              </a:ext>
            </a:extLst>
          </p:cNvPr>
          <p:cNvSpPr txBox="1"/>
          <p:nvPr/>
        </p:nvSpPr>
        <p:spPr>
          <a:xfrm>
            <a:off x="6663134" y="2500624"/>
            <a:ext cx="4773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Recursos de navegação que fornecem direções passo a passo para os destinos desejados no campus.</a:t>
            </a:r>
            <a:endParaRPr lang="pt-BR" sz="3200" dirty="0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44A95841-B1CE-84CD-FD2F-7D2E544AA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32" y="5862"/>
            <a:ext cx="1223222" cy="7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7205B4-D11E-4F1C-B234-752A0104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87" y="1060396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Busca</a:t>
            </a:r>
            <a:r>
              <a:rPr lang="en-US" sz="40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Locais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omo fazer pesquisa por tipos de locais no Google Maps: hotéis, bares e mais">
            <a:extLst>
              <a:ext uri="{FF2B5EF4-FFF2-40B4-BE49-F238E27FC236}">
                <a16:creationId xmlns:a16="http://schemas.microsoft.com/office/drawing/2014/main" id="{3ABBE12C-CBC4-BEC4-8AB9-7C3ABE87B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737" y="2357511"/>
            <a:ext cx="5414307" cy="30726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1E0FD2-D604-0B63-CCF7-F6F340FCCE79}"/>
              </a:ext>
            </a:extLst>
          </p:cNvPr>
          <p:cNvSpPr txBox="1"/>
          <p:nvPr/>
        </p:nvSpPr>
        <p:spPr>
          <a:xfrm>
            <a:off x="6928287" y="2732427"/>
            <a:ext cx="4522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Uma função de busca que permite aos usuários encontrar prédios, salas de aula e outras localizações com facilidade</a:t>
            </a:r>
            <a:endParaRPr lang="pt-BR" sz="2800" dirty="0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0091977-222F-E9CE-04A8-37F6E3D44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32" y="5862"/>
            <a:ext cx="1223222" cy="7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5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F3CA77-F981-88C2-09D2-6B3FABE1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252" y="1327684"/>
            <a:ext cx="543721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Informações</a:t>
            </a:r>
            <a:r>
              <a:rPr lang="en-US" sz="40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Adicionais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Eternamente perdida, mas sem nunca pedir informação - 360meridianos">
            <a:extLst>
              <a:ext uri="{FF2B5EF4-FFF2-40B4-BE49-F238E27FC236}">
                <a16:creationId xmlns:a16="http://schemas.microsoft.com/office/drawing/2014/main" id="{DE54F574-BECE-72BE-F6FD-1A724843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509065"/>
            <a:ext cx="4141760" cy="275427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3403235D-4008-914F-4C97-DD9BACBA4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32" y="5862"/>
            <a:ext cx="1223222" cy="718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8F29832-FD77-07F9-BD96-52628BAEB526}"/>
              </a:ext>
            </a:extLst>
          </p:cNvPr>
          <p:cNvSpPr txBox="1"/>
          <p:nvPr/>
        </p:nvSpPr>
        <p:spPr>
          <a:xfrm>
            <a:off x="6707069" y="2829098"/>
            <a:ext cx="4977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Informações úteis sobre cada localização, como horários de funcionamento, informações de contato e eventos especiais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4324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4CF26-DFDA-9EAF-81A4-A721B33B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/>
              <a:t>ODS – Previstas para 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77B791-8959-8780-E7FE-34C117C4B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0" t="28092" r="54654" b="55490"/>
          <a:stretch/>
        </p:blipFill>
        <p:spPr>
          <a:xfrm>
            <a:off x="2243564" y="876301"/>
            <a:ext cx="3761090" cy="37164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904909-BAF9-C6F0-3164-5D94508A8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9" t="45126" r="64170" b="37840"/>
          <a:stretch/>
        </p:blipFill>
        <p:spPr>
          <a:xfrm>
            <a:off x="6225443" y="876301"/>
            <a:ext cx="3760929" cy="387857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D7EB2E23-8357-6950-DF21-3917981ED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32" y="5862"/>
            <a:ext cx="1223222" cy="7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34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881A3D1A7E73E45B5B54EA1C8C3E901" ma:contentTypeVersion="13" ma:contentTypeDescription="Crie um novo documento." ma:contentTypeScope="" ma:versionID="8eaa9160bee7646b92fe1256bcdfcd51">
  <xsd:schema xmlns:xsd="http://www.w3.org/2001/XMLSchema" xmlns:xs="http://www.w3.org/2001/XMLSchema" xmlns:p="http://schemas.microsoft.com/office/2006/metadata/properties" xmlns:ns3="afaa65d0-f478-4387-857a-704557f059ea" xmlns:ns4="e1b6a0bc-362d-4c20-b434-6452c3ef5261" targetNamespace="http://schemas.microsoft.com/office/2006/metadata/properties" ma:root="true" ma:fieldsID="31b53ed73e6bc65b1de5d2b147b2774d" ns3:_="" ns4:_="">
    <xsd:import namespace="afaa65d0-f478-4387-857a-704557f059ea"/>
    <xsd:import namespace="e1b6a0bc-362d-4c20-b434-6452c3ef526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a65d0-f478-4387-857a-704557f059e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6a0bc-362d-4c20-b434-6452c3ef52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faa65d0-f478-4387-857a-704557f059ea" xsi:nil="true"/>
  </documentManagement>
</p:properties>
</file>

<file path=customXml/itemProps1.xml><?xml version="1.0" encoding="utf-8"?>
<ds:datastoreItem xmlns:ds="http://schemas.openxmlformats.org/officeDocument/2006/customXml" ds:itemID="{49745343-AB33-415A-8A3A-B5E73AB22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698B0F-64C4-44A4-8DFF-940197705A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a65d0-f478-4387-857a-704557f059ea"/>
    <ds:schemaRef ds:uri="e1b6a0bc-362d-4c20-b434-6452c3ef5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C561A0-B442-4EC4-A085-D48490CB49F2}">
  <ds:schemaRefs>
    <ds:schemaRef ds:uri="e1b6a0bc-362d-4c20-b434-6452c3ef5261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afaa65d0-f478-4387-857a-704557f059ea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Projeto Integrador - FACILITANDO A NAVEGACAO NO CAMPUS: MAPA DO CAMPUS </vt:lpstr>
      <vt:lpstr>Estudo de Caso</vt:lpstr>
      <vt:lpstr>Beneficios Esperados</vt:lpstr>
      <vt:lpstr>Mapa Interativo </vt:lpstr>
      <vt:lpstr>Navegação Passo a Passo</vt:lpstr>
      <vt:lpstr>Busca de Locais</vt:lpstr>
      <vt:lpstr>Informações Adicionais</vt:lpstr>
      <vt:lpstr>ODS – Previstas para 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- FACILITANDO A NAVEGACAO NO CAMPUS: MAPA DO CAMPUS </dc:title>
  <dc:creator>VINICIUS JESUS ROCHA</dc:creator>
  <cp:lastModifiedBy>VINICIUS JESUS ROCHA</cp:lastModifiedBy>
  <cp:revision>8</cp:revision>
  <dcterms:created xsi:type="dcterms:W3CDTF">2024-04-15T22:52:21Z</dcterms:created>
  <dcterms:modified xsi:type="dcterms:W3CDTF">2024-04-15T23:33:27Z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0x0101005881A3D1A7E73E45B5B54EA1C8C3E901</vt:lpwstr>
  </property>
</Properties>
</file>