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920" y="2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F4E3-3F54-1B4A-87F1-70C5B63DEAF8}" type="datetimeFigureOut">
              <a:rPr lang="es-ES_tradnl" smtClean="0"/>
              <a:t>17/3/12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325FC-EC44-AE4B-B3FF-519E38F5E2DE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Elipse"/>
          <p:cNvSpPr/>
          <p:nvPr/>
        </p:nvSpPr>
        <p:spPr>
          <a:xfrm>
            <a:off x="3033401" y="1084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b="1" dirty="0" smtClean="0"/>
              <a:t>Features</a:t>
            </a:r>
          </a:p>
          <a:p>
            <a:pPr algn="ctr"/>
            <a:r>
              <a:rPr lang="es-ES" sz="1100" b="1" dirty="0" smtClean="0"/>
              <a:t>Dataset</a:t>
            </a:r>
            <a:endParaRPr lang="es-ES" sz="1100" b="1" dirty="0"/>
          </a:p>
        </p:txBody>
      </p:sp>
      <p:sp>
        <p:nvSpPr>
          <p:cNvPr id="5" name="3 Elipse"/>
          <p:cNvSpPr/>
          <p:nvPr/>
        </p:nvSpPr>
        <p:spPr>
          <a:xfrm>
            <a:off x="762000" y="108737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b="1" dirty="0" smtClean="0"/>
              <a:t>Images</a:t>
            </a:r>
          </a:p>
        </p:txBody>
      </p:sp>
      <p:sp>
        <p:nvSpPr>
          <p:cNvPr id="6" name="6 Rectángulo redondeado"/>
          <p:cNvSpPr/>
          <p:nvPr/>
        </p:nvSpPr>
        <p:spPr>
          <a:xfrm>
            <a:off x="1761570" y="994200"/>
            <a:ext cx="900000" cy="9000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600" dirty="0" err="1" smtClean="0"/>
              <a:t>Feature</a:t>
            </a:r>
            <a:endParaRPr lang="es-ES" sz="1600" dirty="0" smtClean="0"/>
          </a:p>
          <a:p>
            <a:pPr algn="ctr"/>
            <a:r>
              <a:rPr lang="es-ES" sz="1600" dirty="0" err="1" smtClean="0"/>
              <a:t>Extraction</a:t>
            </a:r>
            <a:endParaRPr lang="es-ES" sz="1600" dirty="0"/>
          </a:p>
        </p:txBody>
      </p:sp>
      <p:cxnSp>
        <p:nvCxnSpPr>
          <p:cNvPr id="7" name="8 Conector recto de flecha"/>
          <p:cNvCxnSpPr>
            <a:stCxn id="5" idx="6"/>
            <a:endCxn id="6" idx="1"/>
          </p:cNvCxnSpPr>
          <p:nvPr/>
        </p:nvCxnSpPr>
        <p:spPr>
          <a:xfrm flipV="1">
            <a:off x="1482000" y="1444200"/>
            <a:ext cx="279570" cy="3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 de flecha"/>
          <p:cNvCxnSpPr>
            <a:stCxn id="6" idx="3"/>
            <a:endCxn id="4" idx="2"/>
          </p:cNvCxnSpPr>
          <p:nvPr/>
        </p:nvCxnSpPr>
        <p:spPr>
          <a:xfrm>
            <a:off x="2661570" y="1444200"/>
            <a:ext cx="3718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6 Rectángulo redondeado"/>
          <p:cNvSpPr/>
          <p:nvPr/>
        </p:nvSpPr>
        <p:spPr>
          <a:xfrm>
            <a:off x="4038600" y="995788"/>
            <a:ext cx="900000" cy="9000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600" dirty="0" smtClean="0"/>
              <a:t>Model</a:t>
            </a:r>
          </a:p>
          <a:p>
            <a:pPr algn="ctr"/>
            <a:r>
              <a:rPr lang="es-ES" sz="1600" dirty="0" smtClean="0"/>
              <a:t>Training</a:t>
            </a:r>
            <a:endParaRPr lang="es-ES" sz="1600" dirty="0"/>
          </a:p>
        </p:txBody>
      </p:sp>
      <p:cxnSp>
        <p:nvCxnSpPr>
          <p:cNvPr id="10" name="9 Conector recto de flecha"/>
          <p:cNvCxnSpPr>
            <a:stCxn id="4" idx="6"/>
            <a:endCxn id="9" idx="1"/>
          </p:cNvCxnSpPr>
          <p:nvPr/>
        </p:nvCxnSpPr>
        <p:spPr>
          <a:xfrm>
            <a:off x="3753401" y="1444200"/>
            <a:ext cx="285199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2 Elipse"/>
          <p:cNvSpPr/>
          <p:nvPr/>
        </p:nvSpPr>
        <p:spPr>
          <a:xfrm>
            <a:off x="5223600" y="108578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b="1" dirty="0" smtClean="0"/>
              <a:t>Model</a:t>
            </a:r>
            <a:endParaRPr lang="es-ES" sz="1100" b="1" dirty="0"/>
          </a:p>
        </p:txBody>
      </p:sp>
      <p:sp>
        <p:nvSpPr>
          <p:cNvPr id="15" name="6 Rectángulo redondeado"/>
          <p:cNvSpPr/>
          <p:nvPr/>
        </p:nvSpPr>
        <p:spPr>
          <a:xfrm>
            <a:off x="6172200" y="1143000"/>
            <a:ext cx="1143000" cy="6024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600" dirty="0" smtClean="0"/>
              <a:t>Prediction</a:t>
            </a:r>
            <a:endParaRPr lang="es-ES" sz="1600" dirty="0"/>
          </a:p>
        </p:txBody>
      </p:sp>
      <p:cxnSp>
        <p:nvCxnSpPr>
          <p:cNvPr id="17" name="9 Conector recto de flecha"/>
          <p:cNvCxnSpPr>
            <a:stCxn id="9" idx="3"/>
            <a:endCxn id="14" idx="2"/>
          </p:cNvCxnSpPr>
          <p:nvPr/>
        </p:nvCxnSpPr>
        <p:spPr>
          <a:xfrm>
            <a:off x="4938600" y="1445788"/>
            <a:ext cx="285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 de flecha"/>
          <p:cNvCxnSpPr>
            <a:stCxn id="14" idx="6"/>
            <a:endCxn id="15" idx="1"/>
          </p:cNvCxnSpPr>
          <p:nvPr/>
        </p:nvCxnSpPr>
        <p:spPr>
          <a:xfrm flipV="1">
            <a:off x="5943600" y="144420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2 Elipse"/>
          <p:cNvSpPr/>
          <p:nvPr/>
        </p:nvSpPr>
        <p:spPr>
          <a:xfrm>
            <a:off x="7543800" y="1084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 dirty="0" smtClean="0"/>
              <a:t>Predicted</a:t>
            </a:r>
          </a:p>
          <a:p>
            <a:pPr algn="ctr"/>
            <a:r>
              <a:rPr lang="es-ES" sz="1000" b="1" dirty="0" smtClean="0"/>
              <a:t>Dataset</a:t>
            </a:r>
            <a:endParaRPr lang="es-ES" sz="1000" b="1" dirty="0"/>
          </a:p>
        </p:txBody>
      </p:sp>
      <p:cxnSp>
        <p:nvCxnSpPr>
          <p:cNvPr id="34" name="9 Conector recto de flecha"/>
          <p:cNvCxnSpPr>
            <a:stCxn id="15" idx="3"/>
            <a:endCxn id="33" idx="2"/>
          </p:cNvCxnSpPr>
          <p:nvPr/>
        </p:nvCxnSpPr>
        <p:spPr>
          <a:xfrm>
            <a:off x="7315200" y="144420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2 Conector curvado"/>
          <p:cNvCxnSpPr>
            <a:stCxn id="4" idx="0"/>
            <a:endCxn id="15" idx="0"/>
          </p:cNvCxnSpPr>
          <p:nvPr/>
        </p:nvCxnSpPr>
        <p:spPr>
          <a:xfrm rot="16200000" flipH="1">
            <a:off x="5039150" y="-561549"/>
            <a:ext cx="58800" cy="3350299"/>
          </a:xfrm>
          <a:prstGeom prst="curvedConnector3">
            <a:avLst>
              <a:gd name="adj1" fmla="val -8074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Rectángulo redondeado"/>
          <p:cNvSpPr/>
          <p:nvPr/>
        </p:nvSpPr>
        <p:spPr>
          <a:xfrm>
            <a:off x="2073994" y="2798400"/>
            <a:ext cx="900000" cy="7068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Feature</a:t>
            </a:r>
          </a:p>
          <a:p>
            <a:pPr algn="ctr"/>
            <a:r>
              <a:rPr lang="es-ES" sz="1200" dirty="0" smtClean="0"/>
              <a:t>Extraction</a:t>
            </a:r>
          </a:p>
          <a:p>
            <a:pPr algn="ctr"/>
            <a:r>
              <a:rPr lang="es-ES" sz="1600" dirty="0" smtClean="0"/>
              <a:t>config 1</a:t>
            </a:r>
            <a:endParaRPr lang="es-ES" sz="1600" dirty="0"/>
          </a:p>
        </p:txBody>
      </p:sp>
      <p:sp>
        <p:nvSpPr>
          <p:cNvPr id="43" name="3 Elipse"/>
          <p:cNvSpPr/>
          <p:nvPr/>
        </p:nvSpPr>
        <p:spPr>
          <a:xfrm>
            <a:off x="269302" y="42462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b="1" dirty="0" smtClean="0"/>
              <a:t>Images</a:t>
            </a:r>
          </a:p>
        </p:txBody>
      </p:sp>
      <p:sp>
        <p:nvSpPr>
          <p:cNvPr id="50" name="2 Elipse"/>
          <p:cNvSpPr/>
          <p:nvPr/>
        </p:nvSpPr>
        <p:spPr>
          <a:xfrm>
            <a:off x="3327409" y="3195484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 dirty="0"/>
              <a:t>d</a:t>
            </a:r>
            <a:r>
              <a:rPr lang="es-ES" sz="1000" b="1" dirty="0" smtClean="0"/>
              <a:t>ataset </a:t>
            </a:r>
          </a:p>
          <a:p>
            <a:pPr algn="ctr"/>
            <a:r>
              <a:rPr lang="es-ES" sz="1000" b="1" dirty="0"/>
              <a:t>c</a:t>
            </a:r>
            <a:r>
              <a:rPr lang="es-ES" sz="1000" b="1" dirty="0" smtClean="0"/>
              <a:t>onfig 1</a:t>
            </a:r>
            <a:endParaRPr lang="es-ES" sz="1000" b="1" dirty="0"/>
          </a:p>
        </p:txBody>
      </p:sp>
      <p:sp>
        <p:nvSpPr>
          <p:cNvPr id="56" name="2 Elipse"/>
          <p:cNvSpPr/>
          <p:nvPr/>
        </p:nvSpPr>
        <p:spPr>
          <a:xfrm>
            <a:off x="3327409" y="52788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 dirty="0" smtClean="0"/>
              <a:t>dataset 2</a:t>
            </a:r>
          </a:p>
          <a:p>
            <a:pPr algn="ctr"/>
            <a:r>
              <a:rPr lang="es-ES" sz="1000" b="1" dirty="0"/>
              <a:t>c</a:t>
            </a:r>
            <a:r>
              <a:rPr lang="es-ES" sz="1000" b="1" dirty="0" smtClean="0"/>
              <a:t>onfig 2</a:t>
            </a:r>
            <a:endParaRPr lang="es-ES" sz="1000" b="1" dirty="0"/>
          </a:p>
        </p:txBody>
      </p:sp>
      <p:sp>
        <p:nvSpPr>
          <p:cNvPr id="66" name="2 Elipse"/>
          <p:cNvSpPr/>
          <p:nvPr/>
        </p:nvSpPr>
        <p:spPr>
          <a:xfrm>
            <a:off x="4365183" y="2743200"/>
            <a:ext cx="505800" cy="4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 dirty="0" smtClean="0"/>
              <a:t>cv</a:t>
            </a:r>
            <a:r>
              <a:rPr lang="es-ES" sz="1000" b="1" dirty="0" smtClean="0"/>
              <a:t>fold 1</a:t>
            </a:r>
            <a:endParaRPr lang="es-ES" sz="1000" b="1" dirty="0"/>
          </a:p>
        </p:txBody>
      </p:sp>
      <p:sp>
        <p:nvSpPr>
          <p:cNvPr id="67" name="2 Elipse"/>
          <p:cNvSpPr/>
          <p:nvPr/>
        </p:nvSpPr>
        <p:spPr>
          <a:xfrm>
            <a:off x="4365183" y="3319950"/>
            <a:ext cx="505800" cy="4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 dirty="0"/>
              <a:t>c</a:t>
            </a:r>
            <a:r>
              <a:rPr lang="es-ES" sz="1000" b="1" dirty="0" smtClean="0"/>
              <a:t>v</a:t>
            </a:r>
            <a:r>
              <a:rPr lang="es-ES" sz="1000" b="1" dirty="0" smtClean="0"/>
              <a:t>fold 2</a:t>
            </a:r>
            <a:endParaRPr lang="es-ES" sz="1000" b="1" dirty="0"/>
          </a:p>
        </p:txBody>
      </p:sp>
      <p:sp>
        <p:nvSpPr>
          <p:cNvPr id="68" name="2 Elipse"/>
          <p:cNvSpPr/>
          <p:nvPr/>
        </p:nvSpPr>
        <p:spPr>
          <a:xfrm>
            <a:off x="4365183" y="3896700"/>
            <a:ext cx="505800" cy="4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 dirty="0"/>
              <a:t>c</a:t>
            </a:r>
            <a:r>
              <a:rPr lang="es-ES" sz="1000" b="1" dirty="0" smtClean="0"/>
              <a:t>v</a:t>
            </a:r>
            <a:r>
              <a:rPr lang="es-ES" sz="1000" b="1" dirty="0" smtClean="0"/>
              <a:t>fold 3</a:t>
            </a:r>
            <a:endParaRPr lang="es-ES" sz="1000" b="1" dirty="0"/>
          </a:p>
        </p:txBody>
      </p:sp>
      <p:sp>
        <p:nvSpPr>
          <p:cNvPr id="69" name="2 Elipse"/>
          <p:cNvSpPr/>
          <p:nvPr/>
        </p:nvSpPr>
        <p:spPr>
          <a:xfrm>
            <a:off x="4365183" y="4824538"/>
            <a:ext cx="505800" cy="4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 dirty="0" smtClean="0"/>
              <a:t>cv</a:t>
            </a:r>
            <a:r>
              <a:rPr lang="es-ES" sz="1000" b="1" dirty="0" smtClean="0"/>
              <a:t>fold 1</a:t>
            </a:r>
            <a:endParaRPr lang="es-ES" sz="1000" b="1" dirty="0"/>
          </a:p>
        </p:txBody>
      </p:sp>
      <p:sp>
        <p:nvSpPr>
          <p:cNvPr id="70" name="2 Elipse"/>
          <p:cNvSpPr/>
          <p:nvPr/>
        </p:nvSpPr>
        <p:spPr>
          <a:xfrm>
            <a:off x="4365183" y="5401288"/>
            <a:ext cx="505800" cy="4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 dirty="0"/>
              <a:t>c</a:t>
            </a:r>
            <a:r>
              <a:rPr lang="es-ES" sz="1000" b="1" dirty="0" smtClean="0"/>
              <a:t>v</a:t>
            </a:r>
            <a:r>
              <a:rPr lang="es-ES" sz="1000" b="1" dirty="0" smtClean="0"/>
              <a:t>fold 2</a:t>
            </a:r>
            <a:endParaRPr lang="es-ES" sz="1000" b="1" dirty="0"/>
          </a:p>
        </p:txBody>
      </p:sp>
      <p:sp>
        <p:nvSpPr>
          <p:cNvPr id="71" name="2 Elipse"/>
          <p:cNvSpPr/>
          <p:nvPr/>
        </p:nvSpPr>
        <p:spPr>
          <a:xfrm>
            <a:off x="4365183" y="5978038"/>
            <a:ext cx="505800" cy="4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 dirty="0"/>
              <a:t>c</a:t>
            </a:r>
            <a:r>
              <a:rPr lang="es-ES" sz="1000" b="1" dirty="0" smtClean="0"/>
              <a:t>v</a:t>
            </a:r>
            <a:r>
              <a:rPr lang="es-ES" sz="1000" b="1" dirty="0" smtClean="0"/>
              <a:t>fold 3</a:t>
            </a:r>
            <a:endParaRPr lang="es-ES" sz="1000" b="1" dirty="0"/>
          </a:p>
        </p:txBody>
      </p:sp>
      <p:sp>
        <p:nvSpPr>
          <p:cNvPr id="78" name="2 Elipse"/>
          <p:cNvSpPr/>
          <p:nvPr/>
        </p:nvSpPr>
        <p:spPr>
          <a:xfrm>
            <a:off x="1328835" y="3364650"/>
            <a:ext cx="505800" cy="4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 dirty="0" smtClean="0"/>
              <a:t>split</a:t>
            </a:r>
            <a:r>
              <a:rPr lang="es-ES" sz="1000" b="1" dirty="0" smtClean="0"/>
              <a:t> 1</a:t>
            </a:r>
            <a:endParaRPr lang="es-ES" sz="1000" b="1" dirty="0"/>
          </a:p>
        </p:txBody>
      </p:sp>
      <p:sp>
        <p:nvSpPr>
          <p:cNvPr id="79" name="2 Elipse"/>
          <p:cNvSpPr/>
          <p:nvPr/>
        </p:nvSpPr>
        <p:spPr>
          <a:xfrm>
            <a:off x="1328835" y="5313000"/>
            <a:ext cx="505800" cy="4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 dirty="0"/>
              <a:t>s</a:t>
            </a:r>
            <a:r>
              <a:rPr lang="es-ES" sz="1000" b="1" dirty="0" smtClean="0"/>
              <a:t>plit </a:t>
            </a:r>
            <a:r>
              <a:rPr lang="es-ES" sz="1000" b="1" dirty="0" smtClean="0"/>
              <a:t>2</a:t>
            </a:r>
            <a:endParaRPr lang="es-ES" sz="1000" b="1" dirty="0"/>
          </a:p>
        </p:txBody>
      </p:sp>
      <p:sp>
        <p:nvSpPr>
          <p:cNvPr id="80" name="6 Rectángulo redondeado"/>
          <p:cNvSpPr/>
          <p:nvPr/>
        </p:nvSpPr>
        <p:spPr>
          <a:xfrm>
            <a:off x="2073994" y="3636600"/>
            <a:ext cx="900000" cy="7068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Feature</a:t>
            </a:r>
          </a:p>
          <a:p>
            <a:pPr algn="ctr"/>
            <a:r>
              <a:rPr lang="es-ES" sz="1200" dirty="0" smtClean="0"/>
              <a:t>Extraction</a:t>
            </a:r>
          </a:p>
          <a:p>
            <a:pPr algn="ctr"/>
            <a:r>
              <a:rPr lang="es-ES" sz="1600" dirty="0"/>
              <a:t>c</a:t>
            </a:r>
            <a:r>
              <a:rPr lang="es-ES" sz="1600" dirty="0" smtClean="0"/>
              <a:t>onfig 2</a:t>
            </a:r>
            <a:endParaRPr lang="es-ES" sz="1600" dirty="0"/>
          </a:p>
        </p:txBody>
      </p:sp>
      <p:sp>
        <p:nvSpPr>
          <p:cNvPr id="81" name="6 Rectángulo redondeado"/>
          <p:cNvSpPr/>
          <p:nvPr/>
        </p:nvSpPr>
        <p:spPr>
          <a:xfrm>
            <a:off x="2073994" y="4779600"/>
            <a:ext cx="900000" cy="7068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Feature</a:t>
            </a:r>
          </a:p>
          <a:p>
            <a:pPr algn="ctr"/>
            <a:r>
              <a:rPr lang="es-ES" sz="1200" dirty="0" smtClean="0"/>
              <a:t>Extraction</a:t>
            </a:r>
          </a:p>
          <a:p>
            <a:pPr algn="ctr"/>
            <a:r>
              <a:rPr lang="es-ES" sz="1600" dirty="0"/>
              <a:t>c</a:t>
            </a:r>
            <a:r>
              <a:rPr lang="es-ES" sz="1600" dirty="0" smtClean="0"/>
              <a:t>onfig 1</a:t>
            </a:r>
            <a:endParaRPr lang="es-ES" sz="1600" dirty="0"/>
          </a:p>
        </p:txBody>
      </p:sp>
      <p:sp>
        <p:nvSpPr>
          <p:cNvPr id="82" name="6 Rectángulo redondeado"/>
          <p:cNvSpPr/>
          <p:nvPr/>
        </p:nvSpPr>
        <p:spPr>
          <a:xfrm>
            <a:off x="2073994" y="5645400"/>
            <a:ext cx="900000" cy="7068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Feature</a:t>
            </a:r>
          </a:p>
          <a:p>
            <a:pPr algn="ctr"/>
            <a:r>
              <a:rPr lang="es-ES" sz="1200" dirty="0" smtClean="0"/>
              <a:t>Extraction</a:t>
            </a:r>
          </a:p>
          <a:p>
            <a:pPr algn="ctr"/>
            <a:r>
              <a:rPr lang="es-ES" sz="1600" dirty="0"/>
              <a:t>c</a:t>
            </a:r>
            <a:r>
              <a:rPr lang="es-ES" sz="1600" dirty="0" smtClean="0"/>
              <a:t>onfig 2</a:t>
            </a:r>
            <a:endParaRPr lang="es-ES" sz="1600" dirty="0"/>
          </a:p>
        </p:txBody>
      </p:sp>
      <p:cxnSp>
        <p:nvCxnSpPr>
          <p:cNvPr id="83" name="8 Conector recto de flecha"/>
          <p:cNvCxnSpPr>
            <a:stCxn id="43" idx="6"/>
            <a:endCxn id="78" idx="2"/>
          </p:cNvCxnSpPr>
          <p:nvPr/>
        </p:nvCxnSpPr>
        <p:spPr>
          <a:xfrm flipV="1">
            <a:off x="989302" y="3603750"/>
            <a:ext cx="339533" cy="10024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 Conector recto de flecha"/>
          <p:cNvCxnSpPr>
            <a:stCxn id="43" idx="6"/>
            <a:endCxn id="79" idx="2"/>
          </p:cNvCxnSpPr>
          <p:nvPr/>
        </p:nvCxnSpPr>
        <p:spPr>
          <a:xfrm>
            <a:off x="989302" y="4606200"/>
            <a:ext cx="339533" cy="9459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 Conector recto de flecha"/>
          <p:cNvCxnSpPr>
            <a:stCxn id="78" idx="6"/>
            <a:endCxn id="41" idx="1"/>
          </p:cNvCxnSpPr>
          <p:nvPr/>
        </p:nvCxnSpPr>
        <p:spPr>
          <a:xfrm flipV="1">
            <a:off x="1834635" y="3151800"/>
            <a:ext cx="239359" cy="4519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8 Conector recto de flecha"/>
          <p:cNvCxnSpPr>
            <a:stCxn id="78" idx="6"/>
            <a:endCxn id="80" idx="1"/>
          </p:cNvCxnSpPr>
          <p:nvPr/>
        </p:nvCxnSpPr>
        <p:spPr>
          <a:xfrm>
            <a:off x="1834635" y="3603750"/>
            <a:ext cx="239359" cy="3862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8 Conector recto de flecha"/>
          <p:cNvCxnSpPr>
            <a:stCxn id="79" idx="6"/>
            <a:endCxn id="81" idx="1"/>
          </p:cNvCxnSpPr>
          <p:nvPr/>
        </p:nvCxnSpPr>
        <p:spPr>
          <a:xfrm flipV="1">
            <a:off x="1834635" y="5133000"/>
            <a:ext cx="239359" cy="4191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8 Conector recto de flecha"/>
          <p:cNvCxnSpPr>
            <a:stCxn id="79" idx="6"/>
            <a:endCxn id="82" idx="1"/>
          </p:cNvCxnSpPr>
          <p:nvPr/>
        </p:nvCxnSpPr>
        <p:spPr>
          <a:xfrm>
            <a:off x="1834635" y="5552100"/>
            <a:ext cx="239359" cy="4467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8 Conector recto de flecha"/>
          <p:cNvCxnSpPr>
            <a:stCxn id="81" idx="3"/>
            <a:endCxn id="50" idx="2"/>
          </p:cNvCxnSpPr>
          <p:nvPr/>
        </p:nvCxnSpPr>
        <p:spPr>
          <a:xfrm flipV="1">
            <a:off x="2973994" y="3555484"/>
            <a:ext cx="353415" cy="15775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8 Conector recto de flecha"/>
          <p:cNvCxnSpPr>
            <a:stCxn id="80" idx="3"/>
            <a:endCxn id="56" idx="2"/>
          </p:cNvCxnSpPr>
          <p:nvPr/>
        </p:nvCxnSpPr>
        <p:spPr>
          <a:xfrm>
            <a:off x="2973994" y="3990000"/>
            <a:ext cx="353415" cy="16488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8 Conector recto de flecha"/>
          <p:cNvCxnSpPr>
            <a:stCxn id="41" idx="3"/>
            <a:endCxn id="50" idx="2"/>
          </p:cNvCxnSpPr>
          <p:nvPr/>
        </p:nvCxnSpPr>
        <p:spPr>
          <a:xfrm>
            <a:off x="2973994" y="3151800"/>
            <a:ext cx="353415" cy="4036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8 Conector recto de flecha"/>
          <p:cNvCxnSpPr>
            <a:stCxn id="82" idx="3"/>
            <a:endCxn id="56" idx="2"/>
          </p:cNvCxnSpPr>
          <p:nvPr/>
        </p:nvCxnSpPr>
        <p:spPr>
          <a:xfrm flipV="1">
            <a:off x="2973994" y="5638800"/>
            <a:ext cx="353415" cy="3600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8 Conector recto de flecha"/>
          <p:cNvCxnSpPr>
            <a:stCxn id="50" idx="6"/>
            <a:endCxn id="66" idx="2"/>
          </p:cNvCxnSpPr>
          <p:nvPr/>
        </p:nvCxnSpPr>
        <p:spPr>
          <a:xfrm flipV="1">
            <a:off x="4047409" y="2982300"/>
            <a:ext cx="317774" cy="57318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8 Conector recto de flecha"/>
          <p:cNvCxnSpPr>
            <a:stCxn id="50" idx="6"/>
            <a:endCxn id="67" idx="2"/>
          </p:cNvCxnSpPr>
          <p:nvPr/>
        </p:nvCxnSpPr>
        <p:spPr>
          <a:xfrm>
            <a:off x="4047409" y="3555484"/>
            <a:ext cx="317774" cy="3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8 Conector recto de flecha"/>
          <p:cNvCxnSpPr>
            <a:stCxn id="50" idx="6"/>
            <a:endCxn id="68" idx="2"/>
          </p:cNvCxnSpPr>
          <p:nvPr/>
        </p:nvCxnSpPr>
        <p:spPr>
          <a:xfrm>
            <a:off x="4047409" y="3555484"/>
            <a:ext cx="317774" cy="5803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8 Conector recto de flecha"/>
          <p:cNvCxnSpPr>
            <a:stCxn id="56" idx="6"/>
            <a:endCxn id="69" idx="2"/>
          </p:cNvCxnSpPr>
          <p:nvPr/>
        </p:nvCxnSpPr>
        <p:spPr>
          <a:xfrm flipV="1">
            <a:off x="4047409" y="5063638"/>
            <a:ext cx="317774" cy="5751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8 Conector recto de flecha"/>
          <p:cNvCxnSpPr>
            <a:stCxn id="56" idx="6"/>
            <a:endCxn id="70" idx="2"/>
          </p:cNvCxnSpPr>
          <p:nvPr/>
        </p:nvCxnSpPr>
        <p:spPr>
          <a:xfrm>
            <a:off x="4047409" y="5638800"/>
            <a:ext cx="317774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8 Conector recto de flecha"/>
          <p:cNvCxnSpPr>
            <a:stCxn id="56" idx="6"/>
            <a:endCxn id="71" idx="2"/>
          </p:cNvCxnSpPr>
          <p:nvPr/>
        </p:nvCxnSpPr>
        <p:spPr>
          <a:xfrm>
            <a:off x="4047409" y="5638800"/>
            <a:ext cx="317774" cy="5783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6 Rectángulo redondeado"/>
          <p:cNvSpPr/>
          <p:nvPr/>
        </p:nvSpPr>
        <p:spPr>
          <a:xfrm>
            <a:off x="5127183" y="2770800"/>
            <a:ext cx="900000" cy="4230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Model Training</a:t>
            </a:r>
          </a:p>
        </p:txBody>
      </p:sp>
      <p:sp>
        <p:nvSpPr>
          <p:cNvPr id="135" name="6 Rectángulo redondeado"/>
          <p:cNvSpPr/>
          <p:nvPr/>
        </p:nvSpPr>
        <p:spPr>
          <a:xfrm>
            <a:off x="5127183" y="3347550"/>
            <a:ext cx="900000" cy="4230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Model Training</a:t>
            </a:r>
          </a:p>
        </p:txBody>
      </p:sp>
      <p:sp>
        <p:nvSpPr>
          <p:cNvPr id="136" name="6 Rectángulo redondeado"/>
          <p:cNvSpPr/>
          <p:nvPr/>
        </p:nvSpPr>
        <p:spPr>
          <a:xfrm>
            <a:off x="5127183" y="3920400"/>
            <a:ext cx="900000" cy="4230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Model Training</a:t>
            </a:r>
          </a:p>
        </p:txBody>
      </p:sp>
      <p:cxnSp>
        <p:nvCxnSpPr>
          <p:cNvPr id="137" name="8 Conector recto de flecha"/>
          <p:cNvCxnSpPr>
            <a:stCxn id="67" idx="6"/>
            <a:endCxn id="135" idx="1"/>
          </p:cNvCxnSpPr>
          <p:nvPr/>
        </p:nvCxnSpPr>
        <p:spPr>
          <a:xfrm>
            <a:off x="4870983" y="3559050"/>
            <a:ext cx="256200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 Conector recto de flecha"/>
          <p:cNvCxnSpPr>
            <a:stCxn id="68" idx="6"/>
            <a:endCxn id="136" idx="1"/>
          </p:cNvCxnSpPr>
          <p:nvPr/>
        </p:nvCxnSpPr>
        <p:spPr>
          <a:xfrm flipV="1">
            <a:off x="4870983" y="4131900"/>
            <a:ext cx="256200" cy="39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 Conector recto de flecha"/>
          <p:cNvCxnSpPr>
            <a:stCxn id="66" idx="6"/>
            <a:endCxn id="134" idx="1"/>
          </p:cNvCxnSpPr>
          <p:nvPr/>
        </p:nvCxnSpPr>
        <p:spPr>
          <a:xfrm>
            <a:off x="4870983" y="2982300"/>
            <a:ext cx="256200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6 Rectángulo redondeado"/>
          <p:cNvSpPr/>
          <p:nvPr/>
        </p:nvSpPr>
        <p:spPr>
          <a:xfrm>
            <a:off x="5127183" y="4856038"/>
            <a:ext cx="900000" cy="4230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Model Training</a:t>
            </a:r>
          </a:p>
        </p:txBody>
      </p:sp>
      <p:sp>
        <p:nvSpPr>
          <p:cNvPr id="149" name="6 Rectángulo redondeado"/>
          <p:cNvSpPr/>
          <p:nvPr/>
        </p:nvSpPr>
        <p:spPr>
          <a:xfrm>
            <a:off x="5127183" y="5432788"/>
            <a:ext cx="900000" cy="4230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Model Training</a:t>
            </a:r>
          </a:p>
        </p:txBody>
      </p:sp>
      <p:sp>
        <p:nvSpPr>
          <p:cNvPr id="150" name="6 Rectángulo redondeado"/>
          <p:cNvSpPr/>
          <p:nvPr/>
        </p:nvSpPr>
        <p:spPr>
          <a:xfrm>
            <a:off x="5127183" y="6005638"/>
            <a:ext cx="900000" cy="4230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dirty="0" smtClean="0"/>
              <a:t>Model Training</a:t>
            </a:r>
          </a:p>
        </p:txBody>
      </p:sp>
      <p:cxnSp>
        <p:nvCxnSpPr>
          <p:cNvPr id="151" name="8 Conector recto de flecha"/>
          <p:cNvCxnSpPr>
            <a:stCxn id="70" idx="6"/>
            <a:endCxn id="149" idx="1"/>
          </p:cNvCxnSpPr>
          <p:nvPr/>
        </p:nvCxnSpPr>
        <p:spPr>
          <a:xfrm>
            <a:off x="4870983" y="5640388"/>
            <a:ext cx="256200" cy="39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8 Conector recto de flecha"/>
          <p:cNvCxnSpPr>
            <a:stCxn id="71" idx="6"/>
            <a:endCxn id="150" idx="1"/>
          </p:cNvCxnSpPr>
          <p:nvPr/>
        </p:nvCxnSpPr>
        <p:spPr>
          <a:xfrm>
            <a:off x="4870983" y="6217138"/>
            <a:ext cx="256200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8 Conector recto de flecha"/>
          <p:cNvCxnSpPr>
            <a:stCxn id="69" idx="6"/>
            <a:endCxn id="148" idx="1"/>
          </p:cNvCxnSpPr>
          <p:nvPr/>
        </p:nvCxnSpPr>
        <p:spPr>
          <a:xfrm>
            <a:off x="4870983" y="5063638"/>
            <a:ext cx="256200" cy="39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2 Elipse"/>
          <p:cNvSpPr/>
          <p:nvPr/>
        </p:nvSpPr>
        <p:spPr>
          <a:xfrm>
            <a:off x="6330316" y="320063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b="1" dirty="0"/>
              <a:t>m</a:t>
            </a:r>
            <a:r>
              <a:rPr lang="es-ES" sz="1100" b="1" dirty="0" smtClean="0"/>
              <a:t>odel </a:t>
            </a:r>
          </a:p>
          <a:p>
            <a:pPr algn="ctr"/>
            <a:r>
              <a:rPr lang="es-ES" sz="1100" b="1" dirty="0"/>
              <a:t>c</a:t>
            </a:r>
            <a:r>
              <a:rPr lang="es-ES" sz="1100" b="1" dirty="0" smtClean="0"/>
              <a:t>onfig 1</a:t>
            </a:r>
            <a:endParaRPr lang="es-ES" sz="1100" b="1" dirty="0"/>
          </a:p>
        </p:txBody>
      </p:sp>
      <p:sp>
        <p:nvSpPr>
          <p:cNvPr id="158" name="2 Elipse"/>
          <p:cNvSpPr/>
          <p:nvPr/>
        </p:nvSpPr>
        <p:spPr>
          <a:xfrm>
            <a:off x="6330316" y="528978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100" b="1" dirty="0"/>
              <a:t>m</a:t>
            </a:r>
            <a:r>
              <a:rPr lang="es-ES" sz="1100" b="1" dirty="0" smtClean="0"/>
              <a:t>odel c</a:t>
            </a:r>
            <a:r>
              <a:rPr lang="es-ES" sz="1100" b="1" dirty="0" smtClean="0"/>
              <a:t>onfig 2</a:t>
            </a:r>
            <a:endParaRPr lang="es-ES" sz="1100" b="1" dirty="0"/>
          </a:p>
        </p:txBody>
      </p:sp>
      <p:cxnSp>
        <p:nvCxnSpPr>
          <p:cNvPr id="159" name="8 Conector recto de flecha"/>
          <p:cNvCxnSpPr>
            <a:stCxn id="148" idx="3"/>
            <a:endCxn id="158" idx="2"/>
          </p:cNvCxnSpPr>
          <p:nvPr/>
        </p:nvCxnSpPr>
        <p:spPr>
          <a:xfrm>
            <a:off x="6027183" y="5067538"/>
            <a:ext cx="303133" cy="58224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8 Conector recto de flecha"/>
          <p:cNvCxnSpPr>
            <a:stCxn id="149" idx="3"/>
            <a:endCxn id="158" idx="2"/>
          </p:cNvCxnSpPr>
          <p:nvPr/>
        </p:nvCxnSpPr>
        <p:spPr>
          <a:xfrm>
            <a:off x="6027183" y="5644288"/>
            <a:ext cx="303133" cy="549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8 Conector recto de flecha"/>
          <p:cNvCxnSpPr>
            <a:stCxn id="150" idx="3"/>
            <a:endCxn id="158" idx="2"/>
          </p:cNvCxnSpPr>
          <p:nvPr/>
        </p:nvCxnSpPr>
        <p:spPr>
          <a:xfrm flipV="1">
            <a:off x="6027183" y="5649780"/>
            <a:ext cx="303133" cy="56735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8 Conector recto de flecha"/>
          <p:cNvCxnSpPr>
            <a:stCxn id="134" idx="3"/>
            <a:endCxn id="157" idx="2"/>
          </p:cNvCxnSpPr>
          <p:nvPr/>
        </p:nvCxnSpPr>
        <p:spPr>
          <a:xfrm>
            <a:off x="6027183" y="2982300"/>
            <a:ext cx="303133" cy="57833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8 Conector recto de flecha"/>
          <p:cNvCxnSpPr>
            <a:stCxn id="135" idx="3"/>
            <a:endCxn id="157" idx="2"/>
          </p:cNvCxnSpPr>
          <p:nvPr/>
        </p:nvCxnSpPr>
        <p:spPr>
          <a:xfrm>
            <a:off x="6027183" y="3559050"/>
            <a:ext cx="303133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8 Conector recto de flecha"/>
          <p:cNvCxnSpPr>
            <a:stCxn id="136" idx="3"/>
            <a:endCxn id="157" idx="2"/>
          </p:cNvCxnSpPr>
          <p:nvPr/>
        </p:nvCxnSpPr>
        <p:spPr>
          <a:xfrm flipV="1">
            <a:off x="6027183" y="3560638"/>
            <a:ext cx="303133" cy="5712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6 Rectángulo redondeado"/>
          <p:cNvSpPr/>
          <p:nvPr/>
        </p:nvSpPr>
        <p:spPr>
          <a:xfrm>
            <a:off x="3270407" y="5299217"/>
            <a:ext cx="1081459" cy="221050"/>
          </a:xfrm>
          <a:prstGeom prst="roundRect">
            <a:avLst>
              <a:gd name="adj" fmla="val 1140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 sz="1200" dirty="0" smtClean="0"/>
          </a:p>
        </p:txBody>
      </p:sp>
      <p:sp>
        <p:nvSpPr>
          <p:cNvPr id="22" name="6 Rectángulo redondeado"/>
          <p:cNvSpPr/>
          <p:nvPr/>
        </p:nvSpPr>
        <p:spPr>
          <a:xfrm>
            <a:off x="3430518" y="4682986"/>
            <a:ext cx="235550" cy="221050"/>
          </a:xfrm>
          <a:prstGeom prst="roundRect">
            <a:avLst>
              <a:gd name="adj" fmla="val 1140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 sz="1200" dirty="0" smtClean="0"/>
          </a:p>
        </p:txBody>
      </p:sp>
      <p:sp>
        <p:nvSpPr>
          <p:cNvPr id="24" name="6 Rectángulo redondeado"/>
          <p:cNvSpPr/>
          <p:nvPr/>
        </p:nvSpPr>
        <p:spPr>
          <a:xfrm>
            <a:off x="5564119" y="3774742"/>
            <a:ext cx="752014" cy="221050"/>
          </a:xfrm>
          <a:prstGeom prst="roundRect">
            <a:avLst>
              <a:gd name="adj" fmla="val 1140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 sz="1200" dirty="0" smtClean="0"/>
          </a:p>
        </p:txBody>
      </p:sp>
      <p:sp>
        <p:nvSpPr>
          <p:cNvPr id="20" name="6 Rectángulo redondeado"/>
          <p:cNvSpPr/>
          <p:nvPr/>
        </p:nvSpPr>
        <p:spPr>
          <a:xfrm>
            <a:off x="2353733" y="4097867"/>
            <a:ext cx="508000" cy="221050"/>
          </a:xfrm>
          <a:prstGeom prst="roundRect">
            <a:avLst>
              <a:gd name="adj" fmla="val 1140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 sz="1200" dirty="0" smtClean="0"/>
          </a:p>
        </p:txBody>
      </p:sp>
      <p:sp>
        <p:nvSpPr>
          <p:cNvPr id="21" name="6 Rectángulo redondeado"/>
          <p:cNvSpPr/>
          <p:nvPr/>
        </p:nvSpPr>
        <p:spPr>
          <a:xfrm>
            <a:off x="2353733" y="4394660"/>
            <a:ext cx="508000" cy="221050"/>
          </a:xfrm>
          <a:prstGeom prst="roundRect">
            <a:avLst>
              <a:gd name="adj" fmla="val 1140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 sz="1200" dirty="0" smtClean="0"/>
          </a:p>
        </p:txBody>
      </p:sp>
      <p:sp>
        <p:nvSpPr>
          <p:cNvPr id="4" name="238 Rectángulo"/>
          <p:cNvSpPr/>
          <p:nvPr/>
        </p:nvSpPr>
        <p:spPr>
          <a:xfrm>
            <a:off x="6084168" y="760759"/>
            <a:ext cx="1111809" cy="326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smtClean="0"/>
              <a:t>Run</a:t>
            </a:r>
            <a:endParaRPr lang="es-ES" sz="1300" dirty="0" smtClean="0"/>
          </a:p>
        </p:txBody>
      </p:sp>
      <p:sp>
        <p:nvSpPr>
          <p:cNvPr id="5" name="226 Rectángulo"/>
          <p:cNvSpPr/>
          <p:nvPr/>
        </p:nvSpPr>
        <p:spPr>
          <a:xfrm>
            <a:off x="754389" y="760759"/>
            <a:ext cx="1111809" cy="326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smtClean="0"/>
              <a:t>Pipeline</a:t>
            </a:r>
            <a:endParaRPr lang="es-ES" sz="1300" dirty="0" smtClean="0"/>
          </a:p>
        </p:txBody>
      </p:sp>
      <p:sp>
        <p:nvSpPr>
          <p:cNvPr id="6" name="227 Rectángulo"/>
          <p:cNvSpPr/>
          <p:nvPr/>
        </p:nvSpPr>
        <p:spPr>
          <a:xfrm>
            <a:off x="2050533" y="760759"/>
            <a:ext cx="1111809" cy="326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err="1" smtClean="0"/>
              <a:t>Repeat</a:t>
            </a:r>
            <a:endParaRPr lang="es-ES" sz="1300" dirty="0" smtClean="0"/>
          </a:p>
        </p:txBody>
      </p:sp>
      <p:sp>
        <p:nvSpPr>
          <p:cNvPr id="7" name="228 Rectángulo"/>
          <p:cNvSpPr/>
          <p:nvPr/>
        </p:nvSpPr>
        <p:spPr>
          <a:xfrm>
            <a:off x="3388183" y="760759"/>
            <a:ext cx="1111809" cy="326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err="1" smtClean="0"/>
              <a:t>Configuration</a:t>
            </a:r>
            <a:endParaRPr lang="es-ES" sz="1300" dirty="0" smtClean="0"/>
          </a:p>
        </p:txBody>
      </p:sp>
      <p:sp>
        <p:nvSpPr>
          <p:cNvPr id="8" name="229 Rectángulo"/>
          <p:cNvSpPr/>
          <p:nvPr/>
        </p:nvSpPr>
        <p:spPr>
          <a:xfrm>
            <a:off x="4755632" y="760759"/>
            <a:ext cx="1111809" cy="326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smtClean="0"/>
              <a:t>Stage</a:t>
            </a:r>
            <a:endParaRPr lang="es-ES" sz="1300" dirty="0" smtClean="0"/>
          </a:p>
        </p:txBody>
      </p:sp>
      <p:sp>
        <p:nvSpPr>
          <p:cNvPr id="9" name="230 Rectángulo"/>
          <p:cNvSpPr/>
          <p:nvPr/>
        </p:nvSpPr>
        <p:spPr>
          <a:xfrm>
            <a:off x="7368872" y="760759"/>
            <a:ext cx="1111809" cy="326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 smtClean="0"/>
              <a:t>Split</a:t>
            </a:r>
          </a:p>
        </p:txBody>
      </p:sp>
      <p:cxnSp>
        <p:nvCxnSpPr>
          <p:cNvPr id="10" name="231 Conector recto de flecha"/>
          <p:cNvCxnSpPr>
            <a:stCxn id="5" idx="3"/>
            <a:endCxn id="6" idx="1"/>
          </p:cNvCxnSpPr>
          <p:nvPr/>
        </p:nvCxnSpPr>
        <p:spPr>
          <a:xfrm>
            <a:off x="1866198" y="924128"/>
            <a:ext cx="184335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232 Conector recto de flecha"/>
          <p:cNvCxnSpPr>
            <a:stCxn id="6" idx="3"/>
            <a:endCxn id="7" idx="1"/>
          </p:cNvCxnSpPr>
          <p:nvPr/>
        </p:nvCxnSpPr>
        <p:spPr>
          <a:xfrm>
            <a:off x="3162342" y="924128"/>
            <a:ext cx="225841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233 Conector recto de flecha"/>
          <p:cNvCxnSpPr>
            <a:stCxn id="7" idx="3"/>
            <a:endCxn id="8" idx="1"/>
          </p:cNvCxnSpPr>
          <p:nvPr/>
        </p:nvCxnSpPr>
        <p:spPr>
          <a:xfrm>
            <a:off x="4499992" y="924128"/>
            <a:ext cx="255640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234 Conector recto de flecha"/>
          <p:cNvCxnSpPr>
            <a:stCxn id="4" idx="3"/>
            <a:endCxn id="9" idx="1"/>
          </p:cNvCxnSpPr>
          <p:nvPr/>
        </p:nvCxnSpPr>
        <p:spPr>
          <a:xfrm>
            <a:off x="7195977" y="924128"/>
            <a:ext cx="172895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" name="242 Conector recto de flecha"/>
          <p:cNvCxnSpPr>
            <a:stCxn id="8" idx="3"/>
            <a:endCxn id="4" idx="1"/>
          </p:cNvCxnSpPr>
          <p:nvPr/>
        </p:nvCxnSpPr>
        <p:spPr>
          <a:xfrm>
            <a:off x="5867441" y="924128"/>
            <a:ext cx="216727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8" name="CuadroTexto 17"/>
          <p:cNvSpPr txBox="1"/>
          <p:nvPr/>
        </p:nvSpPr>
        <p:spPr>
          <a:xfrm>
            <a:off x="2050533" y="1360586"/>
            <a:ext cx="455503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stage.01.engine</a:t>
            </a:r>
            <a:r>
              <a:rPr lang="en-US" sz="1000" dirty="0" smtClean="0">
                <a:latin typeface="Lucida Console"/>
                <a:cs typeface="Lucida Console"/>
              </a:rPr>
              <a:t>: </a:t>
            </a:r>
            <a:r>
              <a:rPr lang="en-US" sz="1000" dirty="0" err="1" smtClean="0">
                <a:latin typeface="Lucida Console"/>
                <a:cs typeface="Lucida Console"/>
              </a:rPr>
              <a:t>algorithms.SimpleFeaturesExtractor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stage.01.SimpleFeaturesExtractor.lowPass: 0.1:10.3</a:t>
            </a:r>
            <a:r>
              <a:rPr lang="en-US" sz="1000" dirty="0" smtClean="0">
                <a:latin typeface="Lucida Console"/>
                <a:cs typeface="Lucida Console"/>
              </a:rPr>
              <a:t>:40</a:t>
            </a:r>
          </a:p>
          <a:p>
            <a:r>
              <a:rPr lang="en-US" sz="1000" dirty="0">
                <a:latin typeface="Lucida Console"/>
                <a:cs typeface="Lucida Console"/>
              </a:rPr>
              <a:t>stage.01.SimpleFeaturesExtractor.highPass: 60:80:105</a:t>
            </a:r>
          </a:p>
          <a:p>
            <a:r>
              <a:rPr lang="en-US" sz="1000" dirty="0">
                <a:latin typeface="Lucida Console"/>
                <a:cs typeface="Lucida Console"/>
              </a:rPr>
              <a:t> </a:t>
            </a:r>
          </a:p>
          <a:p>
            <a:r>
              <a:rPr lang="en-US" sz="1000" dirty="0">
                <a:latin typeface="Lucida Console"/>
                <a:cs typeface="Lucida Console"/>
              </a:rPr>
              <a:t>stage.01.origin.datasource:</a:t>
            </a:r>
            <a:r>
              <a:rPr lang="en-US" sz="1000" dirty="0" smtClean="0">
                <a:latin typeface="Lucida Console"/>
                <a:cs typeface="Lucida Console"/>
              </a:rPr>
              <a:t> </a:t>
            </a:r>
            <a:r>
              <a:rPr lang="en-US" sz="1000" dirty="0" err="1" smtClean="0">
                <a:latin typeface="Lucida Console"/>
                <a:cs typeface="Lucida Console"/>
              </a:rPr>
              <a:t>storage.HBaseDataSource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stage.01.</a:t>
            </a:r>
            <a:r>
              <a:rPr lang="en-US" sz="1000" dirty="0" smtClean="0">
                <a:latin typeface="Lucida Console"/>
                <a:cs typeface="Lucida Console"/>
              </a:rPr>
              <a:t>origin.HBaseDataSource.servers: </a:t>
            </a:r>
            <a:r>
              <a:rPr lang="en-US" sz="1000" dirty="0" err="1">
                <a:latin typeface="Lucida Console"/>
                <a:cs typeface="Lucida Console"/>
              </a:rPr>
              <a:t>localhost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stage.01.origin.table:   </a:t>
            </a:r>
            <a:r>
              <a:rPr lang="en-US" sz="1000" dirty="0" err="1">
                <a:latin typeface="Lucida Console"/>
                <a:cs typeface="Lucida Console"/>
              </a:rPr>
              <a:t>imgsAndFiles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 </a:t>
            </a:r>
          </a:p>
          <a:p>
            <a:r>
              <a:rPr lang="en-US" sz="1000" dirty="0">
                <a:latin typeface="Lucida Console"/>
                <a:cs typeface="Lucida Console"/>
              </a:rPr>
              <a:t>stage.01.destination.datasource:</a:t>
            </a:r>
            <a:r>
              <a:rPr lang="en-US" sz="1000" dirty="0" smtClean="0">
                <a:latin typeface="Lucida Console"/>
                <a:cs typeface="Lucida Console"/>
              </a:rPr>
              <a:t> </a:t>
            </a:r>
            <a:r>
              <a:rPr lang="en-US" sz="1000" dirty="0" err="1" smtClean="0">
                <a:latin typeface="Lucida Console"/>
                <a:cs typeface="Lucida Console"/>
              </a:rPr>
              <a:t>storage.HBaseDataSource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stage.01.</a:t>
            </a:r>
            <a:r>
              <a:rPr lang="en-US" sz="1000" dirty="0" smtClean="0">
                <a:latin typeface="Lucida Console"/>
                <a:cs typeface="Lucida Console"/>
              </a:rPr>
              <a:t>destination.HBaseDataSource.servers: </a:t>
            </a:r>
            <a:r>
              <a:rPr lang="en-US" sz="1000" dirty="0" err="1">
                <a:latin typeface="Lucida Console"/>
                <a:cs typeface="Lucida Console"/>
              </a:rPr>
              <a:t>localhost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stage.01.destination.table:  datasets</a:t>
            </a:r>
          </a:p>
          <a:p>
            <a:r>
              <a:rPr lang="en-US" sz="1000" dirty="0">
                <a:latin typeface="Lucida Console"/>
                <a:cs typeface="Lucida Console"/>
              </a:rPr>
              <a:t> </a:t>
            </a:r>
          </a:p>
          <a:p>
            <a:r>
              <a:rPr lang="en-US" sz="1000" dirty="0">
                <a:latin typeface="Lucida Console"/>
                <a:cs typeface="Lucida Console"/>
              </a:rPr>
              <a:t>stage.01.nbsplits: 20</a:t>
            </a:r>
          </a:p>
          <a:p>
            <a:endParaRPr lang="es-ES_tradnl" sz="1000" dirty="0">
              <a:latin typeface="Lucida Console"/>
              <a:cs typeface="Lucida Console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050533" y="3757808"/>
            <a:ext cx="455503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p</a:t>
            </a:r>
            <a:r>
              <a:rPr lang="en-US" sz="1000" dirty="0" smtClean="0">
                <a:latin typeface="Lucida Console"/>
                <a:cs typeface="Lucida Console"/>
              </a:rPr>
              <a:t>ublic class </a:t>
            </a:r>
            <a:r>
              <a:rPr lang="en-US" sz="1000" dirty="0" err="1" smtClean="0">
                <a:latin typeface="Lucida Console"/>
                <a:cs typeface="Lucida Console"/>
              </a:rPr>
              <a:t>SimpleFeaturesExtractor</a:t>
            </a:r>
            <a:r>
              <a:rPr lang="en-US" sz="1000" dirty="0" smtClean="0">
                <a:latin typeface="Lucida Console"/>
                <a:cs typeface="Lucida Console"/>
              </a:rPr>
              <a:t> extends Algorithm {</a:t>
            </a:r>
          </a:p>
          <a:p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   @</a:t>
            </a:r>
            <a:r>
              <a:rPr lang="en-US" sz="1000" dirty="0" err="1" smtClean="0">
                <a:latin typeface="Lucida Console"/>
                <a:cs typeface="Lucida Console"/>
              </a:rPr>
              <a:t>Param</a:t>
            </a:r>
            <a:r>
              <a:rPr lang="en-US" sz="1000" dirty="0" smtClean="0">
                <a:latin typeface="Lucida Console"/>
                <a:cs typeface="Lucida Console"/>
              </a:rPr>
              <a:t> Double </a:t>
            </a:r>
            <a:r>
              <a:rPr lang="en-US" sz="1000" dirty="0" err="1" smtClean="0">
                <a:latin typeface="Lucida Console"/>
                <a:cs typeface="Lucida Console"/>
              </a:rPr>
              <a:t>lowPass</a:t>
            </a:r>
            <a:endParaRPr lang="en-US" sz="1000" dirty="0" smtClean="0">
              <a:latin typeface="Lucida Console"/>
              <a:cs typeface="Lucida Console"/>
            </a:endParaRPr>
          </a:p>
          <a:p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   @</a:t>
            </a:r>
            <a:r>
              <a:rPr lang="en-US" sz="1000" dirty="0" err="1" smtClean="0">
                <a:latin typeface="Lucida Console"/>
                <a:cs typeface="Lucida Console"/>
              </a:rPr>
              <a:t>Param</a:t>
            </a:r>
            <a:r>
              <a:rPr lang="en-US" sz="1000" dirty="0" smtClean="0">
                <a:latin typeface="Lucida Console"/>
                <a:cs typeface="Lucida Console"/>
              </a:rPr>
              <a:t> Integer </a:t>
            </a:r>
            <a:r>
              <a:rPr lang="en-US" sz="1000" dirty="0" err="1" smtClean="0">
                <a:latin typeface="Lucida Console"/>
                <a:cs typeface="Lucida Console"/>
              </a:rPr>
              <a:t>highPass</a:t>
            </a:r>
            <a:endParaRPr lang="en-US" sz="1000" dirty="0" smtClean="0">
              <a:latin typeface="Lucida Console"/>
              <a:cs typeface="Lucida Console"/>
            </a:endParaRPr>
          </a:p>
          <a:p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   public byte[] run (byte[] </a:t>
            </a:r>
            <a:r>
              <a:rPr lang="en-US" sz="1000" dirty="0" err="1" smtClean="0">
                <a:latin typeface="Lucida Console"/>
                <a:cs typeface="Lucida Console"/>
              </a:rPr>
              <a:t>inputData</a:t>
            </a:r>
            <a:r>
              <a:rPr lang="en-US" sz="1000" dirty="0" smtClean="0">
                <a:latin typeface="Lucida Console"/>
                <a:cs typeface="Lucida Console"/>
              </a:rPr>
              <a:t>) { 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    ... Implementation 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 }</a:t>
            </a:r>
          </a:p>
          <a:p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   public void </a:t>
            </a:r>
            <a:r>
              <a:rPr lang="en-US" sz="1000" dirty="0" err="1" smtClean="0">
                <a:latin typeface="Lucida Console"/>
                <a:cs typeface="Lucida Console"/>
              </a:rPr>
              <a:t>allowsSplits</a:t>
            </a:r>
            <a:r>
              <a:rPr lang="en-US" sz="1000" dirty="0" smtClean="0">
                <a:latin typeface="Lucida Console"/>
                <a:cs typeface="Lucida Console"/>
              </a:rPr>
              <a:t>() { return true; }</a:t>
            </a:r>
          </a:p>
          <a:p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}</a:t>
            </a:r>
          </a:p>
          <a:p>
            <a:endParaRPr lang="es-ES_tradnl" sz="1000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32 Conector curvado"/>
          <p:cNvCxnSpPr>
            <a:stCxn id="5" idx="0"/>
            <a:endCxn id="54" idx="2"/>
          </p:cNvCxnSpPr>
          <p:nvPr/>
        </p:nvCxnSpPr>
        <p:spPr>
          <a:xfrm rot="16200000" flipV="1">
            <a:off x="3746170" y="1447284"/>
            <a:ext cx="898825" cy="23063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32 Conector curvado"/>
          <p:cNvCxnSpPr>
            <a:stCxn id="5" idx="0"/>
            <a:endCxn id="56" idx="2"/>
          </p:cNvCxnSpPr>
          <p:nvPr/>
        </p:nvCxnSpPr>
        <p:spPr>
          <a:xfrm rot="16200000" flipV="1">
            <a:off x="3126227" y="827340"/>
            <a:ext cx="898825" cy="3546187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2 Elipse"/>
          <p:cNvSpPr/>
          <p:nvPr/>
        </p:nvSpPr>
        <p:spPr>
          <a:xfrm>
            <a:off x="4692824" y="3049846"/>
            <a:ext cx="131181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SCHEDULING DATABASE</a:t>
            </a:r>
          </a:p>
        </p:txBody>
      </p:sp>
      <p:sp>
        <p:nvSpPr>
          <p:cNvPr id="6" name="6 Rectángulo redondeado"/>
          <p:cNvSpPr/>
          <p:nvPr/>
        </p:nvSpPr>
        <p:spPr>
          <a:xfrm>
            <a:off x="2809509" y="3406336"/>
            <a:ext cx="1143000" cy="60240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SCHEDULE GENERATOR</a:t>
            </a:r>
            <a:endParaRPr lang="es-ES" sz="12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09" y="3261900"/>
            <a:ext cx="746836" cy="746836"/>
          </a:xfrm>
          <a:prstGeom prst="rect">
            <a:avLst/>
          </a:prstGeom>
        </p:spPr>
      </p:pic>
      <p:sp>
        <p:nvSpPr>
          <p:cNvPr id="8" name="6 Rectángulo redondeado"/>
          <p:cNvSpPr/>
          <p:nvPr/>
        </p:nvSpPr>
        <p:spPr>
          <a:xfrm>
            <a:off x="804870" y="4008736"/>
            <a:ext cx="1143000" cy="279353"/>
          </a:xfrm>
          <a:prstGeom prst="roundRect">
            <a:avLst>
              <a:gd name="adj" fmla="val 1140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EXPERIMENTER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9" name="6 Rectángulo redondeado"/>
          <p:cNvSpPr/>
          <p:nvPr/>
        </p:nvSpPr>
        <p:spPr>
          <a:xfrm>
            <a:off x="3708017" y="1710451"/>
            <a:ext cx="990600" cy="44057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WORKER</a:t>
            </a:r>
            <a:endParaRPr lang="es-ES" sz="1200" b="1" dirty="0"/>
          </a:p>
        </p:txBody>
      </p:sp>
      <p:sp>
        <p:nvSpPr>
          <p:cNvPr id="10" name="2 Elipse"/>
          <p:cNvSpPr/>
          <p:nvPr/>
        </p:nvSpPr>
        <p:spPr>
          <a:xfrm>
            <a:off x="4009498" y="210209"/>
            <a:ext cx="861365" cy="84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INPUT</a:t>
            </a:r>
          </a:p>
          <a:p>
            <a:pPr algn="ctr"/>
            <a:r>
              <a:rPr lang="es-ES" sz="1200" b="1" dirty="0" smtClean="0"/>
              <a:t>DATA</a:t>
            </a:r>
          </a:p>
        </p:txBody>
      </p:sp>
      <p:sp>
        <p:nvSpPr>
          <p:cNvPr id="11" name="2 Elipse"/>
          <p:cNvSpPr/>
          <p:nvPr/>
        </p:nvSpPr>
        <p:spPr>
          <a:xfrm>
            <a:off x="5348732" y="210209"/>
            <a:ext cx="861365" cy="84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OUTPUT</a:t>
            </a:r>
          </a:p>
          <a:p>
            <a:pPr algn="ctr"/>
            <a:r>
              <a:rPr lang="es-ES" sz="1200" b="1" dirty="0" smtClean="0"/>
              <a:t>DATA</a:t>
            </a:r>
          </a:p>
        </p:txBody>
      </p:sp>
      <p:sp>
        <p:nvSpPr>
          <p:cNvPr id="12" name="6 Rectángulo redondeado"/>
          <p:cNvSpPr/>
          <p:nvPr/>
        </p:nvSpPr>
        <p:spPr>
          <a:xfrm>
            <a:off x="4848332" y="1710451"/>
            <a:ext cx="990600" cy="44057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WORKER</a:t>
            </a:r>
            <a:endParaRPr lang="es-ES" sz="1200" b="1" dirty="0"/>
          </a:p>
        </p:txBody>
      </p:sp>
      <p:sp>
        <p:nvSpPr>
          <p:cNvPr id="13" name="6 Rectángulo redondeado"/>
          <p:cNvSpPr/>
          <p:nvPr/>
        </p:nvSpPr>
        <p:spPr>
          <a:xfrm>
            <a:off x="6004639" y="1710452"/>
            <a:ext cx="990600" cy="44057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WORKER</a:t>
            </a:r>
            <a:endParaRPr lang="es-ES" sz="1200" b="1" dirty="0"/>
          </a:p>
        </p:txBody>
      </p:sp>
      <p:cxnSp>
        <p:nvCxnSpPr>
          <p:cNvPr id="15" name="9 Conector recto de flecha"/>
          <p:cNvCxnSpPr>
            <a:endCxn id="6" idx="1"/>
          </p:cNvCxnSpPr>
          <p:nvPr/>
        </p:nvCxnSpPr>
        <p:spPr>
          <a:xfrm flipV="1">
            <a:off x="1802547" y="3707536"/>
            <a:ext cx="1006962" cy="2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9 Conector recto de flecha"/>
          <p:cNvCxnSpPr>
            <a:stCxn id="6" idx="3"/>
            <a:endCxn id="5" idx="2"/>
          </p:cNvCxnSpPr>
          <p:nvPr/>
        </p:nvCxnSpPr>
        <p:spPr>
          <a:xfrm>
            <a:off x="3952509" y="3707536"/>
            <a:ext cx="740315" cy="831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32 Conector curvado"/>
          <p:cNvCxnSpPr>
            <a:stCxn id="5" idx="0"/>
            <a:endCxn id="9" idx="2"/>
          </p:cNvCxnSpPr>
          <p:nvPr/>
        </p:nvCxnSpPr>
        <p:spPr>
          <a:xfrm rot="16200000" flipV="1">
            <a:off x="4326613" y="2027726"/>
            <a:ext cx="898825" cy="11454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32 Conector curvado"/>
          <p:cNvCxnSpPr>
            <a:stCxn id="5" idx="0"/>
            <a:endCxn id="12" idx="2"/>
          </p:cNvCxnSpPr>
          <p:nvPr/>
        </p:nvCxnSpPr>
        <p:spPr>
          <a:xfrm rot="16200000" flipV="1">
            <a:off x="4896770" y="2597884"/>
            <a:ext cx="898825" cy="51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32 Conector curvado"/>
          <p:cNvCxnSpPr>
            <a:stCxn id="5" idx="0"/>
            <a:endCxn id="13" idx="2"/>
          </p:cNvCxnSpPr>
          <p:nvPr/>
        </p:nvCxnSpPr>
        <p:spPr>
          <a:xfrm rot="5400000" flipH="1" flipV="1">
            <a:off x="5474923" y="2024831"/>
            <a:ext cx="898824" cy="115120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6 Rectángulo redondeado"/>
          <p:cNvSpPr/>
          <p:nvPr/>
        </p:nvSpPr>
        <p:spPr>
          <a:xfrm>
            <a:off x="2547132" y="1710451"/>
            <a:ext cx="990600" cy="440570"/>
          </a:xfrm>
          <a:prstGeom prst="roundRect">
            <a:avLst>
              <a:gd name="adj" fmla="val 11404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shade val="50000"/>
                <a:alpha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WORKER</a:t>
            </a:r>
            <a:endParaRPr lang="es-ES" sz="1200" b="1" dirty="0"/>
          </a:p>
        </p:txBody>
      </p:sp>
      <p:sp>
        <p:nvSpPr>
          <p:cNvPr id="56" name="6 Rectángulo redondeado"/>
          <p:cNvSpPr/>
          <p:nvPr/>
        </p:nvSpPr>
        <p:spPr>
          <a:xfrm>
            <a:off x="1307245" y="1710451"/>
            <a:ext cx="990600" cy="440570"/>
          </a:xfrm>
          <a:prstGeom prst="roundRect">
            <a:avLst>
              <a:gd name="adj" fmla="val 11404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shade val="50000"/>
                <a:alpha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WORKER</a:t>
            </a:r>
            <a:endParaRPr lang="es-ES" sz="1200" b="1" dirty="0"/>
          </a:p>
        </p:txBody>
      </p:sp>
      <p:cxnSp>
        <p:nvCxnSpPr>
          <p:cNvPr id="63" name="9 Conector recto de flecha"/>
          <p:cNvCxnSpPr>
            <a:stCxn id="10" idx="4"/>
            <a:endCxn id="9" idx="0"/>
          </p:cNvCxnSpPr>
          <p:nvPr/>
        </p:nvCxnSpPr>
        <p:spPr>
          <a:xfrm rot="5400000">
            <a:off x="3996358" y="1266627"/>
            <a:ext cx="650783" cy="236864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 de flecha"/>
          <p:cNvCxnSpPr>
            <a:stCxn id="10" idx="4"/>
          </p:cNvCxnSpPr>
          <p:nvPr/>
        </p:nvCxnSpPr>
        <p:spPr>
          <a:xfrm rot="16200000" flipH="1">
            <a:off x="4569065" y="930784"/>
            <a:ext cx="650785" cy="908552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 de flecha"/>
          <p:cNvCxnSpPr>
            <a:stCxn id="10" idx="4"/>
            <a:endCxn id="13" idx="0"/>
          </p:cNvCxnSpPr>
          <p:nvPr/>
        </p:nvCxnSpPr>
        <p:spPr>
          <a:xfrm rot="16200000" flipH="1">
            <a:off x="5144668" y="355181"/>
            <a:ext cx="650784" cy="2059758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 de flecha"/>
          <p:cNvCxnSpPr>
            <a:stCxn id="9" idx="0"/>
          </p:cNvCxnSpPr>
          <p:nvPr/>
        </p:nvCxnSpPr>
        <p:spPr>
          <a:xfrm rot="5400000" flipH="1" flipV="1">
            <a:off x="4695733" y="567253"/>
            <a:ext cx="650782" cy="1635615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9 Conector recto de flecha"/>
          <p:cNvCxnSpPr>
            <a:endCxn id="11" idx="4"/>
          </p:cNvCxnSpPr>
          <p:nvPr/>
        </p:nvCxnSpPr>
        <p:spPr>
          <a:xfrm rot="5400000" flipH="1" flipV="1">
            <a:off x="5238683" y="1169720"/>
            <a:ext cx="650783" cy="430681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9 Conector recto de flecha"/>
          <p:cNvCxnSpPr>
            <a:stCxn id="13" idx="0"/>
            <a:endCxn id="11" idx="4"/>
          </p:cNvCxnSpPr>
          <p:nvPr/>
        </p:nvCxnSpPr>
        <p:spPr>
          <a:xfrm rot="16200000" flipV="1">
            <a:off x="5814285" y="1024798"/>
            <a:ext cx="650784" cy="720524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Rectángulo redondeado"/>
          <p:cNvSpPr/>
          <p:nvPr/>
        </p:nvSpPr>
        <p:spPr>
          <a:xfrm>
            <a:off x="1552126" y="1376404"/>
            <a:ext cx="1808585" cy="279353"/>
          </a:xfrm>
          <a:prstGeom prst="roundRect">
            <a:avLst>
              <a:gd name="adj" fmla="val 1140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WORKERS ADDED LATER</a:t>
            </a:r>
            <a:endParaRPr lang="es-E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 redondeado"/>
          <p:cNvSpPr/>
          <p:nvPr/>
        </p:nvSpPr>
        <p:spPr>
          <a:xfrm>
            <a:off x="5457311" y="2155789"/>
            <a:ext cx="1222056" cy="1976609"/>
          </a:xfrm>
          <a:prstGeom prst="roundRect">
            <a:avLst>
              <a:gd name="adj" fmla="val 61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 b="1" dirty="0" smtClean="0"/>
              <a:t>FRAMEWORK CORE</a:t>
            </a:r>
            <a:endParaRPr lang="es-ES" sz="1400" dirty="0" smtClean="0"/>
          </a:p>
          <a:p>
            <a:pPr algn="ctr"/>
            <a:endParaRPr lang="es-ES" sz="500" b="1" dirty="0" smtClean="0"/>
          </a:p>
          <a:p>
            <a:pPr algn="ctr"/>
            <a:r>
              <a:rPr lang="es-ES" sz="1200" dirty="0"/>
              <a:t>s</a:t>
            </a:r>
            <a:r>
              <a:rPr lang="es-ES" sz="1200" dirty="0" smtClean="0"/>
              <a:t>chedule generator</a:t>
            </a:r>
          </a:p>
          <a:p>
            <a:pPr algn="ctr"/>
            <a:endParaRPr lang="es-ES" sz="500" dirty="0" smtClean="0"/>
          </a:p>
          <a:p>
            <a:pPr algn="ctr"/>
            <a:r>
              <a:rPr lang="es-ES" sz="1200" dirty="0"/>
              <a:t>d</a:t>
            </a:r>
            <a:r>
              <a:rPr lang="es-ES" sz="1200" dirty="0" smtClean="0"/>
              <a:t>ata retrieval</a:t>
            </a:r>
            <a:endParaRPr lang="es-ES" sz="1200" dirty="0" smtClean="0"/>
          </a:p>
          <a:p>
            <a:pPr algn="ctr"/>
            <a:endParaRPr lang="es-ES" sz="500" dirty="0" smtClean="0"/>
          </a:p>
          <a:p>
            <a:pPr algn="ctr"/>
            <a:r>
              <a:rPr lang="es-ES" sz="1200" dirty="0"/>
              <a:t>a</a:t>
            </a:r>
            <a:r>
              <a:rPr lang="es-ES" sz="1200" dirty="0" smtClean="0"/>
              <a:t>lgorithm </a:t>
            </a:r>
          </a:p>
          <a:p>
            <a:pPr algn="ctr"/>
            <a:r>
              <a:rPr lang="es-ES" sz="1200" dirty="0" smtClean="0"/>
              <a:t>launcher</a:t>
            </a:r>
            <a:endParaRPr lang="es-ES" sz="1200" dirty="0"/>
          </a:p>
        </p:txBody>
      </p:sp>
      <p:sp>
        <p:nvSpPr>
          <p:cNvPr id="5" name="6 Rectángulo redondeado"/>
          <p:cNvSpPr/>
          <p:nvPr/>
        </p:nvSpPr>
        <p:spPr>
          <a:xfrm rot="5400000">
            <a:off x="6404352" y="2426099"/>
            <a:ext cx="990600" cy="44057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WORKER</a:t>
            </a:r>
            <a:endParaRPr lang="es-ES" sz="1200" b="1" dirty="0"/>
          </a:p>
        </p:txBody>
      </p:sp>
      <p:sp>
        <p:nvSpPr>
          <p:cNvPr id="6" name="6 Rectángulo redondeado"/>
          <p:cNvSpPr/>
          <p:nvPr/>
        </p:nvSpPr>
        <p:spPr>
          <a:xfrm>
            <a:off x="6679367" y="3088765"/>
            <a:ext cx="1431170" cy="1043519"/>
          </a:xfrm>
          <a:prstGeom prst="roundRect">
            <a:avLst>
              <a:gd name="adj" fmla="val 4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CMD LINE</a:t>
            </a:r>
          </a:p>
          <a:p>
            <a:pPr algn="ctr"/>
            <a:r>
              <a:rPr lang="es-ES" sz="1200" b="1" dirty="0" smtClean="0"/>
              <a:t>TOOL</a:t>
            </a:r>
            <a:endParaRPr lang="es-ES" sz="1200" b="1" dirty="0"/>
          </a:p>
        </p:txBody>
      </p:sp>
      <p:sp>
        <p:nvSpPr>
          <p:cNvPr id="15" name="6 Rectángulo redondeado"/>
          <p:cNvSpPr/>
          <p:nvPr/>
        </p:nvSpPr>
        <p:spPr>
          <a:xfrm>
            <a:off x="5721732" y="1742027"/>
            <a:ext cx="1143000" cy="279353"/>
          </a:xfrm>
          <a:prstGeom prst="roundRect">
            <a:avLst>
              <a:gd name="adj" fmla="val 1140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ALGORITHMS API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18" name="32 Conector curvado"/>
          <p:cNvCxnSpPr>
            <a:stCxn id="15" idx="1"/>
            <a:endCxn id="25" idx="1"/>
          </p:cNvCxnSpPr>
          <p:nvPr/>
        </p:nvCxnSpPr>
        <p:spPr>
          <a:xfrm rot="10800000" flipV="1">
            <a:off x="5378770" y="1881704"/>
            <a:ext cx="342962" cy="269380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6 Rectángulo redondeado"/>
          <p:cNvSpPr/>
          <p:nvPr/>
        </p:nvSpPr>
        <p:spPr>
          <a:xfrm>
            <a:off x="5734691" y="4281592"/>
            <a:ext cx="931717" cy="279353"/>
          </a:xfrm>
          <a:prstGeom prst="roundRect">
            <a:avLst>
              <a:gd name="adj" fmla="val 11404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STORAGE API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34" name="32 Conector curvado"/>
          <p:cNvCxnSpPr>
            <a:stCxn id="33" idx="1"/>
            <a:endCxn id="26" idx="3"/>
          </p:cNvCxnSpPr>
          <p:nvPr/>
        </p:nvCxnSpPr>
        <p:spPr>
          <a:xfrm rot="10800000">
            <a:off x="5378771" y="4132399"/>
            <a:ext cx="355921" cy="288871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Elipse"/>
          <p:cNvSpPr/>
          <p:nvPr/>
        </p:nvSpPr>
        <p:spPr>
          <a:xfrm>
            <a:off x="2474968" y="2053022"/>
            <a:ext cx="1311815" cy="13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SCHEDULING DATABASE</a:t>
            </a:r>
          </a:p>
        </p:txBody>
      </p:sp>
      <p:cxnSp>
        <p:nvCxnSpPr>
          <p:cNvPr id="39" name="32 Conector curvado"/>
          <p:cNvCxnSpPr>
            <a:stCxn id="42" idx="1"/>
            <a:endCxn id="38" idx="6"/>
          </p:cNvCxnSpPr>
          <p:nvPr/>
        </p:nvCxnSpPr>
        <p:spPr>
          <a:xfrm rot="10800000">
            <a:off x="3786784" y="2719023"/>
            <a:ext cx="522845" cy="11906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6 Rectángulo redondeado"/>
          <p:cNvSpPr/>
          <p:nvPr/>
        </p:nvSpPr>
        <p:spPr>
          <a:xfrm>
            <a:off x="4309628" y="3687010"/>
            <a:ext cx="990600" cy="445274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HBASE IMPL</a:t>
            </a:r>
            <a:endParaRPr lang="es-ES" sz="1200" b="1" dirty="0"/>
          </a:p>
        </p:txBody>
      </p:sp>
      <p:sp>
        <p:nvSpPr>
          <p:cNvPr id="43" name="6 Rectángulo redondeado"/>
          <p:cNvSpPr/>
          <p:nvPr/>
        </p:nvSpPr>
        <p:spPr>
          <a:xfrm>
            <a:off x="4309628" y="3232397"/>
            <a:ext cx="990600" cy="445274"/>
          </a:xfrm>
          <a:prstGeom prst="roundRect">
            <a:avLst>
              <a:gd name="adj" fmla="val 11404"/>
            </a:avLst>
          </a:prstGeom>
          <a:solidFill>
            <a:schemeClr val="accent4">
              <a:alpha val="50000"/>
            </a:schemeClr>
          </a:solidFill>
          <a:ln>
            <a:solidFill>
              <a:schemeClr val="accent4">
                <a:shade val="50000"/>
                <a:alpha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DYNAMO DB </a:t>
            </a:r>
          </a:p>
          <a:p>
            <a:pPr algn="ctr"/>
            <a:r>
              <a:rPr lang="es-ES" sz="1200" b="1" dirty="0" smtClean="0"/>
              <a:t>IMPL</a:t>
            </a:r>
            <a:endParaRPr lang="es-ES" sz="1200" b="1" dirty="0"/>
          </a:p>
        </p:txBody>
      </p:sp>
      <p:sp>
        <p:nvSpPr>
          <p:cNvPr id="50" name="2 Elipse"/>
          <p:cNvSpPr/>
          <p:nvPr/>
        </p:nvSpPr>
        <p:spPr>
          <a:xfrm>
            <a:off x="2941463" y="3484919"/>
            <a:ext cx="861365" cy="84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INPUT</a:t>
            </a:r>
          </a:p>
          <a:p>
            <a:pPr algn="ctr"/>
            <a:r>
              <a:rPr lang="es-ES" sz="1200" b="1" dirty="0" smtClean="0"/>
              <a:t>DATA</a:t>
            </a:r>
          </a:p>
        </p:txBody>
      </p:sp>
      <p:sp>
        <p:nvSpPr>
          <p:cNvPr id="52" name="2 Elipse"/>
          <p:cNvSpPr/>
          <p:nvPr/>
        </p:nvSpPr>
        <p:spPr>
          <a:xfrm>
            <a:off x="2941463" y="4421269"/>
            <a:ext cx="861365" cy="84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OUTPUT</a:t>
            </a:r>
          </a:p>
          <a:p>
            <a:pPr algn="ctr"/>
            <a:r>
              <a:rPr lang="es-ES" sz="1200" b="1" dirty="0" smtClean="0"/>
              <a:t>DATA</a:t>
            </a:r>
          </a:p>
        </p:txBody>
      </p:sp>
      <p:cxnSp>
        <p:nvCxnSpPr>
          <p:cNvPr id="53" name="32 Conector curvado"/>
          <p:cNvCxnSpPr>
            <a:stCxn id="42" idx="1"/>
          </p:cNvCxnSpPr>
          <p:nvPr/>
        </p:nvCxnSpPr>
        <p:spPr>
          <a:xfrm rot="10800000" flipV="1">
            <a:off x="3802828" y="3909646"/>
            <a:ext cx="506800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32 Conector curvado"/>
          <p:cNvCxnSpPr>
            <a:stCxn id="42" idx="1"/>
            <a:endCxn id="52" idx="6"/>
          </p:cNvCxnSpPr>
          <p:nvPr/>
        </p:nvCxnSpPr>
        <p:spPr>
          <a:xfrm rot="10800000" flipV="1">
            <a:off x="3802828" y="3909647"/>
            <a:ext cx="506800" cy="9363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 Rectángulo redondeado"/>
          <p:cNvSpPr/>
          <p:nvPr/>
        </p:nvSpPr>
        <p:spPr>
          <a:xfrm>
            <a:off x="4309628" y="2151085"/>
            <a:ext cx="990600" cy="445274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MPG7 COLOR LAYOUT</a:t>
            </a:r>
            <a:endParaRPr lang="es-ES" sz="1200" b="1" dirty="0"/>
          </a:p>
        </p:txBody>
      </p:sp>
      <p:sp>
        <p:nvSpPr>
          <p:cNvPr id="63" name="6 Rectángulo redondeado"/>
          <p:cNvSpPr/>
          <p:nvPr/>
        </p:nvSpPr>
        <p:spPr>
          <a:xfrm>
            <a:off x="4309629" y="2609318"/>
            <a:ext cx="990600" cy="445274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GRAY</a:t>
            </a:r>
          </a:p>
          <a:p>
            <a:pPr algn="ctr"/>
            <a:r>
              <a:rPr lang="es-ES" sz="1200" b="1" dirty="0" smtClean="0"/>
              <a:t>HISTOGRAM</a:t>
            </a:r>
            <a:endParaRPr lang="es-ES" sz="1200" b="1" dirty="0"/>
          </a:p>
        </p:txBody>
      </p:sp>
      <p:sp>
        <p:nvSpPr>
          <p:cNvPr id="64" name="6 Rectángulo redondeado"/>
          <p:cNvSpPr/>
          <p:nvPr/>
        </p:nvSpPr>
        <p:spPr>
          <a:xfrm>
            <a:off x="7119937" y="2155789"/>
            <a:ext cx="990600" cy="440570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JWS LAUNCHER</a:t>
            </a:r>
            <a:endParaRPr lang="es-ES" sz="1200" b="1" dirty="0"/>
          </a:p>
        </p:txBody>
      </p:sp>
      <p:sp>
        <p:nvSpPr>
          <p:cNvPr id="65" name="6 Rectángulo redondeado"/>
          <p:cNvSpPr/>
          <p:nvPr/>
        </p:nvSpPr>
        <p:spPr>
          <a:xfrm>
            <a:off x="7119937" y="2609318"/>
            <a:ext cx="990600" cy="479447"/>
          </a:xfrm>
          <a:prstGeom prst="roundRect">
            <a:avLst>
              <a:gd name="adj" fmla="val 11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 smtClean="0"/>
              <a:t>CMD LINE LAUNCHER</a:t>
            </a:r>
            <a:endParaRPr lang="es-ES" sz="1200" b="1" dirty="0"/>
          </a:p>
        </p:txBody>
      </p:sp>
      <p:sp>
        <p:nvSpPr>
          <p:cNvPr id="25" name="6 Rectángulo redondeado"/>
          <p:cNvSpPr/>
          <p:nvPr/>
        </p:nvSpPr>
        <p:spPr>
          <a:xfrm rot="5400000">
            <a:off x="4928770" y="2522542"/>
            <a:ext cx="900000" cy="157084"/>
          </a:xfrm>
          <a:prstGeom prst="roundRect">
            <a:avLst>
              <a:gd name="adj" fmla="val 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 sz="1200" b="1" dirty="0"/>
          </a:p>
        </p:txBody>
      </p:sp>
      <p:sp>
        <p:nvSpPr>
          <p:cNvPr id="26" name="6 Rectángulo redondeado"/>
          <p:cNvSpPr/>
          <p:nvPr/>
        </p:nvSpPr>
        <p:spPr>
          <a:xfrm rot="5400000">
            <a:off x="4928770" y="3603856"/>
            <a:ext cx="900000" cy="157084"/>
          </a:xfrm>
          <a:prstGeom prst="roundRect">
            <a:avLst>
              <a:gd name="adj" fmla="val 0"/>
            </a:avLst>
          </a:prstGeom>
          <a:solidFill>
            <a:srgbClr val="632523"/>
          </a:solidFill>
          <a:ln>
            <a:solidFill>
              <a:srgbClr val="63252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261</Words>
  <Application>Microsoft Macintosh PowerPoint</Application>
  <PresentationFormat>Presentación en pantalla (4:3)</PresentationFormat>
  <Paragraphs>116</Paragraphs>
  <Slides>4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rlx</dc:creator>
  <cp:lastModifiedBy>rlx</cp:lastModifiedBy>
  <cp:revision>235</cp:revision>
  <dcterms:created xsi:type="dcterms:W3CDTF">2012-03-17T19:44:47Z</dcterms:created>
  <dcterms:modified xsi:type="dcterms:W3CDTF">2012-03-20T03:44:06Z</dcterms:modified>
</cp:coreProperties>
</file>