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3B31-85CB-4380-BEA5-584C331EA12E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A44-2868-4FF9-AAFC-E24C2C1BA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14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3B31-85CB-4380-BEA5-584C331EA12E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A44-2868-4FF9-AAFC-E24C2C1BA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68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3B31-85CB-4380-BEA5-584C331EA12E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A44-2868-4FF9-AAFC-E24C2C1BA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61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3B31-85CB-4380-BEA5-584C331EA12E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A44-2868-4FF9-AAFC-E24C2C1BA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12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3B31-85CB-4380-BEA5-584C331EA12E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A44-2868-4FF9-AAFC-E24C2C1BA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51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3B31-85CB-4380-BEA5-584C331EA12E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A44-2868-4FF9-AAFC-E24C2C1BA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50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3B31-85CB-4380-BEA5-584C331EA12E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A44-2868-4FF9-AAFC-E24C2C1BA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50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3B31-85CB-4380-BEA5-584C331EA12E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A44-2868-4FF9-AAFC-E24C2C1BA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89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3B31-85CB-4380-BEA5-584C331EA12E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A44-2868-4FF9-AAFC-E24C2C1BA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65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3B31-85CB-4380-BEA5-584C331EA12E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A44-2868-4FF9-AAFC-E24C2C1BA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15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3B31-85CB-4380-BEA5-584C331EA12E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A44-2868-4FF9-AAFC-E24C2C1BA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82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63B31-85CB-4380-BEA5-584C331EA12E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32A44-2868-4FF9-AAFC-E24C2C1BA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37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3703" y="616017"/>
            <a:ext cx="10332720" cy="143080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Разработка модуля информационной системы, обеспечивающей управлением поставками автозапчастей</a:t>
            </a:r>
            <a:r>
              <a:rPr lang="en-US" sz="3200" dirty="0" smtClean="0"/>
              <a:t>/</a:t>
            </a:r>
            <a:r>
              <a:rPr lang="ru-RU" sz="3200" dirty="0" smtClean="0"/>
              <a:t>заказом автозапчастей в автомастерские 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1381" y="4899258"/>
            <a:ext cx="11604057" cy="2182479"/>
          </a:xfrm>
        </p:spPr>
        <p:txBody>
          <a:bodyPr/>
          <a:lstStyle/>
          <a:p>
            <a:r>
              <a:rPr lang="ru-RU" dirty="0" smtClean="0"/>
              <a:t>Разработал </a:t>
            </a:r>
            <a:r>
              <a:rPr lang="ru-RU" dirty="0" err="1" smtClean="0"/>
              <a:t>Казимирёнок</a:t>
            </a:r>
            <a:r>
              <a:rPr lang="ru-RU" dirty="0" smtClean="0"/>
              <a:t> Кирилл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962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931" y="1840597"/>
            <a:ext cx="3078138" cy="47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4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9613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Ключевые задачи автоматизации: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Оптимизация процесса заказа автозапчастей.</a:t>
            </a:r>
            <a:br>
              <a:rPr lang="ru-RU" dirty="0" smtClean="0"/>
            </a:br>
            <a:r>
              <a:rPr lang="ru-RU" dirty="0" smtClean="0"/>
              <a:t>Определение наличия запчастей в реальном времени.</a:t>
            </a:r>
            <a:br>
              <a:rPr lang="ru-RU" dirty="0" smtClean="0"/>
            </a:br>
            <a:r>
              <a:rPr lang="ru-RU" dirty="0" smtClean="0"/>
              <a:t>Автоматическая генерация заказов на основе запросов мастеров.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07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Авторизация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Мониторинг запчастей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Мониторинг активных производителей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Возможность быстро заказать </a:t>
            </a:r>
            <a:r>
              <a:rPr lang="ru-RU" smtClean="0"/>
              <a:t>запчасть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124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30680" y="436563"/>
            <a:ext cx="9144000" cy="1041717"/>
          </a:xfrm>
        </p:spPr>
        <p:txBody>
          <a:bodyPr/>
          <a:lstStyle/>
          <a:p>
            <a:r>
              <a:rPr lang="ru-RU" dirty="0" smtClean="0"/>
              <a:t>Логин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80" y="1874520"/>
            <a:ext cx="84222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3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Список поставщиков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170" y="1690688"/>
            <a:ext cx="9825990" cy="500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Складской журнал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0" y="1778458"/>
            <a:ext cx="9464040" cy="49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Заказ запчасти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974" y="1919782"/>
            <a:ext cx="9258300" cy="493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3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ER </a:t>
            </a:r>
            <a:r>
              <a:rPr lang="ru-RU" dirty="0" smtClean="0"/>
              <a:t>Диаграмма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66" y="1690688"/>
            <a:ext cx="9974067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347" y="1690688"/>
            <a:ext cx="7965413" cy="459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633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51</Words>
  <Application>Microsoft Office PowerPoint</Application>
  <PresentationFormat>Широкоэкранный</PresentationFormat>
  <Paragraphs>16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Разработка модуля информационной системы, обеспечивающей управлением поставками автозапчастей/заказом автозапчастей в автомастерские </vt:lpstr>
      <vt:lpstr>Ключевые задачи автоматизации:  </vt:lpstr>
      <vt:lpstr>Функционал</vt:lpstr>
      <vt:lpstr>Логин</vt:lpstr>
      <vt:lpstr>Список поставщиков</vt:lpstr>
      <vt:lpstr>Складской журнал</vt:lpstr>
      <vt:lpstr>Заказ запчасти</vt:lpstr>
      <vt:lpstr>ER Диаграмма</vt:lpstr>
      <vt:lpstr>Диаграмма последовательности</vt:lpstr>
      <vt:lpstr>Диаграмма вариантов использования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Логин</dc:title>
  <dc:creator>ИС</dc:creator>
  <cp:lastModifiedBy>ИС</cp:lastModifiedBy>
  <cp:revision>5</cp:revision>
  <dcterms:created xsi:type="dcterms:W3CDTF">2024-01-17T02:57:20Z</dcterms:created>
  <dcterms:modified xsi:type="dcterms:W3CDTF">2024-01-17T03:33:38Z</dcterms:modified>
</cp:coreProperties>
</file>