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f490db1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f490db1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f490db1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f490db1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f490db1d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f490db1d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f490db1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f490db1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f490db1d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f490db1d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490db1d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490db1d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f490db1d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f490db1d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f490db1d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f490db1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f490db1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f490db1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f490db1d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f490db1d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f490db1d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f490db1d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93125"/>
            <a:ext cx="8520600" cy="12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Разработка модуля информационной системы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Обеспечивающей регистрации питомцев в гостинице для животных “Pet Hostel”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5775" y="3405450"/>
            <a:ext cx="449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Выполнил: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Студент 3ИС1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Кравченко Владимир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Мониторинг записей, занятых мест по дням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01" y="1152475"/>
            <a:ext cx="5790399" cy="368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новой записи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448" y="1090000"/>
            <a:ext cx="5707124" cy="37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Список всех записей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463" y="1116375"/>
            <a:ext cx="6098876" cy="3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АИС РПГЖ (Автоматизированная Информационная Система для Регистрации Питомцев в Гостинице для Животных) предназначена для автоматизации процесса регистрации питомцев в гостинице для животных. Система обеспечивает удобную и эффективную регистрацию, хранение и обработку информации о питомцах, а также предоставляет необходимые функции для управления данными и обеспечения удобства работы персонала.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Основными целями проекта являются: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-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200">
                <a:solidFill>
                  <a:schemeClr val="dk1"/>
                </a:solidFill>
              </a:rPr>
              <a:t>Улучшение процесса регистрации питомцев: Система позволяет автоматизировать все этапы регистрации питомцев, включая заполнение информации о питомце, его владельце, услугах, требующихся питомцу, и т.д. Это позволяет значительно ускорить процесс регистрации и улучшить его точность.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-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200">
                <a:solidFill>
                  <a:schemeClr val="dk1"/>
                </a:solidFill>
              </a:rPr>
              <a:t>Оптимизация учета питомцев: Система обеспечивает учет и хранение информации о питомцах, включая данные о вакцинации, питании, медицинских процедурах и других важных аспектах. Это позволяет обеспечить полный и точный учет питомцев, а также предоставлять информацию о них по запросу клиента или персонала гостиницы.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-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200">
                <a:solidFill>
                  <a:schemeClr val="dk1"/>
                </a:solidFill>
              </a:rPr>
              <a:t>Улучшение взаимодействия с клиентами: Система предоставляет возможность удобного взаимодействия с клиентами гостиницы для животных. Клиенты могут легко регистрировать своих питомцев, оставлять заявки на услуги, следить за их состоянием и получать уведомления о своих питомцах. Также система позволяет предоставлять отчеты и статистику о питомце клиенту по его запросу.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-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200">
                <a:solidFill>
                  <a:schemeClr val="dk1"/>
                </a:solidFill>
              </a:rPr>
              <a:t>Управление ресурсами и услугами: Система обеспечивает эффективное управление ресурсами и услугами гостиницы для животных. Менеджеры могут легко отслеживать загрузку гостиницы, доступность услуг, контролировать бронирования и распределение питомцев по номерам. Это помогает гостинице эффективно использовать свои ресурсы и обеспечивать высокое качество обслуживания клиентов.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-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200">
                <a:solidFill>
                  <a:schemeClr val="dk1"/>
                </a:solidFill>
              </a:rPr>
              <a:t>Повышение безопасности и контроля: Система обеспечивает повышение безопасности и контроля над питомцами. Менеджеры и сотрудники имеют доступ к информации о питомце, его требованиях и особенностях, что позволяет обеспечить качественное обслуживание и предоставить необходимый уход и лечение в случае необходимости.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-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3200">
                <a:solidFill>
                  <a:schemeClr val="dk1"/>
                </a:solidFill>
              </a:rPr>
              <a:t>Генерация отчетов и аналитика: Система позволяет генерировать различные отчеты и статистику по регистрации питомцев, загрузке гостиницы, требуемых услугах и других аспектах. Это помогает менеджерам принимать информированные решения и улучшать бизнес-процессы гостиницы.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 который должен быть реализован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Система должна осуществлять следующие функции.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Авторизация, безопасная система с защитой от атак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Запись питомца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Мониторинг записей по дням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Управление </a:t>
            </a:r>
            <a:r>
              <a:rPr lang="en" sz="1200">
                <a:solidFill>
                  <a:schemeClr val="dk1"/>
                </a:solidFill>
              </a:rPr>
              <a:t>записями</a:t>
            </a:r>
            <a:r>
              <a:rPr lang="en" sz="1200">
                <a:solidFill>
                  <a:schemeClr val="dk1"/>
                </a:solidFill>
              </a:rPr>
              <a:t>: удаление, редактирование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872" y="1152475"/>
            <a:ext cx="2680350" cy="37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деятельности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640" r="-639" t="0"/>
          <a:stretch/>
        </p:blipFill>
        <p:spPr>
          <a:xfrm>
            <a:off x="418600" y="1049150"/>
            <a:ext cx="8413702" cy="38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вариантов использования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75" y="1152475"/>
            <a:ext cx="7510651" cy="3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Диаграмма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675" y="1152475"/>
            <a:ext cx="3414226" cy="37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Логин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461" y="1152475"/>
            <a:ext cx="5577074" cy="3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