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Inte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97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FFA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F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38550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1150"/>
              </a:lnSpc>
              <a:buNone/>
            </a:pPr>
            <a:r>
              <a:rPr lang="en-US" sz="8900" b="1" dirty="0">
                <a:solidFill>
                  <a:srgbClr val="7C3B2C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EcoLife</a:t>
            </a:r>
            <a:endParaRPr lang="en-US" sz="8900" dirty="0"/>
          </a:p>
        </p:txBody>
      </p:sp>
      <p:sp>
        <p:nvSpPr>
          <p:cNvPr id="4" name="Text 1"/>
          <p:cNvSpPr/>
          <p:nvPr/>
        </p:nvSpPr>
        <p:spPr>
          <a:xfrm>
            <a:off x="793790" y="5396389"/>
            <a:ext cx="70573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Empowering Sustainable Living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64453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Web-Based Platform for Carbon Footprint Analysis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70633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5B8E7-0835-275B-36AF-307ADA7263C7}"/>
              </a:ext>
            </a:extLst>
          </p:cNvPr>
          <p:cNvSpPr/>
          <p:nvPr/>
        </p:nvSpPr>
        <p:spPr>
          <a:xfrm>
            <a:off x="12778451" y="7720314"/>
            <a:ext cx="1747777" cy="453509"/>
          </a:xfrm>
          <a:prstGeom prst="rect">
            <a:avLst/>
          </a:prstGeom>
          <a:solidFill>
            <a:srgbClr val="F8FFE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29803"/>
            <a:ext cx="67566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EcoLife: A Green Leap Forward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278743"/>
            <a:ext cx="7556421" cy="272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EcoLife has made significant strides in empowering individuals to reduce their environmental impact through data-driven insights and personalized recommendations. As we look to the future, we invite your feedback and questions to further enhance this transformative platform.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74526"/>
            <a:ext cx="10680383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Thank You for Joining Our Journey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19290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appreciate your commitment to making a positive impact on the environment. 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0156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Your involvement is a crucial step in creating a sustainable future for all.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E79A-FDC9-5F7A-EB3D-8DC750AB04A0}"/>
              </a:ext>
            </a:extLst>
          </p:cNvPr>
          <p:cNvSpPr/>
          <p:nvPr/>
        </p:nvSpPr>
        <p:spPr>
          <a:xfrm>
            <a:off x="12778451" y="7720314"/>
            <a:ext cx="1747777" cy="453509"/>
          </a:xfrm>
          <a:prstGeom prst="rect">
            <a:avLst/>
          </a:prstGeom>
          <a:solidFill>
            <a:srgbClr val="F8FFE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790" y="24564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Why EcoLife?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3505438"/>
            <a:ext cx="7556421" cy="2267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carbon emissions continue to rise, individuals face challenges in understanding their environmental impact. EcoLife aims to provide actionable recommendations to help reduce carbon footprints and promote sustainable living.</a:t>
            </a:r>
            <a:endParaRPr lang="en-US" sz="2200" dirty="0"/>
          </a:p>
        </p:txBody>
      </p:sp>
      <p:pic>
        <p:nvPicPr>
          <p:cNvPr id="7" name="Picture 6" descr="A nuclear power plant with smoke coming out of it&#10;&#10;Description automatically generated">
            <a:extLst>
              <a:ext uri="{FF2B5EF4-FFF2-40B4-BE49-F238E27FC236}">
                <a16:creationId xmlns:a16="http://schemas.microsoft.com/office/drawing/2014/main" id="{7F2C5738-982A-F590-823E-5F0BC0D3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61" y="0"/>
            <a:ext cx="5477240" cy="83106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021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What is EcoLife?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51108"/>
            <a:ext cx="13042821" cy="136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EcoLife is a comprehensive web-based platform that empowers individuals to analyze and reduce their carbon footprint. It provides personalized recommendations for energy use, travel, and waste management, insights to guide sustainable living.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66786"/>
            <a:ext cx="13042821" cy="136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integrating user data, EcoLife offers a holistic approach to understanding and minimizing one's environmental impact, making it easier for people to adopt eco-friendly habits and contribute to a greener future.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26B18-C2AF-BA06-5BCD-8C2ED1FAB41F}"/>
              </a:ext>
            </a:extLst>
          </p:cNvPr>
          <p:cNvSpPr/>
          <p:nvPr/>
        </p:nvSpPr>
        <p:spPr>
          <a:xfrm>
            <a:off x="12778451" y="7720314"/>
            <a:ext cx="1747777" cy="453509"/>
          </a:xfrm>
          <a:prstGeom prst="rect">
            <a:avLst/>
          </a:prstGeom>
          <a:solidFill>
            <a:srgbClr val="F8FFE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32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Core Functionalities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95663"/>
            <a:ext cx="4196358" cy="2600682"/>
          </a:xfrm>
          <a:prstGeom prst="roundRect">
            <a:avLst>
              <a:gd name="adj" fmla="val 3663"/>
            </a:avLst>
          </a:prstGeom>
          <a:solidFill>
            <a:srgbClr val="ECF1DA"/>
          </a:solidFill>
          <a:ln w="7620">
            <a:solidFill>
              <a:srgbClr val="D2D7C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8224" y="3630097"/>
            <a:ext cx="3727490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Registration &amp; Authentication: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67320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user login with role-based access to personalized features.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395663"/>
            <a:ext cx="4196358" cy="2600682"/>
          </a:xfrm>
          <a:prstGeom prst="roundRect">
            <a:avLst>
              <a:gd name="adj" fmla="val 3663"/>
            </a:avLst>
          </a:prstGeom>
          <a:solidFill>
            <a:srgbClr val="ECF1DA"/>
          </a:solidFill>
          <a:ln w="7620">
            <a:solidFill>
              <a:srgbClr val="D2D7C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451396" y="3630097"/>
            <a:ext cx="3727490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Carbon Footprint Calculation APIs: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67320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household, transportation, and waste management data.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395663"/>
            <a:ext cx="4196358" cy="2600682"/>
          </a:xfrm>
          <a:prstGeom prst="roundRect">
            <a:avLst>
              <a:gd name="adj" fmla="val 3663"/>
            </a:avLst>
          </a:prstGeom>
          <a:solidFill>
            <a:srgbClr val="ECF1DA"/>
          </a:solidFill>
          <a:ln w="7620">
            <a:solidFill>
              <a:srgbClr val="D2D7C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874568" y="3630097"/>
            <a:ext cx="372749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Recommendations API: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21969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Tailored suggestions for adopting eco-friendly practices.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203A9B-13F0-49B8-E6FB-0307D0A0FA5A}"/>
              </a:ext>
            </a:extLst>
          </p:cNvPr>
          <p:cNvSpPr/>
          <p:nvPr/>
        </p:nvSpPr>
        <p:spPr>
          <a:xfrm>
            <a:off x="12778451" y="7720314"/>
            <a:ext cx="1747777" cy="453509"/>
          </a:xfrm>
          <a:prstGeom prst="rect">
            <a:avLst/>
          </a:prstGeom>
          <a:solidFill>
            <a:srgbClr val="F8FFE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95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Tech Behind EcoLife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5199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6065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EcoLife's backend is built on </a:t>
            </a: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ASP.NET Core Web API</a:t>
            </a: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leveraging a microservices architecture for scalability and modularity.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4161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Modern Frontend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0502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responsive user interface is powered by </a:t>
            </a: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Angular</a:t>
            </a: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ensuring a seamless and engaging experience across devices.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6832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Authentication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63769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authentication is handled by </a:t>
            </a: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JWT</a:t>
            </a: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integration with </a:t>
            </a: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Firebase</a:t>
            </a: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secure Google Sign-In.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AC8BD-45F1-40A5-39CF-04E00CE71E82}"/>
              </a:ext>
            </a:extLst>
          </p:cNvPr>
          <p:cNvSpPr/>
          <p:nvPr/>
        </p:nvSpPr>
        <p:spPr>
          <a:xfrm>
            <a:off x="12778451" y="7720314"/>
            <a:ext cx="1747777" cy="453509"/>
          </a:xfrm>
          <a:prstGeom prst="rect">
            <a:avLst/>
          </a:prstGeom>
          <a:solidFill>
            <a:srgbClr val="F8FFE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5453" y="601861"/>
            <a:ext cx="5468064" cy="683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How EcoLife Works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65453" y="4675227"/>
            <a:ext cx="13099494" cy="30480"/>
          </a:xfrm>
          <a:prstGeom prst="roundRect">
            <a:avLst>
              <a:gd name="adj" fmla="val 301395"/>
            </a:avLst>
          </a:prstGeom>
          <a:solidFill>
            <a:srgbClr val="D2D7C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3304342" y="3909834"/>
            <a:ext cx="30480" cy="765453"/>
          </a:xfrm>
          <a:prstGeom prst="roundRect">
            <a:avLst>
              <a:gd name="adj" fmla="val 301395"/>
            </a:avLst>
          </a:prstGeom>
          <a:solidFill>
            <a:srgbClr val="D2D7C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3073598" y="4429185"/>
            <a:ext cx="492085" cy="492085"/>
          </a:xfrm>
          <a:prstGeom prst="roundRect">
            <a:avLst>
              <a:gd name="adj" fmla="val 18669"/>
            </a:avLst>
          </a:prstGeom>
          <a:solidFill>
            <a:srgbClr val="ECF1DA"/>
          </a:solidFill>
          <a:ln w="7620">
            <a:solidFill>
              <a:srgbClr val="D2D7C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3265408" y="4511100"/>
            <a:ext cx="108466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984171" y="2058500"/>
            <a:ext cx="4671060" cy="4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1F2E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Inputs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984171" y="2488129"/>
            <a:ext cx="4671060" cy="1399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Individuals provide data on their household, transportation, and waste management habits through EcoLife's intuitive user interface.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5967889" y="4675168"/>
            <a:ext cx="30480" cy="765453"/>
          </a:xfrm>
          <a:prstGeom prst="roundRect">
            <a:avLst>
              <a:gd name="adj" fmla="val 301395"/>
            </a:avLst>
          </a:prstGeom>
          <a:solidFill>
            <a:srgbClr val="D2D7C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/>
          <p:cNvSpPr/>
          <p:nvPr/>
        </p:nvSpPr>
        <p:spPr>
          <a:xfrm>
            <a:off x="5737146" y="4429185"/>
            <a:ext cx="492085" cy="492085"/>
          </a:xfrm>
          <a:prstGeom prst="roundRect">
            <a:avLst>
              <a:gd name="adj" fmla="val 18669"/>
            </a:avLst>
          </a:prstGeom>
          <a:solidFill>
            <a:srgbClr val="ECF1DA"/>
          </a:solidFill>
          <a:ln w="7620">
            <a:solidFill>
              <a:srgbClr val="D2D7C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5902047" y="4511100"/>
            <a:ext cx="162163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3647718" y="5659398"/>
            <a:ext cx="4671179" cy="4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1F2E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 Processing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3647718" y="6227921"/>
            <a:ext cx="4671179" cy="1399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EcoLife's microservices architecture processes the user data, drawing insights from specialized APIs for each carbon footprint category.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8631555" y="3909834"/>
            <a:ext cx="30480" cy="765453"/>
          </a:xfrm>
          <a:prstGeom prst="roundRect">
            <a:avLst>
              <a:gd name="adj" fmla="val 301395"/>
            </a:avLst>
          </a:prstGeom>
          <a:solidFill>
            <a:srgbClr val="D2D7C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3"/>
          <p:cNvSpPr/>
          <p:nvPr/>
        </p:nvSpPr>
        <p:spPr>
          <a:xfrm>
            <a:off x="8400812" y="4429185"/>
            <a:ext cx="492085" cy="492085"/>
          </a:xfrm>
          <a:prstGeom prst="roundRect">
            <a:avLst>
              <a:gd name="adj" fmla="val 18669"/>
            </a:avLst>
          </a:prstGeom>
          <a:solidFill>
            <a:srgbClr val="ECF1DA"/>
          </a:solidFill>
          <a:ln w="7620">
            <a:solidFill>
              <a:srgbClr val="D2D7C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8565713" y="4511100"/>
            <a:ext cx="162163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6311384" y="1722834"/>
            <a:ext cx="4671179" cy="4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1F2E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Storage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6311384" y="2291358"/>
            <a:ext cx="4671179" cy="1399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analyzed data is securely stored in EcoLife's database, enabling personalized recommendations and progress tracking over time.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11295221" y="4675168"/>
            <a:ext cx="30480" cy="765453"/>
          </a:xfrm>
          <a:prstGeom prst="roundRect">
            <a:avLst>
              <a:gd name="adj" fmla="val 301395"/>
            </a:avLst>
          </a:prstGeom>
          <a:solidFill>
            <a:srgbClr val="D2D7C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Shape 18"/>
          <p:cNvSpPr/>
          <p:nvPr/>
        </p:nvSpPr>
        <p:spPr>
          <a:xfrm>
            <a:off x="11064478" y="4429185"/>
            <a:ext cx="492085" cy="492085"/>
          </a:xfrm>
          <a:prstGeom prst="roundRect">
            <a:avLst>
              <a:gd name="adj" fmla="val 18669"/>
            </a:avLst>
          </a:prstGeom>
          <a:solidFill>
            <a:srgbClr val="ECF1DA"/>
          </a:solidFill>
          <a:ln w="7620">
            <a:solidFill>
              <a:srgbClr val="D2D7C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1" name="Text 19"/>
          <p:cNvSpPr/>
          <p:nvPr/>
        </p:nvSpPr>
        <p:spPr>
          <a:xfrm>
            <a:off x="11229380" y="4511100"/>
            <a:ext cx="162163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4</a:t>
            </a:r>
            <a:endParaRPr lang="en-US" sz="2550" dirty="0"/>
          </a:p>
        </p:txBody>
      </p:sp>
      <p:sp>
        <p:nvSpPr>
          <p:cNvPr id="22" name="Text 20"/>
          <p:cNvSpPr/>
          <p:nvPr/>
        </p:nvSpPr>
        <p:spPr>
          <a:xfrm>
            <a:off x="8975050" y="5659398"/>
            <a:ext cx="4671179" cy="4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1F2E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 &amp; Recommendations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975050" y="6227921"/>
            <a:ext cx="4671179" cy="1399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EcoLife presents users with detailed reports on their carbon footprint and tailored suggestions to reduce their environmental impact.</a:t>
            </a:r>
            <a:endParaRPr lang="en-US" sz="1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CBEE7-D729-75B2-14D2-B7F66829A5DB}"/>
              </a:ext>
            </a:extLst>
          </p:cNvPr>
          <p:cNvSpPr/>
          <p:nvPr/>
        </p:nvSpPr>
        <p:spPr>
          <a:xfrm>
            <a:off x="12778451" y="7720314"/>
            <a:ext cx="1747777" cy="453509"/>
          </a:xfrm>
          <a:prstGeom prst="rect">
            <a:avLst/>
          </a:prstGeom>
          <a:solidFill>
            <a:srgbClr val="F8FFE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63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Key APIs and Endpoints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153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EcoLife's robust API design empowers developers and integrators to harness the platform's core functionalities, enabling seamless data exchange and ecosystem collaboration.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96270"/>
            <a:ext cx="13042821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801410" y="3503890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4"/>
          <p:cNvSpPr/>
          <p:nvPr/>
        </p:nvSpPr>
        <p:spPr>
          <a:xfrm>
            <a:off x="1028343" y="3647599"/>
            <a:ext cx="33491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Auth API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38700" y="3647599"/>
            <a:ext cx="8763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user login and role-based access management.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415421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1028343" y="4297918"/>
            <a:ext cx="33491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Household API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838700" y="4297918"/>
            <a:ext cx="8763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 household energy and gas usage data for carbon footprint analysis.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480452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1028343" y="4948238"/>
            <a:ext cx="33491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Transportation API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838700" y="4948238"/>
            <a:ext cx="8763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vehicle, public transit, and flight data to assess transportation impact.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545484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1028343" y="5598557"/>
            <a:ext cx="33491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Waste Management API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838700" y="5598557"/>
            <a:ext cx="8763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 recycling and disposal habits to optimize waste reduction strategies.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801410" y="610516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baseline="-25000" dirty="0"/>
          </a:p>
        </p:txBody>
      </p:sp>
      <p:sp>
        <p:nvSpPr>
          <p:cNvPr id="18" name="Text 16"/>
          <p:cNvSpPr/>
          <p:nvPr/>
        </p:nvSpPr>
        <p:spPr>
          <a:xfrm>
            <a:off x="1028343" y="6248876"/>
            <a:ext cx="33491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Recommendations API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4838700" y="6248876"/>
            <a:ext cx="8763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 personalized sustainability tips to help users adopt eco-friendly practices.</a:t>
            </a: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D0994-9F57-ADD1-5C61-ABF4705FE818}"/>
              </a:ext>
            </a:extLst>
          </p:cNvPr>
          <p:cNvSpPr/>
          <p:nvPr/>
        </p:nvSpPr>
        <p:spPr>
          <a:xfrm>
            <a:off x="12778451" y="7720314"/>
            <a:ext cx="1747777" cy="453509"/>
          </a:xfrm>
          <a:prstGeom prst="rect">
            <a:avLst/>
          </a:prstGeom>
          <a:solidFill>
            <a:srgbClr val="F8FFE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2" name="Shape 12">
            <a:extLst>
              <a:ext uri="{FF2B5EF4-FFF2-40B4-BE49-F238E27FC236}">
                <a16:creationId xmlns:a16="http://schemas.microsoft.com/office/drawing/2014/main" id="{5566BB86-E86B-5595-1619-3E13B99D8D9E}"/>
              </a:ext>
            </a:extLst>
          </p:cNvPr>
          <p:cNvSpPr/>
          <p:nvPr/>
        </p:nvSpPr>
        <p:spPr>
          <a:xfrm>
            <a:off x="793789" y="675268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3" name="Text 13">
            <a:extLst>
              <a:ext uri="{FF2B5EF4-FFF2-40B4-BE49-F238E27FC236}">
                <a16:creationId xmlns:a16="http://schemas.microsoft.com/office/drawing/2014/main" id="{D89B6617-B624-0BF3-6E23-D05286EB2441}"/>
              </a:ext>
            </a:extLst>
          </p:cNvPr>
          <p:cNvSpPr/>
          <p:nvPr/>
        </p:nvSpPr>
        <p:spPr>
          <a:xfrm>
            <a:off x="1041843" y="6827409"/>
            <a:ext cx="33491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Air Quality API</a:t>
            </a:r>
            <a:endParaRPr lang="en-US" sz="1750" dirty="0"/>
          </a:p>
        </p:txBody>
      </p:sp>
      <p:sp>
        <p:nvSpPr>
          <p:cNvPr id="24" name="Text 14">
            <a:extLst>
              <a:ext uri="{FF2B5EF4-FFF2-40B4-BE49-F238E27FC236}">
                <a16:creationId xmlns:a16="http://schemas.microsoft.com/office/drawing/2014/main" id="{1F197921-EE97-FF6A-ACA2-0C2BC6F55048}"/>
              </a:ext>
            </a:extLst>
          </p:cNvPr>
          <p:cNvSpPr/>
          <p:nvPr/>
        </p:nvSpPr>
        <p:spPr>
          <a:xfrm>
            <a:off x="4852200" y="6827409"/>
            <a:ext cx="8763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and analyze local air quality data to assess environmental health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36834"/>
            <a:ext cx="5670590" cy="7087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Data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9924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Database Design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07901"/>
            <a:ext cx="13042821" cy="136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EcoLife's backend leverages a comprehensive database schema, including tables for Users, Household, Transportation, Waste, Recommendations. This ensures secure storage and efficient indexing of user data, enabling scalable and personalized experiences.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82357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Relational Connections</a:t>
            </a:r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9F76E-03DA-12EA-00F5-F7A028E4694E}"/>
              </a:ext>
            </a:extLst>
          </p:cNvPr>
          <p:cNvSpPr/>
          <p:nvPr/>
        </p:nvSpPr>
        <p:spPr>
          <a:xfrm>
            <a:off x="12778451" y="7720314"/>
            <a:ext cx="1747777" cy="453509"/>
          </a:xfrm>
          <a:prstGeom prst="rect">
            <a:avLst/>
          </a:prstGeom>
          <a:solidFill>
            <a:srgbClr val="F8FFE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793790" y="5532239"/>
            <a:ext cx="13042821" cy="136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database design establishes clear relationships between user profiles, their household details, transportation habits, waste management practices, personalized recommendations, and local air quality data. This interconnected approach powers EcoLife's data-driven insights.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04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16D5F"/>
                </a:solidFill>
                <a:latin typeface="Anton Bold" pitchFamily="34" charset="0"/>
                <a:ea typeface="Anton Bold" pitchFamily="34" charset="-122"/>
                <a:cs typeface="Anton Bold" pitchFamily="34" charset="-120"/>
              </a:rPr>
              <a:t>Overcoming Hurdles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284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Integration:</a:t>
            </a: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Seamlessly connecting EcoLife's microservices to external data sources while ensuring data integrity and security.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2794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Role-Based Access:</a:t>
            </a: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Implementing a robust authentication and authorization system to provide personalized experiences and protect user privacy.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Scalability:</a:t>
            </a: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Designing a scalable architecture to handle growing user demands and data volumes without compromising performance.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381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Optimizing Microservices:</a:t>
            </a: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Enhancing communication between EcoLife's decoupled components to improve responsiveness and reliability.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9432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Enhancements:</a:t>
            </a:r>
            <a:r>
              <a:rPr lang="en-US" sz="1750" dirty="0">
                <a:solidFill>
                  <a:srgbClr val="516D5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Refining authentication protocols and data encryption to safeguard sensitive user information.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A9523-655A-0CBE-A63A-68081AD10B5B}"/>
              </a:ext>
            </a:extLst>
          </p:cNvPr>
          <p:cNvSpPr/>
          <p:nvPr/>
        </p:nvSpPr>
        <p:spPr>
          <a:xfrm>
            <a:off x="12778451" y="7720314"/>
            <a:ext cx="1747777" cy="453509"/>
          </a:xfrm>
          <a:prstGeom prst="rect">
            <a:avLst/>
          </a:prstGeom>
          <a:solidFill>
            <a:srgbClr val="F8FFE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684</Words>
  <Application>Microsoft Office PowerPoint</Application>
  <PresentationFormat>Custom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Inter</vt:lpstr>
      <vt:lpstr>Arial</vt:lpstr>
      <vt:lpstr>Anton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 Sai Yaswanth Pothuru(UST,IN)</cp:lastModifiedBy>
  <cp:revision>4</cp:revision>
  <dcterms:created xsi:type="dcterms:W3CDTF">2024-11-19T06:12:05Z</dcterms:created>
  <dcterms:modified xsi:type="dcterms:W3CDTF">2024-11-20T12:25:14Z</dcterms:modified>
</cp:coreProperties>
</file>