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4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Powerful tool commonly used to automate tasks, test solutions, increase efficiency.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3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and running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new file location </a:t>
            </a:r>
          </a:p>
          <a:p>
            <a:r>
              <a:rPr lang="en-US" dirty="0" smtClean="0"/>
              <a:t>Naming it with extension.</a:t>
            </a:r>
          </a:p>
          <a:p>
            <a:r>
              <a:rPr lang="en-US" dirty="0" smtClean="0"/>
              <a:t>Coding inside the terminal.</a:t>
            </a:r>
          </a:p>
          <a:p>
            <a:r>
              <a:rPr lang="en-US" dirty="0" smtClean="0"/>
              <a:t>Run the file for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08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Variables, loops and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store data </a:t>
            </a:r>
          </a:p>
          <a:p>
            <a:r>
              <a:rPr lang="en-US" dirty="0" smtClean="0"/>
              <a:t>Conditionals statements include :-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eq</a:t>
            </a:r>
            <a:r>
              <a:rPr lang="en-US" dirty="0" smtClean="0"/>
              <a:t>, -ne, -</a:t>
            </a:r>
            <a:r>
              <a:rPr lang="en-US" dirty="0" err="1" smtClean="0"/>
              <a:t>lt</a:t>
            </a:r>
            <a:r>
              <a:rPr lang="en-US" dirty="0" smtClean="0"/>
              <a:t>, -le, -</a:t>
            </a:r>
            <a:r>
              <a:rPr lang="en-US" dirty="0" err="1" smtClean="0"/>
              <a:t>gt</a:t>
            </a:r>
            <a:r>
              <a:rPr lang="en-US" dirty="0" smtClean="0"/>
              <a:t>, -</a:t>
            </a:r>
            <a:r>
              <a:rPr lang="en-US" dirty="0" err="1" smtClean="0"/>
              <a:t>ge</a:t>
            </a:r>
            <a:endParaRPr lang="en-US" dirty="0" smtClean="0"/>
          </a:p>
          <a:p>
            <a:r>
              <a:rPr lang="en-US" dirty="0" smtClean="0"/>
              <a:t>Different loops are :- </a:t>
            </a:r>
          </a:p>
          <a:p>
            <a:pPr marL="457200" lvl="1" indent="0">
              <a:buNone/>
            </a:pPr>
            <a:r>
              <a:rPr lang="en-US" dirty="0" smtClean="0"/>
              <a:t>while, for</a:t>
            </a:r>
          </a:p>
          <a:p>
            <a:r>
              <a:rPr lang="en-US" dirty="0" smtClean="0"/>
              <a:t>Break and continue;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6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scripts with </a:t>
            </a:r>
            <a:r>
              <a:rPr lang="en-US" dirty="0" err="1" smtClean="0"/>
              <a:t>cron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daemon that allows you to schedule tasks in a specific date and time. </a:t>
            </a:r>
            <a:r>
              <a:rPr lang="en-US" sz="800" dirty="0" smtClean="0"/>
              <a:t>(</a:t>
            </a:r>
            <a:r>
              <a:rPr lang="en-US" sz="800" dirty="0" err="1" smtClean="0"/>
              <a:t>cron</a:t>
            </a:r>
            <a:r>
              <a:rPr lang="en-US" sz="800" dirty="0" smtClean="0"/>
              <a:t> jobs)</a:t>
            </a:r>
          </a:p>
          <a:p>
            <a:r>
              <a:rPr lang="en-US" dirty="0" smtClean="0"/>
              <a:t>* - means any value or always. </a:t>
            </a:r>
            <a:r>
              <a:rPr lang="en-US" sz="800" dirty="0" smtClean="0"/>
              <a:t>(task will be performed each hour)</a:t>
            </a:r>
          </a:p>
          <a:p>
            <a:r>
              <a:rPr lang="en-US" dirty="0" smtClean="0"/>
              <a:t>, - used to specify a list of values for repetition. </a:t>
            </a:r>
          </a:p>
          <a:p>
            <a:r>
              <a:rPr lang="en-US" dirty="0" smtClean="0"/>
              <a:t>- -allows to specify the range of values.</a:t>
            </a:r>
          </a:p>
          <a:p>
            <a:r>
              <a:rPr lang="en-US" dirty="0" smtClean="0"/>
              <a:t>/ - allows to specify values which can be repeated over a certain interval.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6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860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131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SHELL SCRIPTING</vt:lpstr>
      <vt:lpstr>Introduction</vt:lpstr>
      <vt:lpstr>Writing and running </vt:lpstr>
      <vt:lpstr>Variables, loops and conditionals</vt:lpstr>
      <vt:lpstr>Scheduling scripts with cron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Microsoft account</dc:creator>
  <cp:lastModifiedBy>Microsoft account</cp:lastModifiedBy>
  <cp:revision>3</cp:revision>
  <dcterms:created xsi:type="dcterms:W3CDTF">2024-07-01T09:54:59Z</dcterms:created>
  <dcterms:modified xsi:type="dcterms:W3CDTF">2024-07-01T10:19:49Z</dcterms:modified>
</cp:coreProperties>
</file>