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9E407-FBD1-4C60-AAFC-6399384F52B7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F26B8-7D04-4B8A-A2FC-C834A53DBE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02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F26B8-7D04-4B8A-A2FC-C834A53DBE1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21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F26B8-7D04-4B8A-A2FC-C834A53DBE1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3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8C01A94-7F9A-4E57-91F9-6349840971E8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8F5F-F11C-48F3-A0F7-AC68728EB5E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D26A-A115-41CF-AC5D-56308E4FF615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F683-6C93-4774-9E3B-E5F4DBD5E95E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115C-4844-43D0-BFBD-21E8555387B7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0B7A-4912-4FF6-9824-F54B38E92E54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C709-3262-4653-9826-AB2A1C991F73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B8672-3687-4165-A041-A227CF29E6B8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D4202EB-B5F3-4DFC-8C3E-A4CC809B30AC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7284-662D-41FE-A9D5-4EF3FA7ACF60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59D9-29A9-45F4-8C7D-ED8F3829E7D1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ED33-8E88-43C8-B378-923AFE40B60B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E5-F72D-4815-9BD1-1BEE45E0C2A7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1F28-47B8-44EA-8C75-30ED7B4AF7CA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A24A-F91F-49D1-A3B1-697E98ACA351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8FDF-40A9-47F9-8A4B-05618C1F55CE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94F4-6A9D-46BE-86F8-F6172D4957E7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3106BB3-7682-454F-9369-27BF45696748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1807" y="1145576"/>
            <a:ext cx="8825658" cy="2677648"/>
          </a:xfrm>
        </p:spPr>
        <p:txBody>
          <a:bodyPr/>
          <a:lstStyle/>
          <a:p>
            <a:r>
              <a:rPr lang="en-IN" dirty="0" smtClean="0"/>
              <a:t>Git and 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Git is a popular version control system.</a:t>
            </a:r>
          </a:p>
          <a:p>
            <a:r>
              <a:rPr lang="en-IN" dirty="0" smtClean="0"/>
              <a:t>Tracks code changes, person making changes, and collaboration.</a:t>
            </a:r>
          </a:p>
          <a:p>
            <a:r>
              <a:rPr lang="en-IN" dirty="0" smtClean="0"/>
              <a:t>Manages projects with repositories</a:t>
            </a:r>
          </a:p>
          <a:p>
            <a:r>
              <a:rPr lang="en-IN" dirty="0" err="1" smtClean="0"/>
              <a:t>Devs</a:t>
            </a:r>
            <a:r>
              <a:rPr lang="en-IN" dirty="0" smtClean="0"/>
              <a:t> work anywhere from around the world.</a:t>
            </a:r>
          </a:p>
          <a:p>
            <a:r>
              <a:rPr lang="en-IN" dirty="0" smtClean="0"/>
              <a:t>Check histories and changes made.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git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959105" cy="3416300"/>
          </a:xfrm>
        </p:spPr>
        <p:txBody>
          <a:bodyPr>
            <a:normAutofit/>
          </a:bodyPr>
          <a:lstStyle/>
          <a:p>
            <a:r>
              <a:rPr lang="en-IN" sz="1400" dirty="0" smtClean="0"/>
              <a:t>git </a:t>
            </a:r>
            <a:r>
              <a:rPr lang="en-IN" sz="1400" dirty="0" err="1" smtClean="0"/>
              <a:t>config</a:t>
            </a:r>
            <a:r>
              <a:rPr lang="en-IN" sz="1400" dirty="0" smtClean="0"/>
              <a:t> – configures the author name and email to be used with commits.</a:t>
            </a:r>
          </a:p>
          <a:p>
            <a:r>
              <a:rPr lang="en-IN" sz="1400" dirty="0" smtClean="0"/>
              <a:t>Git </a:t>
            </a:r>
            <a:r>
              <a:rPr lang="en-IN" sz="1400" dirty="0" err="1" smtClean="0"/>
              <a:t>init</a:t>
            </a:r>
            <a:r>
              <a:rPr lang="en-IN" sz="1400" dirty="0" smtClean="0"/>
              <a:t> – creates a local repository.</a:t>
            </a:r>
          </a:p>
          <a:p>
            <a:r>
              <a:rPr lang="en-IN" sz="1400" dirty="0" smtClean="0"/>
              <a:t>Git clone – creates a working copy of the local rep.</a:t>
            </a:r>
          </a:p>
          <a:p>
            <a:r>
              <a:rPr lang="en-IN" sz="1400" dirty="0" smtClean="0"/>
              <a:t>Git add – add files to staging. </a:t>
            </a:r>
          </a:p>
          <a:p>
            <a:r>
              <a:rPr lang="en-IN" sz="1400" dirty="0" smtClean="0"/>
              <a:t>Git commit – commit changes to the head</a:t>
            </a:r>
          </a:p>
          <a:p>
            <a:r>
              <a:rPr lang="en-IN" sz="1400" dirty="0" smtClean="0"/>
              <a:t>Git push – send changes to the master branch of your remote rep.</a:t>
            </a:r>
          </a:p>
          <a:p>
            <a:r>
              <a:rPr lang="en-IN" sz="1400" dirty="0" smtClean="0"/>
              <a:t>Git status – list the files changed and those which needs to be added.</a:t>
            </a:r>
          </a:p>
          <a:p>
            <a:r>
              <a:rPr lang="en-IN" sz="1400" dirty="0" smtClean="0"/>
              <a:t>Git remote – connects to a local rep </a:t>
            </a:r>
            <a:r>
              <a:rPr lang="en-IN" sz="800" dirty="0" smtClean="0"/>
              <a:t>(–v).</a:t>
            </a:r>
          </a:p>
          <a:p>
            <a:r>
              <a:rPr lang="en-IN" sz="1400" dirty="0" smtClean="0"/>
              <a:t>Git log – displays the </a:t>
            </a:r>
            <a:r>
              <a:rPr lang="en-IN" sz="1400" smtClean="0"/>
              <a:t>committed snapshots.</a:t>
            </a:r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 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 smtClean="0"/>
              <a:t>Empowers teams to clarify roles and responsibilities, set boundaries, and identify areas of improvement.</a:t>
            </a:r>
          </a:p>
          <a:p>
            <a:r>
              <a:rPr lang="en-IN" sz="1600" dirty="0" smtClean="0"/>
              <a:t>Singular workflow can pave the way for smoother conflict resolutions. </a:t>
            </a:r>
          </a:p>
          <a:p>
            <a:r>
              <a:rPr lang="en-IN" sz="1600" dirty="0" smtClean="0"/>
              <a:t>Centralized – Enables the team members to make changes directly to the main branch with every change log. </a:t>
            </a:r>
            <a:r>
              <a:rPr lang="en-IN" sz="700" dirty="0" smtClean="0"/>
              <a:t>(small team members)</a:t>
            </a:r>
          </a:p>
          <a:p>
            <a:r>
              <a:rPr lang="en-IN" sz="1600" dirty="0" smtClean="0"/>
              <a:t>Feature branching – keeps a clean main branch that doesn’t get polluted with unfinished features. Also permits multi </a:t>
            </a:r>
            <a:r>
              <a:rPr lang="en-IN" sz="1600" dirty="0" err="1" smtClean="0"/>
              <a:t>devs</a:t>
            </a:r>
            <a:r>
              <a:rPr lang="en-IN" sz="1600" dirty="0" smtClean="0"/>
              <a:t> to work on same feature.</a:t>
            </a:r>
          </a:p>
          <a:p>
            <a:r>
              <a:rPr lang="en-IN" sz="1600" dirty="0" smtClean="0"/>
              <a:t>Trunk based – decreases the occurrence of merge conflicts and keeps code clean with continuous integration ensuring fast feedbacks. </a:t>
            </a:r>
          </a:p>
          <a:p>
            <a:r>
              <a:rPr lang="en-IN" sz="1600" dirty="0" err="1" smtClean="0"/>
              <a:t>GitFlow</a:t>
            </a:r>
            <a:r>
              <a:rPr lang="en-IN" sz="1600" dirty="0" smtClean="0"/>
              <a:t> – allows larger team members to work on complex tasks while being able to quick fix the bugs in production. </a:t>
            </a: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Merge conflicts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Conflicting changes for the same file from two diff. branches.</a:t>
            </a:r>
          </a:p>
          <a:p>
            <a:r>
              <a:rPr lang="en-IN" dirty="0" smtClean="0"/>
              <a:t>Can also happen when we are not working with team members.</a:t>
            </a:r>
          </a:p>
          <a:p>
            <a:r>
              <a:rPr lang="en-IN" dirty="0" smtClean="0"/>
              <a:t>Content – changes made in two diff. branches affect same line of code in a file. </a:t>
            </a:r>
          </a:p>
          <a:p>
            <a:r>
              <a:rPr lang="en-IN" dirty="0" smtClean="0"/>
              <a:t>Structural - </a:t>
            </a:r>
            <a:r>
              <a:rPr lang="en-IN" dirty="0"/>
              <a:t>changes made in two diff. branches affect same </a:t>
            </a:r>
            <a:r>
              <a:rPr lang="en-IN" dirty="0" smtClean="0"/>
              <a:t>file but doesn’t conflict with each other line-line.</a:t>
            </a:r>
          </a:p>
          <a:p>
            <a:r>
              <a:rPr lang="en-IN" dirty="0" smtClean="0"/>
              <a:t>Conflicts can be resolved using merge tools or manually editing the code.</a:t>
            </a:r>
          </a:p>
          <a:p>
            <a:r>
              <a:rPr lang="en-IN" dirty="0" smtClean="0"/>
              <a:t>Prevention is not entirely avoidable, frequent and smaller commits, proper communication and usage of git pull can possibly avoid conflicts.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1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Github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Uses tools that use Git</a:t>
            </a:r>
          </a:p>
          <a:p>
            <a:r>
              <a:rPr lang="en-IN" dirty="0" smtClean="0"/>
              <a:t>Largest host of source code in the world. </a:t>
            </a:r>
          </a:p>
          <a:p>
            <a:r>
              <a:rPr lang="en-IN" dirty="0" smtClean="0"/>
              <a:t>We can create an account in Github to store all the data and collaborate with users.</a:t>
            </a:r>
          </a:p>
          <a:p>
            <a:r>
              <a:rPr lang="en-IN" dirty="0" smtClean="0"/>
              <a:t>Create a repo. – contains all the code, files, file history and can be discussed and managed within the repo.</a:t>
            </a:r>
          </a:p>
          <a:p>
            <a:r>
              <a:rPr lang="en-IN" dirty="0" smtClean="0"/>
              <a:t>Management – we are able to manage settings like choosing who all can view, giving access and adjusting permission, limiting users, adding external sources too.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Pull requests and code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Fundamental to how teams review and improve code.</a:t>
            </a:r>
          </a:p>
          <a:p>
            <a:r>
              <a:rPr lang="en-IN" dirty="0" smtClean="0"/>
              <a:t>Displays difference b/w content in source and target branch.</a:t>
            </a:r>
          </a:p>
          <a:p>
            <a:r>
              <a:rPr lang="en-IN" dirty="0" smtClean="0"/>
              <a:t>Can discuss and review potential changes with collaborators and add follow up commits before changes made.</a:t>
            </a:r>
          </a:p>
          <a:p>
            <a:r>
              <a:rPr lang="en-IN" dirty="0" smtClean="0"/>
              <a:t>Improving quality of codebase and reducing technical debts. </a:t>
            </a:r>
            <a:r>
              <a:rPr lang="en-IN" sz="800" dirty="0" smtClean="0"/>
              <a:t>(code review)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345" y="941863"/>
            <a:ext cx="8761413" cy="706964"/>
          </a:xfrm>
        </p:spPr>
        <p:txBody>
          <a:bodyPr/>
          <a:lstStyle/>
          <a:p>
            <a:r>
              <a:rPr lang="en-IN" sz="7200" dirty="0" smtClean="0"/>
              <a:t>Thank you </a:t>
            </a:r>
            <a:endParaRPr lang="en-IN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</TotalTime>
  <Words>515</Words>
  <Application>Microsoft Office PowerPoint</Application>
  <PresentationFormat>Widescreen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Git and Github</vt:lpstr>
      <vt:lpstr>Intro</vt:lpstr>
      <vt:lpstr>Basic git commands</vt:lpstr>
      <vt:lpstr>Git workflow</vt:lpstr>
      <vt:lpstr>Merge conflicts</vt:lpstr>
      <vt:lpstr>Github</vt:lpstr>
      <vt:lpstr>Pull requests and code review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Microsoft account</dc:creator>
  <cp:lastModifiedBy>Microsoft account</cp:lastModifiedBy>
  <cp:revision>10</cp:revision>
  <dcterms:created xsi:type="dcterms:W3CDTF">2024-07-04T08:11:33Z</dcterms:created>
  <dcterms:modified xsi:type="dcterms:W3CDTF">2024-07-04T12:04:46Z</dcterms:modified>
</cp:coreProperties>
</file>