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2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Linux is an OS.</a:t>
            </a:r>
          </a:p>
          <a:p>
            <a:r>
              <a:rPr lang="en-IN" dirty="0" smtClean="0"/>
              <a:t>It is an open-source OS.</a:t>
            </a:r>
          </a:p>
          <a:p>
            <a:r>
              <a:rPr lang="en-IN" dirty="0" smtClean="0"/>
              <a:t>Kernel is the core and manages the common hardware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06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ls</a:t>
            </a:r>
            <a:r>
              <a:rPr lang="en-IN" dirty="0" smtClean="0"/>
              <a:t> – lists files and folders in the current directory.</a:t>
            </a:r>
          </a:p>
          <a:p>
            <a:r>
              <a:rPr lang="en-IN" dirty="0" smtClean="0"/>
              <a:t>cd – change the directory.</a:t>
            </a:r>
          </a:p>
          <a:p>
            <a:r>
              <a:rPr lang="en-IN" dirty="0" err="1" smtClean="0"/>
              <a:t>mkdir</a:t>
            </a:r>
            <a:r>
              <a:rPr lang="en-IN" dirty="0" smtClean="0"/>
              <a:t> – create a directory.</a:t>
            </a:r>
          </a:p>
          <a:p>
            <a:r>
              <a:rPr lang="en-IN" dirty="0" err="1" smtClean="0"/>
              <a:t>pwd</a:t>
            </a:r>
            <a:r>
              <a:rPr lang="en-IN" dirty="0" smtClean="0"/>
              <a:t> – displays the current directory.</a:t>
            </a:r>
          </a:p>
          <a:p>
            <a:r>
              <a:rPr lang="en-IN" dirty="0" err="1" smtClean="0"/>
              <a:t>rmdir</a:t>
            </a:r>
            <a:r>
              <a:rPr lang="en-IN" dirty="0"/>
              <a:t> </a:t>
            </a:r>
            <a:r>
              <a:rPr lang="en-IN" dirty="0" smtClean="0"/>
              <a:t>– removes empty directories.</a:t>
            </a:r>
          </a:p>
          <a:p>
            <a:r>
              <a:rPr lang="en-IN" dirty="0" smtClean="0"/>
              <a:t>mv -  move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56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permissions and ownership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chmod</a:t>
            </a:r>
            <a:r>
              <a:rPr lang="en-IN" dirty="0"/>
              <a:t> </a:t>
            </a:r>
            <a:r>
              <a:rPr lang="en-IN" dirty="0" smtClean="0"/>
              <a:t>– used to change file permissions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chmod</a:t>
            </a:r>
            <a:r>
              <a:rPr lang="en-IN" dirty="0" smtClean="0"/>
              <a:t> 770 script.sh</a:t>
            </a:r>
          </a:p>
          <a:p>
            <a:r>
              <a:rPr lang="en-IN" dirty="0" err="1" smtClean="0"/>
              <a:t>chown</a:t>
            </a:r>
            <a:r>
              <a:rPr lang="en-IN" dirty="0"/>
              <a:t> </a:t>
            </a:r>
            <a:r>
              <a:rPr lang="en-IN" dirty="0" smtClean="0"/>
              <a:t>– used to change the file ownership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chown</a:t>
            </a:r>
            <a:r>
              <a:rPr lang="en-IN" dirty="0" smtClean="0"/>
              <a:t> </a:t>
            </a:r>
            <a:r>
              <a:rPr lang="en-IN" dirty="0" err="1" smtClean="0"/>
              <a:t>user:group</a:t>
            </a:r>
            <a:r>
              <a:rPr lang="en-IN" dirty="0" smtClean="0"/>
              <a:t> file.txt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84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processing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grep</a:t>
            </a:r>
            <a:r>
              <a:rPr lang="en-IN" dirty="0"/>
              <a:t> </a:t>
            </a:r>
            <a:r>
              <a:rPr lang="en-IN" dirty="0" smtClean="0"/>
              <a:t>– search for patterns in files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grep</a:t>
            </a:r>
            <a:r>
              <a:rPr lang="en-IN" dirty="0" smtClean="0"/>
              <a:t> “pattern” file.txt</a:t>
            </a:r>
          </a:p>
          <a:p>
            <a:r>
              <a:rPr lang="en-IN" dirty="0" err="1" smtClean="0"/>
              <a:t>awk</a:t>
            </a:r>
            <a:r>
              <a:rPr lang="en-IN" dirty="0" smtClean="0"/>
              <a:t> – command line text manipulation tool used to perform line-line executions.</a:t>
            </a:r>
          </a:p>
          <a:p>
            <a:r>
              <a:rPr lang="en-IN" dirty="0" err="1" smtClean="0"/>
              <a:t>sed</a:t>
            </a:r>
            <a:r>
              <a:rPr lang="en-IN" dirty="0"/>
              <a:t> </a:t>
            </a:r>
            <a:r>
              <a:rPr lang="en-IN" dirty="0" smtClean="0"/>
              <a:t>– stream editor; takes input as a stream of characters and performs filtering and text transformations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02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compression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gzip</a:t>
            </a:r>
            <a:r>
              <a:rPr lang="en-IN" dirty="0" smtClean="0"/>
              <a:t> – used to compress the file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Gzip</a:t>
            </a:r>
            <a:r>
              <a:rPr lang="en-IN" dirty="0" smtClean="0"/>
              <a:t> file.txt</a:t>
            </a:r>
          </a:p>
          <a:p>
            <a:r>
              <a:rPr lang="en-IN" dirty="0" err="1" smtClean="0"/>
              <a:t>Gunzip</a:t>
            </a:r>
            <a:r>
              <a:rPr lang="en-IN" dirty="0" smtClean="0"/>
              <a:t> – used to decompress the file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Gunzip</a:t>
            </a:r>
            <a:r>
              <a:rPr lang="en-IN" dirty="0" smtClean="0"/>
              <a:t> file.txt</a:t>
            </a:r>
          </a:p>
          <a:p>
            <a:r>
              <a:rPr lang="en-IN" dirty="0" smtClean="0"/>
              <a:t>Bzip2- also used to compress the file; extension- bz2;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Bzip2 file.txt</a:t>
            </a:r>
          </a:p>
          <a:p>
            <a:r>
              <a:rPr lang="en-IN" dirty="0" smtClean="0"/>
              <a:t>tar -  used to create and extract archive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00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Networking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Ipconfig</a:t>
            </a:r>
            <a:r>
              <a:rPr lang="en-IN" dirty="0" smtClean="0"/>
              <a:t>- interface configurator; network and route interface. MAC, IP</a:t>
            </a:r>
          </a:p>
          <a:p>
            <a:r>
              <a:rPr lang="en-IN" dirty="0" smtClean="0"/>
              <a:t>ping – to check the connectivity b/w two nodes.</a:t>
            </a:r>
          </a:p>
          <a:p>
            <a:r>
              <a:rPr lang="en-IN" dirty="0" err="1" smtClean="0"/>
              <a:t>Netstat</a:t>
            </a:r>
            <a:r>
              <a:rPr lang="en-IN" dirty="0" smtClean="0"/>
              <a:t> -  network statistics; gives a statistical figure of many interfaces.</a:t>
            </a:r>
          </a:p>
          <a:p>
            <a:pPr marL="457200" lvl="1" indent="0">
              <a:buNone/>
            </a:pPr>
            <a:r>
              <a:rPr lang="en-IN" dirty="0" err="1" smtClean="0"/>
              <a:t>Ss</a:t>
            </a:r>
            <a:r>
              <a:rPr lang="en-IN" dirty="0" smtClean="0"/>
              <a:t> – substitution command; informative and faster; fetches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0008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Top – to track the running processes on your machine.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top</a:t>
            </a:r>
            <a:endParaRPr lang="en-IN" dirty="0"/>
          </a:p>
          <a:p>
            <a:r>
              <a:rPr lang="en-IN" dirty="0" smtClean="0"/>
              <a:t>Ps- process status; displays current running processes.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Ps</a:t>
            </a:r>
          </a:p>
          <a:p>
            <a:r>
              <a:rPr lang="en-IN" dirty="0" smtClean="0"/>
              <a:t>Kill – to stop the process 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Kill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3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73" y="2726449"/>
            <a:ext cx="4487812" cy="2267581"/>
          </a:xfrm>
        </p:spPr>
        <p:txBody>
          <a:bodyPr>
            <a:no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42233940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281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Linux</vt:lpstr>
      <vt:lpstr>Introduction </vt:lpstr>
      <vt:lpstr>Basic commands</vt:lpstr>
      <vt:lpstr>File permissions and ownership</vt:lpstr>
      <vt:lpstr>Text processing tools</vt:lpstr>
      <vt:lpstr>File compression</vt:lpstr>
      <vt:lpstr>Networking commands</vt:lpstr>
      <vt:lpstr>Process management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Microsoft account</dc:creator>
  <cp:lastModifiedBy>Microsoft account</cp:lastModifiedBy>
  <cp:revision>10</cp:revision>
  <dcterms:created xsi:type="dcterms:W3CDTF">2024-06-26T07:01:08Z</dcterms:created>
  <dcterms:modified xsi:type="dcterms:W3CDTF">2024-06-26T11:29:25Z</dcterms:modified>
</cp:coreProperties>
</file>