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Kubernetes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68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41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source system for automation deployment, scaling and management of containerized apps.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60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Client-Server architecture; consists of master and worker nodes.</a:t>
            </a:r>
          </a:p>
          <a:p>
            <a:r>
              <a:rPr lang="en-IN" dirty="0" smtClean="0"/>
              <a:t>Components:-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Control plane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5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plane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Kube</a:t>
            </a:r>
            <a:r>
              <a:rPr lang="en-IN" dirty="0" smtClean="0"/>
              <a:t>-API server</a:t>
            </a:r>
          </a:p>
          <a:p>
            <a:r>
              <a:rPr lang="en-IN" dirty="0" err="1" smtClean="0"/>
              <a:t>Kube</a:t>
            </a:r>
            <a:r>
              <a:rPr lang="en-IN" dirty="0" smtClean="0"/>
              <a:t> Scheduler</a:t>
            </a:r>
          </a:p>
          <a:p>
            <a:r>
              <a:rPr lang="en-IN" dirty="0" err="1" smtClean="0"/>
              <a:t>Kube</a:t>
            </a:r>
            <a:r>
              <a:rPr lang="en-IN" dirty="0" smtClean="0"/>
              <a:t> Controller manager</a:t>
            </a:r>
          </a:p>
          <a:p>
            <a:r>
              <a:rPr lang="en-IN" dirty="0" err="1" smtClean="0"/>
              <a:t>Etcd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2746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Container runtime</a:t>
            </a:r>
          </a:p>
          <a:p>
            <a:r>
              <a:rPr lang="en-IN" dirty="0" err="1" smtClean="0"/>
              <a:t>Kubelet</a:t>
            </a:r>
            <a:endParaRPr lang="en-IN" dirty="0" smtClean="0"/>
          </a:p>
          <a:p>
            <a:r>
              <a:rPr lang="en-IN" dirty="0" err="1" smtClean="0"/>
              <a:t>Kube</a:t>
            </a:r>
            <a:r>
              <a:rPr lang="en-IN" dirty="0" smtClean="0"/>
              <a:t>-proxy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10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Feature that allows cluster to automatically increase or decrease the no. of nodes, or adjust the pod resources in response to demands.</a:t>
            </a:r>
          </a:p>
          <a:p>
            <a:r>
              <a:rPr lang="en-IN" dirty="0" smtClean="0"/>
              <a:t>The technique automatically adjusts the pod resources based on the usage over time, minimizing resource wastage and optimum resource utilization.</a:t>
            </a:r>
          </a:p>
          <a:p>
            <a:r>
              <a:rPr lang="en-IN" dirty="0" smtClean="0"/>
              <a:t>Horizontal – scaling out</a:t>
            </a:r>
          </a:p>
          <a:p>
            <a:r>
              <a:rPr lang="en-IN" dirty="0" smtClean="0"/>
              <a:t>Vertical – scaling up</a:t>
            </a:r>
          </a:p>
          <a:p>
            <a:r>
              <a:rPr lang="en-IN" dirty="0" smtClean="0"/>
              <a:t>Multidimensional - Combination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27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Connects a set of pods to an abstracted service name and IP address.</a:t>
            </a:r>
          </a:p>
          <a:p>
            <a:r>
              <a:rPr lang="en-IN" dirty="0" smtClean="0"/>
              <a:t>Defined in YAML </a:t>
            </a:r>
          </a:p>
          <a:p>
            <a:r>
              <a:rPr lang="en-IN" dirty="0" smtClean="0"/>
              <a:t>Core attributes:-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Label selector that locates pods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 smtClean="0"/>
              <a:t>ClusterIP</a:t>
            </a:r>
            <a:r>
              <a:rPr lang="en-IN" dirty="0" smtClean="0"/>
              <a:t> IP address and assigned port number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Port definitions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Optional mapping of incoming ports to a </a:t>
            </a:r>
            <a:r>
              <a:rPr lang="en-IN" dirty="0" err="1" smtClean="0"/>
              <a:t>TargetPort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0136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ClusterIP</a:t>
            </a:r>
            <a:r>
              <a:rPr lang="en-IN" dirty="0"/>
              <a:t> </a:t>
            </a:r>
            <a:r>
              <a:rPr lang="en-IN" dirty="0" smtClean="0"/>
              <a:t>– default type of service.</a:t>
            </a:r>
          </a:p>
          <a:p>
            <a:r>
              <a:rPr lang="en-IN" dirty="0" err="1" smtClean="0"/>
              <a:t>NodePort</a:t>
            </a:r>
            <a:r>
              <a:rPr lang="en-IN" dirty="0" smtClean="0"/>
              <a:t> – Open ports on every cluster node</a:t>
            </a:r>
          </a:p>
          <a:p>
            <a:r>
              <a:rPr lang="en-IN" dirty="0" err="1" smtClean="0"/>
              <a:t>LoadBalancer</a:t>
            </a:r>
            <a:r>
              <a:rPr lang="en-IN" dirty="0" smtClean="0"/>
              <a:t> – automatically created and provides firewall rules if needed, and populate the service with external IP address assigned by cloud provider.</a:t>
            </a:r>
          </a:p>
          <a:p>
            <a:r>
              <a:rPr lang="en-IN" dirty="0" err="1" smtClean="0"/>
              <a:t>ExternalName</a:t>
            </a:r>
            <a:r>
              <a:rPr lang="en-IN" dirty="0" smtClean="0"/>
              <a:t> – instead of being accessed via </a:t>
            </a:r>
            <a:r>
              <a:rPr lang="en-IN" dirty="0" err="1" smtClean="0"/>
              <a:t>clusterIP</a:t>
            </a:r>
            <a:r>
              <a:rPr lang="en-IN" dirty="0" smtClean="0"/>
              <a:t>, it returns a CNAME record with a value, defined in the external name parameter.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77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Large-scale app deployment</a:t>
            </a:r>
          </a:p>
          <a:p>
            <a:r>
              <a:rPr lang="en-IN" dirty="0" smtClean="0"/>
              <a:t>High-performance computing</a:t>
            </a:r>
          </a:p>
          <a:p>
            <a:r>
              <a:rPr lang="en-IN" dirty="0" smtClean="0"/>
              <a:t>AI and ML</a:t>
            </a:r>
          </a:p>
          <a:p>
            <a:r>
              <a:rPr lang="en-IN" dirty="0" err="1" smtClean="0"/>
              <a:t>Microservices</a:t>
            </a:r>
            <a:r>
              <a:rPr lang="en-IN" dirty="0" smtClean="0"/>
              <a:t> management</a:t>
            </a:r>
          </a:p>
          <a:p>
            <a:r>
              <a:rPr lang="en-IN" dirty="0" smtClean="0"/>
              <a:t>Hybrid and multi-cloud deployments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048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235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Kubernetes</vt:lpstr>
      <vt:lpstr>Introduction</vt:lpstr>
      <vt:lpstr>Architecture</vt:lpstr>
      <vt:lpstr>Control plane components</vt:lpstr>
      <vt:lpstr>Node Components</vt:lpstr>
      <vt:lpstr>Scaling</vt:lpstr>
      <vt:lpstr>Services</vt:lpstr>
      <vt:lpstr>Types of services</vt:lpstr>
      <vt:lpstr>Applications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Microsoft account</dc:creator>
  <cp:lastModifiedBy>Microsoft account</cp:lastModifiedBy>
  <cp:revision>6</cp:revision>
  <dcterms:created xsi:type="dcterms:W3CDTF">2024-07-23T21:58:41Z</dcterms:created>
  <dcterms:modified xsi:type="dcterms:W3CDTF">2024-07-23T22:54:13Z</dcterms:modified>
</cp:coreProperties>
</file>