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713B2-AC19-4CD2-B873-309143DB23C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8CC12E4-B923-4477-AC30-2DBEEF3EB5C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2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13B2-AC19-4CD2-B873-309143DB23C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12E4-B923-4477-AC30-2DBEEF3EB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11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13B2-AC19-4CD2-B873-309143DB23C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12E4-B923-4477-AC30-2DBEEF3EB5C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773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13B2-AC19-4CD2-B873-309143DB23C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12E4-B923-4477-AC30-2DBEEF3EB5C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176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13B2-AC19-4CD2-B873-309143DB23C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12E4-B923-4477-AC30-2DBEEF3EB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131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13B2-AC19-4CD2-B873-309143DB23C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12E4-B923-4477-AC30-2DBEEF3EB5C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285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13B2-AC19-4CD2-B873-309143DB23C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12E4-B923-4477-AC30-2DBEEF3EB5C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388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13B2-AC19-4CD2-B873-309143DB23C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12E4-B923-4477-AC30-2DBEEF3EB5C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852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13B2-AC19-4CD2-B873-309143DB23C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12E4-B923-4477-AC30-2DBEEF3EB5C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33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13B2-AC19-4CD2-B873-309143DB23C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12E4-B923-4477-AC30-2DBEEF3EB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26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13B2-AC19-4CD2-B873-309143DB23C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12E4-B923-4477-AC30-2DBEEF3EB5C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23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13B2-AC19-4CD2-B873-309143DB23C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12E4-B923-4477-AC30-2DBEEF3EB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30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13B2-AC19-4CD2-B873-309143DB23C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12E4-B923-4477-AC30-2DBEEF3EB5CF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88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13B2-AC19-4CD2-B873-309143DB23C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12E4-B923-4477-AC30-2DBEEF3EB5C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42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13B2-AC19-4CD2-B873-309143DB23C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12E4-B923-4477-AC30-2DBEEF3EB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52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13B2-AC19-4CD2-B873-309143DB23C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12E4-B923-4477-AC30-2DBEEF3EB5C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22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13B2-AC19-4CD2-B873-309143DB23C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12E4-B923-4477-AC30-2DBEEF3EB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49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713B2-AC19-4CD2-B873-309143DB23C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8CC12E4-B923-4477-AC30-2DBEEF3EB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04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1387" y="179173"/>
            <a:ext cx="8825658" cy="3329581"/>
          </a:xfrm>
        </p:spPr>
        <p:txBody>
          <a:bodyPr/>
          <a:lstStyle/>
          <a:p>
            <a:r>
              <a:rPr lang="en-IN" dirty="0" smtClean="0"/>
              <a:t>Sports </a:t>
            </a:r>
            <a:r>
              <a:rPr lang="en-IN" dirty="0" smtClean="0"/>
              <a:t>Data Analytics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18652" y="5996580"/>
            <a:ext cx="2873348" cy="861420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/>
              <a:t>Joel </a:t>
            </a:r>
            <a:r>
              <a:rPr lang="en-IN" dirty="0" smtClean="0"/>
              <a:t>Augustine</a:t>
            </a:r>
          </a:p>
          <a:p>
            <a:r>
              <a:rPr lang="en-IN" dirty="0" smtClean="0"/>
              <a:t>Roll no: 04</a:t>
            </a:r>
          </a:p>
          <a:p>
            <a:r>
              <a:rPr lang="en-IN" dirty="0" smtClean="0"/>
              <a:t>MCA </a:t>
            </a:r>
            <a:r>
              <a:rPr lang="en-IN" dirty="0" smtClean="0"/>
              <a:t>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614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253065"/>
            <a:ext cx="9601196" cy="1303867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Sports </a:t>
            </a:r>
            <a:r>
              <a:rPr lang="en-US" dirty="0"/>
              <a:t>have always been popular with fans and now, </a:t>
            </a:r>
            <a:r>
              <a:rPr lang="en-US" dirty="0" smtClean="0"/>
              <a:t>with the advances </a:t>
            </a:r>
            <a:r>
              <a:rPr lang="en-US" dirty="0"/>
              <a:t>in technology, sports fans are now able to watch sports whenever they like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Advanced technique has brought about the changes in the sports field.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47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253065"/>
            <a:ext cx="9601196" cy="1303867"/>
          </a:xfrm>
        </p:spPr>
        <p:txBody>
          <a:bodyPr/>
          <a:lstStyle/>
          <a:p>
            <a:r>
              <a:rPr lang="en-IN" dirty="0" smtClean="0"/>
              <a:t>Relevance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Exploring sports </a:t>
            </a:r>
            <a:r>
              <a:rPr lang="en-US" dirty="0" smtClean="0"/>
              <a:t>data can </a:t>
            </a:r>
            <a:r>
              <a:rPr lang="en-US" dirty="0"/>
              <a:t>provide great benefits for popular sports, school sports, and competitive </a:t>
            </a:r>
            <a:r>
              <a:rPr lang="en-US" dirty="0" smtClean="0"/>
              <a:t>sports.</a:t>
            </a:r>
          </a:p>
          <a:p>
            <a:r>
              <a:rPr lang="en-US" dirty="0" smtClean="0"/>
              <a:t>Possible </a:t>
            </a:r>
            <a:r>
              <a:rPr lang="en-US" dirty="0"/>
              <a:t>to predict potential athletes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Customizing </a:t>
            </a:r>
            <a:r>
              <a:rPr lang="en-US" dirty="0"/>
              <a:t>game strategies and play an immeasurable role for winning competitions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46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253065"/>
            <a:ext cx="9601196" cy="1303867"/>
          </a:xfrm>
        </p:spPr>
        <p:txBody>
          <a:bodyPr/>
          <a:lstStyle/>
          <a:p>
            <a:r>
              <a:rPr lang="en-IN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elp </a:t>
            </a:r>
            <a:r>
              <a:rPr lang="en-US" dirty="0"/>
              <a:t>coaches </a:t>
            </a:r>
            <a:r>
              <a:rPr lang="en-US" dirty="0" smtClean="0"/>
              <a:t>find </a:t>
            </a:r>
            <a:r>
              <a:rPr lang="en-US" dirty="0"/>
              <a:t>a rising star in </a:t>
            </a:r>
            <a:r>
              <a:rPr lang="en-US" dirty="0" smtClean="0"/>
              <a:t>sports.</a:t>
            </a:r>
          </a:p>
          <a:p>
            <a:r>
              <a:rPr lang="en-US" dirty="0" smtClean="0"/>
              <a:t>Help </a:t>
            </a:r>
            <a:r>
              <a:rPr lang="en-US" dirty="0"/>
              <a:t>coaches and athletes to develop effective training </a:t>
            </a:r>
            <a:r>
              <a:rPr lang="en-US" dirty="0" smtClean="0"/>
              <a:t>plans.</a:t>
            </a:r>
          </a:p>
          <a:p>
            <a:r>
              <a:rPr lang="en-US" dirty="0"/>
              <a:t>H</a:t>
            </a:r>
            <a:r>
              <a:rPr lang="en-US" dirty="0" smtClean="0"/>
              <a:t>elp </a:t>
            </a:r>
            <a:r>
              <a:rPr lang="en-US" dirty="0"/>
              <a:t>coaches and athletes master the opponent’s habits and specialties in the game to make value judgments in the game.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10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253065"/>
            <a:ext cx="9601196" cy="1303867"/>
          </a:xfrm>
        </p:spPr>
        <p:txBody>
          <a:bodyPr/>
          <a:lstStyle/>
          <a:p>
            <a:r>
              <a:rPr lang="en-IN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imple </a:t>
            </a:r>
            <a:r>
              <a:rPr lang="en-US" dirty="0"/>
              <a:t>statistic evaluation to model-based </a:t>
            </a:r>
            <a:r>
              <a:rPr lang="en-US" dirty="0" smtClean="0"/>
              <a:t>evaluation.</a:t>
            </a:r>
          </a:p>
          <a:p>
            <a:r>
              <a:rPr lang="en-US" dirty="0" smtClean="0"/>
              <a:t>Simple </a:t>
            </a:r>
            <a:r>
              <a:rPr lang="en-US" dirty="0"/>
              <a:t>statistic analysis to data-driven performance prediction of athletes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47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311645"/>
            <a:ext cx="9601196" cy="1303867"/>
          </a:xfrm>
        </p:spPr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are able to analyse each and every player.</a:t>
            </a:r>
          </a:p>
          <a:p>
            <a:r>
              <a:rPr lang="en-IN" dirty="0" smtClean="0"/>
              <a:t>Team chemistry can be improved.</a:t>
            </a:r>
          </a:p>
          <a:p>
            <a:r>
              <a:rPr lang="en-IN" dirty="0" smtClean="0"/>
              <a:t>Player potential can be boosted.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61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15129" y="187411"/>
            <a:ext cx="8825658" cy="3329581"/>
          </a:xfrm>
        </p:spPr>
        <p:txBody>
          <a:bodyPr/>
          <a:lstStyle/>
          <a:p>
            <a:r>
              <a:rPr lang="en-IN" dirty="0" smtClean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88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184</TotalTime>
  <Words>172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Sports Data Analytics</vt:lpstr>
      <vt:lpstr>Introduction</vt:lpstr>
      <vt:lpstr>Relevance</vt:lpstr>
      <vt:lpstr>Objectives</vt:lpstr>
      <vt:lpstr>Methodology</vt:lpstr>
      <vt:lpstr>Conclusion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</dc:title>
  <dc:creator>Joe</dc:creator>
  <cp:lastModifiedBy>Joe</cp:lastModifiedBy>
  <cp:revision>11</cp:revision>
  <dcterms:created xsi:type="dcterms:W3CDTF">2022-05-23T18:53:21Z</dcterms:created>
  <dcterms:modified xsi:type="dcterms:W3CDTF">2022-06-01T06:17:16Z</dcterms:modified>
</cp:coreProperties>
</file>