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Montserrat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slide" Target="slides/slide45.xml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5f8dc0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75f8dc0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5f8dc0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75f8dc0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793899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6793899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6793899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6793899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6793899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6793899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6793899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6793899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793899d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6793899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5f8dc0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75f8dc0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5f8dc0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5f8dc0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5f8dc0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5f8dc0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414dea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414dea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75f8dc0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75f8dc0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75f8dc0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75f8dc0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75f8dc0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75f8dc0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875452e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6875452e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875452e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875452e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875452e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875452e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875452e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875452e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6875452e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6875452e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6875452e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6875452e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6875452e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6875452e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5f8dc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75f8dc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6875452e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6875452e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6875452e0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6875452e0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6875452e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6875452e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6875452e0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6875452e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6875452e0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6875452e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6875452e0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6875452e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875452e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875452e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6875452e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6875452e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6875452e0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6875452e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6875452e0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6875452e0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5f8dc0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5f8dc0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6875452e0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6875452e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6875452e0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6875452e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6875452e0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6875452e0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6875452e0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6875452e0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6875452e0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6875452e0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6875452e0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6875452e0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5f8dc0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5f8dc0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5f8dc0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5f8dc0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5f8dc0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5f8dc0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5f8dc0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5f8dc0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75f8dc0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75f8dc0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3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Chadwick, Toby, Bob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Based Testing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Involves examining each requirement of a system and designing a specific test (or tests) for that requirement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10</a:t>
            </a:r>
            <a:r>
              <a:rPr lang="en" sz="1000"/>
              <a:t>/45</a:t>
            </a:r>
            <a:endParaRPr sz="1000"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Testing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tests typically involve tests that incrementally increases the load on a system until the performance of that system reaches an </a:t>
            </a:r>
            <a:r>
              <a:rPr lang="en"/>
              <a:t>unacceptable</a:t>
            </a:r>
            <a:r>
              <a:rPr lang="en"/>
              <a:t>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Stress Testing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Stress testing is a form of performance testing where the system is purposefully overloaded to see how it would react in a failure scenario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Seeks to test and analyze the failure behavior of the system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11</a:t>
            </a:r>
            <a:r>
              <a:rPr lang="en" sz="1000"/>
              <a:t>/45</a:t>
            </a:r>
            <a:endParaRPr sz="1000"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Loosely Coupled Code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is easier to understand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Makes program more modular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Program is easier to change, update, and expand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testable code</a:t>
            </a:r>
            <a:endParaRPr sz="2000"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12/45</a:t>
            </a:r>
            <a:endParaRPr sz="1000"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Function, One Function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function should have only one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should be non-deterministic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Responsibility Principle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A function should either produce or process information, not both.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 </a:t>
            </a:r>
            <a:r>
              <a:rPr lang="en" sz="1600"/>
              <a:t>function</a:t>
            </a:r>
            <a:r>
              <a:rPr lang="en" sz="1600"/>
              <a:t> needs extra data, have it passed as a parameter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Inversion of Control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Separate decision making code and action code</a:t>
            </a:r>
            <a:endParaRPr sz="1400"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13/45</a:t>
            </a:r>
            <a:endParaRPr sz="1000"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helpful in keeping code loosely coupled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14/45</a:t>
            </a:r>
            <a:endParaRPr sz="1000"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75" y="2406050"/>
            <a:ext cx="5572325" cy="22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00" y="2044113"/>
            <a:ext cx="33909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single function call can have many implementations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15/45</a:t>
            </a:r>
            <a:endParaRPr sz="10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00" y="2078075"/>
            <a:ext cx="3390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00" y="3379534"/>
            <a:ext cx="3390900" cy="138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133" y="2390899"/>
            <a:ext cx="4630491" cy="1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 as arguments or return values of other functions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16/22</a:t>
            </a:r>
            <a:endParaRPr sz="1000"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6" y="1962971"/>
            <a:ext cx="5901924" cy="175185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875" y="2889825"/>
            <a:ext cx="4227025" cy="1875375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 Vs. Play Mode tests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197625" y="156753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mode: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code that doesn’t require a running scene to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useful for calculation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Much faster to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 mode: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code that needs to be executed in a running scene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are ran as coroutines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useful for testing things like movement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00" y="2266450"/>
            <a:ext cx="3251200" cy="15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17</a:t>
            </a:r>
            <a:r>
              <a:rPr lang="en" sz="1000"/>
              <a:t>/45</a:t>
            </a:r>
            <a:endParaRPr sz="1000"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Testing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Refer to the how to document)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18</a:t>
            </a:r>
            <a:r>
              <a:rPr lang="en" sz="1000"/>
              <a:t>/45</a:t>
            </a:r>
            <a:endParaRPr sz="1000"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975" y="464200"/>
            <a:ext cx="2777424" cy="22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9" y="2571749"/>
            <a:ext cx="3116576" cy="14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4132325"/>
            <a:ext cx="3705600" cy="77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1650" y="2867375"/>
            <a:ext cx="2232063" cy="21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677975"/>
            <a:ext cx="1511751" cy="17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Tests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boundary tests?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boundary test is any sort of test that checks whether a value is within some specified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tests can check for if a value is within, on, or outside of a boundary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19</a:t>
            </a:r>
            <a:r>
              <a:rPr lang="en" sz="1000"/>
              <a:t>/45</a:t>
            </a:r>
            <a:endParaRPr sz="1000"/>
          </a:p>
        </p:txBody>
      </p:sp>
      <p:sp>
        <p:nvSpPr>
          <p:cNvPr id="292" name="Google Shape;292;p31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64800"/>
            <a:ext cx="36378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Introduction</a:t>
            </a:r>
            <a:endParaRPr sz="11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is testing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Why is testing important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Types of testing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Unit and Stress Testing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Writing testable code (loose coupling)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Edit mode Vs. Play mode tests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testing (assemblies)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Boundary</a:t>
            </a:r>
            <a:r>
              <a:rPr lang="en" sz="1000"/>
              <a:t> tests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Creating boundary tests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Executing tests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Stress testing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Patterns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is a pattern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Creational, Structural, and Behavioral Patterns</a:t>
            </a:r>
            <a:endParaRPr sz="1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2/45</a:t>
            </a:r>
            <a:endParaRPr sz="1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Unit Boundary Tests</a:t>
            </a:r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3 main areas of a unit test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Arrange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Act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Assert</a:t>
            </a:r>
            <a:endParaRPr sz="1217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A boundary test is a specific type of unit test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to verify that edge cases are properly handled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Verify that unexpected behaviour doesn’t occur if given unexpected values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just inside the boundary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on the boundary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Tests just outside the boundary</a:t>
            </a:r>
            <a:endParaRPr sz="1402"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20</a:t>
            </a:r>
            <a:r>
              <a:rPr lang="en" sz="1000"/>
              <a:t>/45</a:t>
            </a:r>
            <a:endParaRPr sz="1000"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tests</a:t>
            </a:r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21</a:t>
            </a:r>
            <a:r>
              <a:rPr lang="en" sz="1000"/>
              <a:t>/45</a:t>
            </a:r>
            <a:endParaRPr sz="1000"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Toby</a:t>
            </a:r>
            <a:endParaRPr sz="1000"/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7929"/>
            <a:ext cx="7038899" cy="173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1" y="2981725"/>
            <a:ext cx="7038899" cy="184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Tests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stress test?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stress test is a test that applies stress to the system in an incremental manner until something breaks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breaking point is recorded and is the measured limit of the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of failure  under stress tests: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Failure to detect physical collision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Significant drop in frame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have to be automated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be different depending on the system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100" y="2869800"/>
            <a:ext cx="3421299" cy="192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22</a:t>
            </a:r>
            <a:r>
              <a:rPr lang="en" sz="1000"/>
              <a:t>/45</a:t>
            </a:r>
            <a:endParaRPr sz="1000"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Patterns</a:t>
            </a:r>
            <a:endParaRPr sz="4500"/>
          </a:p>
        </p:txBody>
      </p:sp>
      <p:sp>
        <p:nvSpPr>
          <p:cNvPr id="324" name="Google Shape;324;p35"/>
          <p:cNvSpPr txBox="1"/>
          <p:nvPr>
            <p:ph idx="4294967295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25" name="Google Shape;325;p35"/>
          <p:cNvSpPr txBox="1"/>
          <p:nvPr>
            <p:ph idx="4294967295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23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is a pattern</a:t>
            </a:r>
            <a:endParaRPr/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•Used to carry out the same functionality as other code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•Intended to make code easier to understand and maintain, as well as reduce coupling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•Since they see such widespread use, chances are any issues will be discovered before you start using them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24/45</a:t>
            </a:r>
            <a:endParaRPr sz="1000"/>
          </a:p>
        </p:txBody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</a:t>
            </a:r>
            <a:r>
              <a:rPr lang="en"/>
              <a:t>Patterns</a:t>
            </a:r>
            <a:endParaRPr/>
          </a:p>
        </p:txBody>
      </p:sp>
      <p:sp>
        <p:nvSpPr>
          <p:cNvPr id="339" name="Google Shape;339;p37"/>
          <p:cNvSpPr txBox="1"/>
          <p:nvPr>
            <p:ph idx="4294967295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40" name="Google Shape;340;p37"/>
          <p:cNvSpPr txBox="1"/>
          <p:nvPr>
            <p:ph idx="4294967295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25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Factory</a:t>
            </a:r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•The factory is one of the simpler patterns. The goal here is to reduce coupling when instantiating new objects.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Eggs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26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Abstract Factory</a:t>
            </a:r>
            <a:endParaRPr/>
          </a:p>
        </p:txBody>
      </p:sp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•Factory that creates factories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•Useful when we have whatever set of things we want to create in a factory but want some of them need to be in their own distinct groups.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Tile Hero Enemy Groups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27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Builder</a:t>
            </a:r>
            <a:endParaRPr/>
          </a:p>
        </p:txBody>
      </p:sp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•Simplifies a process where there are multiple steps each having different possible pieces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Tile Hero Random Tile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28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Resource Pool</a:t>
            </a:r>
            <a:endParaRPr/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•Instantiate a reasonable amount of resource intense objects towards the start, then loan them to different objects/processes as needed.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•Reduces work on the system so that it doesn’t have to re create the resource intense objects repeatedly.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•If the loaned amount gets low, it should seek for the opportune time to instantiate new objects, though implementation of this is not required.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29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Requirements (by next Tuesday)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Test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Fully Automated: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 of at least two different boundary tests for a single script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automated or manual: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 single stress test that breaks unity and records the breaking point as well as logs it in the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stress test visually shows the stress on 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failure under stress can be implied (logs success until failure)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</a:t>
            </a:r>
            <a:r>
              <a:rPr lang="en" sz="1000"/>
              <a:t>/45</a:t>
            </a:r>
            <a:endParaRPr sz="10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Prototype</a:t>
            </a:r>
            <a:endParaRPr/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•Create one version of the object only to be copied, not used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•Unity’s prefab feature handles this for us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•To use this as your pattern you would need to create your own code and just use prefabs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30</a:t>
            </a:r>
            <a:r>
              <a:rPr lang="en" sz="1000"/>
              <a:t>/45</a:t>
            </a:r>
            <a:endParaRPr sz="1000"/>
          </a:p>
        </p:txBody>
      </p:sp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Structural Patterns</a:t>
            </a:r>
            <a:endParaRPr/>
          </a:p>
        </p:txBody>
      </p:sp>
      <p:sp>
        <p:nvSpPr>
          <p:cNvPr id="386" name="Google Shape;386;p43"/>
          <p:cNvSpPr txBox="1"/>
          <p:nvPr>
            <p:ph idx="4294967295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87" name="Google Shape;387;p43"/>
          <p:cNvSpPr txBox="1"/>
          <p:nvPr>
            <p:ph idx="4294967295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31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Adapter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•Take a class that’s incompatible with another class or function and encase it in an adapter to make it work as if it were.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Coordinates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32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Composite</a:t>
            </a:r>
            <a:endParaRPr/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•Composites apply to tree like structures made up of primitive elements and composite elements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•In the addition tree, addition operators are Composites, they’re made up of two components and are handled differently than the single integers, which are primitives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•Example: Menus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33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Facade</a:t>
            </a:r>
            <a:endParaRPr/>
          </a:p>
        </p:txBody>
      </p:sp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•The façade takes a complicated system and provides a simple interface for the user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Shop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34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Proxy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•Hide the real object behind a proxy object that either communicates with the real object or will allow the real object out once a condition is met.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Bats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Statues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35</a:t>
            </a:r>
            <a:r>
              <a:rPr lang="en" sz="1000"/>
              <a:t>/45</a:t>
            </a:r>
            <a:endParaRPr sz="1000"/>
          </a:p>
        </p:txBody>
      </p:sp>
      <p:sp>
        <p:nvSpPr>
          <p:cNvPr id="419" name="Google Shape;419;p47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Behavioral</a:t>
            </a:r>
            <a:r>
              <a:rPr lang="en" sz="6000"/>
              <a:t> Patterns</a:t>
            </a:r>
            <a:endParaRPr/>
          </a:p>
        </p:txBody>
      </p:sp>
      <p:sp>
        <p:nvSpPr>
          <p:cNvPr id="425" name="Google Shape;425;p48"/>
          <p:cNvSpPr txBox="1"/>
          <p:nvPr>
            <p:ph idx="4294967295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26" name="Google Shape;426;p48"/>
          <p:cNvSpPr txBox="1"/>
          <p:nvPr>
            <p:ph idx="4294967295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36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Command</a:t>
            </a:r>
            <a:endParaRPr/>
          </a:p>
        </p:txBody>
      </p:sp>
      <p:sp>
        <p:nvSpPr>
          <p:cNvPr id="432" name="Google Shape;432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•Separate the command from the issuer and the receiver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•Allows us to manipulate the command freely as an object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High Budget Dungeon Jump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34" name="Google Shape;434;p49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37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Iterator</a:t>
            </a:r>
            <a:endParaRPr/>
          </a:p>
        </p:txBody>
      </p:sp>
      <p:sp>
        <p:nvSpPr>
          <p:cNvPr id="440" name="Google Shape;440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•Allows a client to access what they need from a data structure without understanding the data structure.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Person with a messy house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0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42" name="Google Shape;442;p50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38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Mediator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•Decouples interactions between two entities and allows easier many to many communication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Combat Manager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1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39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Testing?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intended to show that a program does what it is meant to and to catch defects before release.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is executing a program with artificial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part of a software validation and verification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can reveal the presence of errors but not their absence.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can be checked for information on errors, and non-functional aspects of the program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</a:t>
            </a:r>
            <a:r>
              <a:rPr lang="en" sz="1000"/>
              <a:t>/45</a:t>
            </a:r>
            <a:endParaRPr sz="100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Memento</a:t>
            </a:r>
            <a:endParaRPr/>
          </a:p>
        </p:txBody>
      </p:sp>
      <p:sp>
        <p:nvSpPr>
          <p:cNvPr id="456" name="Google Shape;456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•A memento is an object which stores the state of an object when it is created and will return the object to that state when returned.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•The memento cannot do anything else, so it must have another object with it in order for it to return to the originator.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Save System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Restore State Item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2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40</a:t>
            </a:r>
            <a:r>
              <a:rPr lang="en" sz="1000"/>
              <a:t>/45</a:t>
            </a:r>
            <a:endParaRPr sz="1000"/>
          </a:p>
        </p:txBody>
      </p:sp>
      <p:sp>
        <p:nvSpPr>
          <p:cNvPr id="458" name="Google Shape;458;p52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State</a:t>
            </a:r>
            <a:endParaRPr/>
          </a:p>
        </p:txBody>
      </p:sp>
      <p:sp>
        <p:nvSpPr>
          <p:cNvPr id="464" name="Google Shape;464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•Used to facilitate a state machine style object which switches between distinct classes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•Must have a separate object which notifies the current state to change, and the current state must encapsulate different classes depending on its state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Lightswitch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3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66" name="Google Shape;466;p53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41/45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Template Method</a:t>
            </a:r>
            <a:endParaRPr/>
          </a:p>
        </p:txBody>
      </p:sp>
      <p:sp>
        <p:nvSpPr>
          <p:cNvPr id="472" name="Google Shape;472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•Create a general framework for several different classes with minor variances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•Differences in behavior between different subclasses can be accounted for by overriding certain functions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Firefighter and Post Worker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4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  <p:sp>
        <p:nvSpPr>
          <p:cNvPr id="474" name="Google Shape;474;p54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42</a:t>
            </a:r>
            <a:r>
              <a:rPr lang="en" sz="1000"/>
              <a:t>/45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Strategy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General Approach applicable to an interface which can be adjusted to fit a specific implementation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Ex: Transportation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Ex: Screen saver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5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43</a:t>
            </a:r>
            <a:r>
              <a:rPr lang="en" sz="1000"/>
              <a:t>/45</a:t>
            </a:r>
            <a:endParaRPr sz="1000"/>
          </a:p>
        </p:txBody>
      </p:sp>
      <p:sp>
        <p:nvSpPr>
          <p:cNvPr id="482" name="Google Shape;482;p55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Null Object</a:t>
            </a:r>
            <a:endParaRPr/>
          </a:p>
        </p:txBody>
      </p:sp>
      <p:sp>
        <p:nvSpPr>
          <p:cNvPr id="488" name="Google Shape;488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•This is an object which does nothing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•Intended to be used when some object is required but no action is wanted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•Example: Strategy/Template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6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44</a:t>
            </a:r>
            <a:r>
              <a:rPr lang="en" sz="1000"/>
              <a:t>/45</a:t>
            </a:r>
            <a:endParaRPr sz="1000"/>
          </a:p>
        </p:txBody>
      </p:sp>
      <p:sp>
        <p:nvSpPr>
          <p:cNvPr id="490" name="Google Shape;490;p56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Other Patterns</a:t>
            </a:r>
            <a:endParaRPr/>
          </a:p>
        </p:txBody>
      </p:sp>
      <p:sp>
        <p:nvSpPr>
          <p:cNvPr id="496" name="Google Shape;496;p57"/>
          <p:cNvSpPr txBox="1"/>
          <p:nvPr>
            <p:ph idx="1" type="body"/>
          </p:nvPr>
        </p:nvSpPr>
        <p:spPr>
          <a:xfrm>
            <a:off x="12079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•Private Data Class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•Flyweight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•Bridge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•Chain of Responsibility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•Interpreter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•Visitor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7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45</a:t>
            </a:r>
            <a:r>
              <a:rPr lang="en" sz="1000"/>
              <a:t>/45</a:t>
            </a:r>
            <a:endParaRPr sz="1000"/>
          </a:p>
        </p:txBody>
      </p:sp>
      <p:sp>
        <p:nvSpPr>
          <p:cNvPr id="498" name="Google Shape;498;p57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Bob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testing Important?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 to find situations in which software operates incorrectly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Enables us to validate that the software meets its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that the system is operating as intended from design and </a:t>
            </a:r>
            <a:r>
              <a:rPr lang="en"/>
              <a:t>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Operates correctly under a set of test conditions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5</a:t>
            </a:r>
            <a:r>
              <a:rPr lang="en" sz="1000"/>
              <a:t>/45</a:t>
            </a:r>
            <a:endParaRPr sz="10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several different types of software testing: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Use-case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 based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Stress testing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050" y="1340598"/>
            <a:ext cx="2462350" cy="246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6</a:t>
            </a:r>
            <a:r>
              <a:rPr lang="en" sz="1000"/>
              <a:t>/45</a:t>
            </a:r>
            <a:endParaRPr sz="1000"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 is the testing of a fully integrated and complete piece of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-case testing is a basis for system testing.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 are used to identify the interactions of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i</a:t>
            </a:r>
            <a:r>
              <a:rPr lang="en"/>
              <a:t>nteractions between system components are then tested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7</a:t>
            </a:r>
            <a:r>
              <a:rPr lang="en" sz="1000"/>
              <a:t>/45</a:t>
            </a:r>
            <a:endParaRPr sz="1000"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testing is a form of system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some key differences between the two: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separate team not involved in development is responsible for release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testing should be focused on discovering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 testing  </a:t>
            </a:r>
            <a:r>
              <a:rPr lang="en"/>
              <a:t>should check whether a system meets its requirements and is ready for validation testing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8</a:t>
            </a:r>
            <a:r>
              <a:rPr lang="en" sz="1000"/>
              <a:t>/45</a:t>
            </a:r>
            <a:endParaRPr sz="1000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is a type of testing in which the customers/users provide input on system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essential to conduct even after release and system testing because the user’s environment can’t be reproduced in a testing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work with the dev team to test the software at the developer’s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Beta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release of the software is made available to users to allow them to experiment and find problems with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Customers test a system to decide whether or not it is ready to be accepted from the developers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8553900" y="4765200"/>
            <a:ext cx="590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9</a:t>
            </a:r>
            <a:r>
              <a:rPr lang="en" sz="1000"/>
              <a:t>/45</a:t>
            </a:r>
            <a:endParaRPr sz="1000"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0" y="4823925"/>
            <a:ext cx="7191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Chadwick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