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2" r:id="rId3"/>
    <p:sldId id="263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741228C-57E5-46ED-83B0-167EAC28FA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79" y="0"/>
            <a:ext cx="1935921" cy="19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7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3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0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00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59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8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0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53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3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C24A7CE-1236-49FD-B6A4-7E54906CCC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79" y="0"/>
            <a:ext cx="1935921" cy="19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3067922-9FA2-45C0-857E-B6E87EAD62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79" y="0"/>
            <a:ext cx="1935921" cy="19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8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4DDBC8C-16CB-4847-AB42-F293BE64E4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79" y="0"/>
            <a:ext cx="1935921" cy="19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0ECC30-1669-42F9-BE0D-8BBA3384BE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79" y="0"/>
            <a:ext cx="1935921" cy="19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4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180AF0-14E9-4456-93CB-94CAAE10DF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79" y="0"/>
            <a:ext cx="1935921" cy="19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3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F1CEE92-4274-499F-912A-C32AC9D3EE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79" y="0"/>
            <a:ext cx="1935921" cy="19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1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BDC49-143B-488A-BA4A-0028C9F3AC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79" y="0"/>
            <a:ext cx="1935921" cy="19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0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E38C2-8104-4866-9577-03258BAC6971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B9EF9-8E9E-4B62-A9DE-27CF70A008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005977F-7153-4E59-AFA9-C9A62E60CD3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079" y="0"/>
            <a:ext cx="1935921" cy="19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3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4667-A723-4608-AB2F-6C56576B3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Lead 1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9109A-0184-4E54-A241-CD4656E41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February 2022</a:t>
            </a:r>
          </a:p>
        </p:txBody>
      </p:sp>
    </p:spTree>
    <p:extLst>
      <p:ext uri="{BB962C8B-B14F-4D97-AF65-F5344CB8AC3E}">
        <p14:creationId xmlns:p14="http://schemas.microsoft.com/office/powerpoint/2010/main" val="252422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C231-36A1-4D03-8A30-A233AB9E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C4C0-DECA-47CA-A424-8707C09BB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demonstrated</a:t>
            </a:r>
          </a:p>
        </p:txBody>
      </p:sp>
    </p:spTree>
    <p:extLst>
      <p:ext uri="{BB962C8B-B14F-4D97-AF65-F5344CB8AC3E}">
        <p14:creationId xmlns:p14="http://schemas.microsoft.com/office/powerpoint/2010/main" val="213705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A596-3371-45B3-AB0A-C7589823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 Git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60663-E77A-486C-BC7A-6677F6DF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demonstrated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 readme</a:t>
            </a:r>
          </a:p>
          <a:p>
            <a:pPr lvl="1"/>
            <a:r>
              <a:rPr lang="en-US" dirty="0"/>
              <a:t>/doc Git manual</a:t>
            </a:r>
          </a:p>
          <a:p>
            <a:pPr lvl="1"/>
            <a:r>
              <a:rPr lang="en-US" dirty="0"/>
              <a:t>/doc Champion documents</a:t>
            </a:r>
          </a:p>
        </p:txBody>
      </p:sp>
    </p:spTree>
    <p:extLst>
      <p:ext uri="{BB962C8B-B14F-4D97-AF65-F5344CB8AC3E}">
        <p14:creationId xmlns:p14="http://schemas.microsoft.com/office/powerpoint/2010/main" val="423304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BBA5-6DD6-4F08-975B-DA121794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Jump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A773-4366-43CA-9AF0-354C0399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top down/platformer hybrid</a:t>
            </a:r>
          </a:p>
          <a:p>
            <a:r>
              <a:rPr lang="en-US" dirty="0"/>
              <a:t>RPG</a:t>
            </a:r>
          </a:p>
          <a:p>
            <a:pPr lvl="1"/>
            <a:r>
              <a:rPr lang="en-US" dirty="0"/>
              <a:t>HP</a:t>
            </a:r>
          </a:p>
          <a:p>
            <a:pPr lvl="1"/>
            <a:r>
              <a:rPr lang="en-US" dirty="0"/>
              <a:t>Items</a:t>
            </a:r>
          </a:p>
          <a:p>
            <a:pPr lvl="1"/>
            <a:r>
              <a:rPr lang="en-US" dirty="0"/>
              <a:t>Quests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9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1AA5-3C49-4D59-AA60-02DD873C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6B94-4692-4811-AF69-29813C5F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down</a:t>
            </a:r>
          </a:p>
          <a:p>
            <a:r>
              <a:rPr lang="en-US" dirty="0"/>
              <a:t>Free roam</a:t>
            </a:r>
          </a:p>
          <a:p>
            <a:r>
              <a:rPr lang="en-US" dirty="0"/>
              <a:t>Entry ways to 2D platformer instances</a:t>
            </a:r>
          </a:p>
          <a:p>
            <a:r>
              <a:rPr lang="en-US" dirty="0"/>
              <a:t>Dynamic behavior based on game events</a:t>
            </a:r>
          </a:p>
          <a:p>
            <a:pPr lvl="1"/>
            <a:r>
              <a:rPr lang="en-US" dirty="0"/>
              <a:t>Level completion</a:t>
            </a:r>
          </a:p>
          <a:p>
            <a:pPr lvl="1"/>
            <a:r>
              <a:rPr lang="en-US" dirty="0"/>
              <a:t>Completed/failed tasks</a:t>
            </a:r>
          </a:p>
          <a:p>
            <a:r>
              <a:rPr lang="en-US" dirty="0"/>
              <a:t>“Guide” NPCs</a:t>
            </a:r>
          </a:p>
          <a:p>
            <a:r>
              <a:rPr lang="en-US" dirty="0"/>
              <a:t>Quests</a:t>
            </a:r>
          </a:p>
        </p:txBody>
      </p:sp>
    </p:spTree>
    <p:extLst>
      <p:ext uri="{BB962C8B-B14F-4D97-AF65-F5344CB8AC3E}">
        <p14:creationId xmlns:p14="http://schemas.microsoft.com/office/powerpoint/2010/main" val="390411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CC8B-CC10-424F-9F9B-79E1BA21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“Dungeon”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96CD-9C26-4BD5-BCEB-B26A4E98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Platformer</a:t>
            </a:r>
          </a:p>
          <a:p>
            <a:r>
              <a:rPr lang="en-US" dirty="0"/>
              <a:t>Unidirectional side scroller</a:t>
            </a:r>
          </a:p>
          <a:p>
            <a:r>
              <a:rPr lang="en-US" dirty="0"/>
              <a:t>Enemies</a:t>
            </a:r>
          </a:p>
          <a:p>
            <a:r>
              <a:rPr lang="en-US" dirty="0"/>
              <a:t>Level hazards/obstacles</a:t>
            </a:r>
          </a:p>
          <a:p>
            <a:r>
              <a:rPr lang="en-US" dirty="0"/>
              <a:t>Interactable items</a:t>
            </a:r>
          </a:p>
          <a:p>
            <a:pPr lvl="1"/>
            <a:r>
              <a:rPr lang="en-US" dirty="0"/>
              <a:t>Coins/powerups/etc.</a:t>
            </a:r>
          </a:p>
          <a:p>
            <a:pPr lvl="1"/>
            <a:r>
              <a:rPr lang="en-US" dirty="0"/>
              <a:t>“Keys” to unlock future instances</a:t>
            </a:r>
          </a:p>
        </p:txBody>
      </p:sp>
    </p:spTree>
    <p:extLst>
      <p:ext uri="{BB962C8B-B14F-4D97-AF65-F5344CB8AC3E}">
        <p14:creationId xmlns:p14="http://schemas.microsoft.com/office/powerpoint/2010/main" val="323458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62</TotalTime>
  <Words>99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Team Lead 1 Report</vt:lpstr>
      <vt:lpstr>Git directory structure</vt:lpstr>
      <vt:lpstr>Team member Git contributions</vt:lpstr>
      <vt:lpstr>Dungeon Jump</vt:lpstr>
      <vt:lpstr>Overworld</vt:lpstr>
      <vt:lpstr>“Dungeon” Instances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Nguyen, Khoi (nguy8583@vandals.uidaho.edu)</dc:creator>
  <cp:lastModifiedBy>Nguyen, Khoi (nguy8583@vandals.uidaho.edu)</cp:lastModifiedBy>
  <cp:revision>4</cp:revision>
  <dcterms:created xsi:type="dcterms:W3CDTF">2022-02-03T05:22:31Z</dcterms:created>
  <dcterms:modified xsi:type="dcterms:W3CDTF">2022-02-03T07:29:45Z</dcterms:modified>
</cp:coreProperties>
</file>