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7" r:id="rId1"/>
  </p:sldMasterIdLst>
  <p:notesMasterIdLst>
    <p:notesMasterId r:id="rId92"/>
  </p:notesMasterIdLst>
  <p:handoutMasterIdLst>
    <p:handoutMasterId r:id="rId93"/>
  </p:handoutMasterIdLst>
  <p:sldIdLst>
    <p:sldId id="256" r:id="rId2"/>
    <p:sldId id="348" r:id="rId3"/>
    <p:sldId id="257" r:id="rId4"/>
    <p:sldId id="258" r:id="rId5"/>
    <p:sldId id="259" r:id="rId6"/>
    <p:sldId id="261" r:id="rId7"/>
    <p:sldId id="262" r:id="rId8"/>
    <p:sldId id="301" r:id="rId9"/>
    <p:sldId id="260" r:id="rId10"/>
    <p:sldId id="264" r:id="rId11"/>
    <p:sldId id="300" r:id="rId12"/>
    <p:sldId id="265" r:id="rId13"/>
    <p:sldId id="263" r:id="rId14"/>
    <p:sldId id="266" r:id="rId15"/>
    <p:sldId id="267" r:id="rId16"/>
    <p:sldId id="269" r:id="rId17"/>
    <p:sldId id="309" r:id="rId18"/>
    <p:sldId id="310" r:id="rId19"/>
    <p:sldId id="311" r:id="rId20"/>
    <p:sldId id="313" r:id="rId21"/>
    <p:sldId id="312" r:id="rId22"/>
    <p:sldId id="308" r:id="rId23"/>
    <p:sldId id="360" r:id="rId24"/>
    <p:sldId id="361" r:id="rId25"/>
    <p:sldId id="362" r:id="rId26"/>
    <p:sldId id="363" r:id="rId27"/>
    <p:sldId id="364" r:id="rId28"/>
    <p:sldId id="270" r:id="rId29"/>
    <p:sldId id="274" r:id="rId30"/>
    <p:sldId id="276" r:id="rId31"/>
    <p:sldId id="277" r:id="rId32"/>
    <p:sldId id="366" r:id="rId33"/>
    <p:sldId id="283" r:id="rId34"/>
    <p:sldId id="292" r:id="rId35"/>
    <p:sldId id="306" r:id="rId36"/>
    <p:sldId id="339" r:id="rId37"/>
    <p:sldId id="340" r:id="rId38"/>
    <p:sldId id="342" r:id="rId39"/>
    <p:sldId id="343" r:id="rId40"/>
    <p:sldId id="350" r:id="rId41"/>
    <p:sldId id="351" r:id="rId42"/>
    <p:sldId id="352" r:id="rId43"/>
    <p:sldId id="353" r:id="rId44"/>
    <p:sldId id="354" r:id="rId45"/>
    <p:sldId id="355" r:id="rId46"/>
    <p:sldId id="356" r:id="rId47"/>
    <p:sldId id="357" r:id="rId48"/>
    <p:sldId id="358" r:id="rId49"/>
    <p:sldId id="359" r:id="rId50"/>
    <p:sldId id="284" r:id="rId51"/>
    <p:sldId id="368" r:id="rId52"/>
    <p:sldId id="286" r:id="rId53"/>
    <p:sldId id="307" r:id="rId54"/>
    <p:sldId id="314" r:id="rId55"/>
    <p:sldId id="330" r:id="rId56"/>
    <p:sldId id="315" r:id="rId57"/>
    <p:sldId id="316" r:id="rId58"/>
    <p:sldId id="336" r:id="rId59"/>
    <p:sldId id="317" r:id="rId60"/>
    <p:sldId id="318" r:id="rId61"/>
    <p:sldId id="337" r:id="rId62"/>
    <p:sldId id="319" r:id="rId63"/>
    <p:sldId id="320" r:id="rId64"/>
    <p:sldId id="329" r:id="rId65"/>
    <p:sldId id="321" r:id="rId66"/>
    <p:sldId id="322" r:id="rId67"/>
    <p:sldId id="328" r:id="rId68"/>
    <p:sldId id="323" r:id="rId69"/>
    <p:sldId id="324" r:id="rId70"/>
    <p:sldId id="331" r:id="rId71"/>
    <p:sldId id="332" r:id="rId72"/>
    <p:sldId id="333" r:id="rId73"/>
    <p:sldId id="334" r:id="rId74"/>
    <p:sldId id="335" r:id="rId75"/>
    <p:sldId id="325" r:id="rId76"/>
    <p:sldId id="326" r:id="rId77"/>
    <p:sldId id="338" r:id="rId78"/>
    <p:sldId id="327" r:id="rId79"/>
    <p:sldId id="344" r:id="rId80"/>
    <p:sldId id="365" r:id="rId81"/>
    <p:sldId id="345" r:id="rId82"/>
    <p:sldId id="370" r:id="rId83"/>
    <p:sldId id="346" r:id="rId84"/>
    <p:sldId id="371" r:id="rId85"/>
    <p:sldId id="347" r:id="rId86"/>
    <p:sldId id="372" r:id="rId87"/>
    <p:sldId id="302" r:id="rId88"/>
    <p:sldId id="304" r:id="rId89"/>
    <p:sldId id="303" r:id="rId90"/>
    <p:sldId id="305" r:id="rId91"/>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Franklin Gothic" pitchFamily="48" charset="0"/>
        <a:ea typeface="+mn-ea"/>
        <a:cs typeface="+mn-cs"/>
      </a:defRPr>
    </a:lvl1pPr>
    <a:lvl2pPr marL="457200" algn="l" rtl="0" eaLnBrk="0" fontAlgn="base" hangingPunct="0">
      <a:spcBef>
        <a:spcPct val="0"/>
      </a:spcBef>
      <a:spcAft>
        <a:spcPct val="0"/>
      </a:spcAft>
      <a:defRPr sz="2400" kern="1200">
        <a:solidFill>
          <a:schemeClr val="tx1"/>
        </a:solidFill>
        <a:latin typeface="Franklin Gothic" pitchFamily="48" charset="0"/>
        <a:ea typeface="+mn-ea"/>
        <a:cs typeface="+mn-cs"/>
      </a:defRPr>
    </a:lvl2pPr>
    <a:lvl3pPr marL="914400" algn="l" rtl="0" eaLnBrk="0" fontAlgn="base" hangingPunct="0">
      <a:spcBef>
        <a:spcPct val="0"/>
      </a:spcBef>
      <a:spcAft>
        <a:spcPct val="0"/>
      </a:spcAft>
      <a:defRPr sz="2400" kern="1200">
        <a:solidFill>
          <a:schemeClr val="tx1"/>
        </a:solidFill>
        <a:latin typeface="Franklin Gothic" pitchFamily="48" charset="0"/>
        <a:ea typeface="+mn-ea"/>
        <a:cs typeface="+mn-cs"/>
      </a:defRPr>
    </a:lvl3pPr>
    <a:lvl4pPr marL="1371600" algn="l" rtl="0" eaLnBrk="0" fontAlgn="base" hangingPunct="0">
      <a:spcBef>
        <a:spcPct val="0"/>
      </a:spcBef>
      <a:spcAft>
        <a:spcPct val="0"/>
      </a:spcAft>
      <a:defRPr sz="2400" kern="1200">
        <a:solidFill>
          <a:schemeClr val="tx1"/>
        </a:solidFill>
        <a:latin typeface="Franklin Gothic" pitchFamily="48" charset="0"/>
        <a:ea typeface="+mn-ea"/>
        <a:cs typeface="+mn-cs"/>
      </a:defRPr>
    </a:lvl4pPr>
    <a:lvl5pPr marL="1828800" algn="l" rtl="0" eaLnBrk="0" fontAlgn="base" hangingPunct="0">
      <a:spcBef>
        <a:spcPct val="0"/>
      </a:spcBef>
      <a:spcAft>
        <a:spcPct val="0"/>
      </a:spcAft>
      <a:defRPr sz="2400" kern="1200">
        <a:solidFill>
          <a:schemeClr val="tx1"/>
        </a:solidFill>
        <a:latin typeface="Franklin Gothic" pitchFamily="48" charset="0"/>
        <a:ea typeface="+mn-ea"/>
        <a:cs typeface="+mn-cs"/>
      </a:defRPr>
    </a:lvl5pPr>
    <a:lvl6pPr marL="2286000" algn="l" defTabSz="914400" rtl="0" eaLnBrk="1" latinLnBrk="0" hangingPunct="1">
      <a:defRPr sz="2400" kern="1200">
        <a:solidFill>
          <a:schemeClr val="tx1"/>
        </a:solidFill>
        <a:latin typeface="Franklin Gothic" pitchFamily="48" charset="0"/>
        <a:ea typeface="+mn-ea"/>
        <a:cs typeface="+mn-cs"/>
      </a:defRPr>
    </a:lvl6pPr>
    <a:lvl7pPr marL="2743200" algn="l" defTabSz="914400" rtl="0" eaLnBrk="1" latinLnBrk="0" hangingPunct="1">
      <a:defRPr sz="2400" kern="1200">
        <a:solidFill>
          <a:schemeClr val="tx1"/>
        </a:solidFill>
        <a:latin typeface="Franklin Gothic" pitchFamily="48" charset="0"/>
        <a:ea typeface="+mn-ea"/>
        <a:cs typeface="+mn-cs"/>
      </a:defRPr>
    </a:lvl7pPr>
    <a:lvl8pPr marL="3200400" algn="l" defTabSz="914400" rtl="0" eaLnBrk="1" latinLnBrk="0" hangingPunct="1">
      <a:defRPr sz="2400" kern="1200">
        <a:solidFill>
          <a:schemeClr val="tx1"/>
        </a:solidFill>
        <a:latin typeface="Franklin Gothic" pitchFamily="48" charset="0"/>
        <a:ea typeface="+mn-ea"/>
        <a:cs typeface="+mn-cs"/>
      </a:defRPr>
    </a:lvl8pPr>
    <a:lvl9pPr marL="3657600" algn="l" defTabSz="914400" rtl="0" eaLnBrk="1" latinLnBrk="0" hangingPunct="1">
      <a:defRPr sz="2400" kern="1200">
        <a:solidFill>
          <a:schemeClr val="tx1"/>
        </a:solidFill>
        <a:latin typeface="Franklin Gothic" pitchFamily="4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15C95-8D28-17A8-1FAB-8ED053EA0D50}" v="49" dt="2022-03-18T21:43:04.018"/>
    <p1510:client id="{1079DAA9-AB7C-421D-108E-910FC6DE9E47}" v="1164" dt="2022-03-20T02:41:22.843"/>
    <p1510:client id="{198B5FCE-9C1C-5FF3-B17E-1E20A647DE7E}" v="444" dt="2022-03-21T01:31:44.303"/>
    <p1510:client id="{36C871C1-5DE3-191B-7F5C-28B0F793DB55}" v="153" dt="2022-03-22T01:56:54.779"/>
    <p1510:client id="{37FFA8C1-A6AB-5516-108E-774A41F7384D}" v="1130" dt="2022-03-19T16:08:45.527"/>
    <p1510:client id="{4B7CA016-B6CD-15A7-F002-21F267C82D82}" v="680" dt="2022-03-19T22:19:45.378"/>
    <p1510:client id="{98009793-D1A9-20E4-FE77-81AFE5FB6F82}" v="26" dt="2022-03-18T21:39:43.225"/>
    <p1510:client id="{C02D3E49-B937-C9F2-73A5-09DF7D239E72}" v="1289" dt="2022-03-21T01:41:10.196"/>
    <p1510:client id="{D3978CEB-2C30-8448-08FF-6F95CB360AC4}" v="84" dt="2022-03-18T21:43:49.217"/>
    <p1510:client id="{F12F1764-0693-FCD8-7B6D-824F488A3D1C}" v="4" dt="2022-03-21T16:45:17.803"/>
    <p1510:client id="{F3027B63-3D63-BA27-EB71-80C5853387BC}" v="264" dt="2022-03-19T22:08:46.413"/>
    <p1510:client id="{F82147F8-BFCE-D708-FC56-A48DBED48DEE}" v="2" dt="2022-03-22T15:58:29.875"/>
    <p1510:client id="{F92216B2-4564-1D28-3978-9D28A439CC1E}" v="119" dt="2022-03-22T00:44:15.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nkle, Ethan (hink9661@vandals.uidaho.edu)" userId="S::hink9661@vandals.uidaho.edu::6d089722-b1b2-4fa7-9ac1-73b8b177c7cf" providerId="AD" clId="Web-{F82147F8-BFCE-D708-FC56-A48DBED48DEE}"/>
    <pc:docChg chg="modSld">
      <pc:chgData name="Hinkle, Ethan (hink9661@vandals.uidaho.edu)" userId="S::hink9661@vandals.uidaho.edu::6d089722-b1b2-4fa7-9ac1-73b8b177c7cf" providerId="AD" clId="Web-{F82147F8-BFCE-D708-FC56-A48DBED48DEE}" dt="2022-03-22T15:58:28.469" v="0" actId="20577"/>
      <pc:docMkLst>
        <pc:docMk/>
      </pc:docMkLst>
      <pc:sldChg chg="modSp">
        <pc:chgData name="Hinkle, Ethan (hink9661@vandals.uidaho.edu)" userId="S::hink9661@vandals.uidaho.edu::6d089722-b1b2-4fa7-9ac1-73b8b177c7cf" providerId="AD" clId="Web-{F82147F8-BFCE-D708-FC56-A48DBED48DEE}" dt="2022-03-22T15:58:28.469" v="0" actId="20577"/>
        <pc:sldMkLst>
          <pc:docMk/>
          <pc:sldMk cId="1986523929" sldId="309"/>
        </pc:sldMkLst>
        <pc:spChg chg="mod">
          <ac:chgData name="Hinkle, Ethan (hink9661@vandals.uidaho.edu)" userId="S::hink9661@vandals.uidaho.edu::6d089722-b1b2-4fa7-9ac1-73b8b177c7cf" providerId="AD" clId="Web-{F82147F8-BFCE-D708-FC56-A48DBED48DEE}" dt="2022-03-22T15:58:28.469" v="0" actId="20577"/>
          <ac:spMkLst>
            <pc:docMk/>
            <pc:sldMk cId="1986523929" sldId="309"/>
            <ac:spMk id="4" creationId="{1F3808BF-E0C3-431A-994C-E635F6E6C35E}"/>
          </ac:spMkLst>
        </pc:spChg>
      </pc:sldChg>
    </pc:docChg>
  </pc:docChgLst>
  <pc:docChgLst>
    <pc:chgData name="Michua-Zarate, Oscar (mich8359@vandals.uidaho.edu)" userId="S::mich8359@vandals.uidaho.edu::c607577d-5db0-4796-b21c-352b25734c89" providerId="AD" clId="Web-{D3978CEB-2C30-8448-08FF-6F95CB360AC4}"/>
    <pc:docChg chg="addSld modSld">
      <pc:chgData name="Michua-Zarate, Oscar (mich8359@vandals.uidaho.edu)" userId="S::mich8359@vandals.uidaho.edu::c607577d-5db0-4796-b21c-352b25734c89" providerId="AD" clId="Web-{D3978CEB-2C30-8448-08FF-6F95CB360AC4}" dt="2022-03-18T21:43:47.498" v="75" actId="20577"/>
      <pc:docMkLst>
        <pc:docMk/>
      </pc:docMkLst>
      <pc:sldChg chg="addSp delSp">
        <pc:chgData name="Michua-Zarate, Oscar (mich8359@vandals.uidaho.edu)" userId="S::mich8359@vandals.uidaho.edu::c607577d-5db0-4796-b21c-352b25734c89" providerId="AD" clId="Web-{D3978CEB-2C30-8448-08FF-6F95CB360AC4}" dt="2022-03-18T21:39:39.675" v="11"/>
        <pc:sldMkLst>
          <pc:docMk/>
          <pc:sldMk cId="0" sldId="288"/>
        </pc:sldMkLst>
        <pc:spChg chg="add del">
          <ac:chgData name="Michua-Zarate, Oscar (mich8359@vandals.uidaho.edu)" userId="S::mich8359@vandals.uidaho.edu::c607577d-5db0-4796-b21c-352b25734c89" providerId="AD" clId="Web-{D3978CEB-2C30-8448-08FF-6F95CB360AC4}" dt="2022-03-18T21:39:28.487" v="9"/>
          <ac:spMkLst>
            <pc:docMk/>
            <pc:sldMk cId="0" sldId="288"/>
            <ac:spMk id="2" creationId="{6D83A6D9-F8FF-4E61-BD38-1C73BAC5E770}"/>
          </ac:spMkLst>
        </pc:spChg>
        <pc:spChg chg="add del">
          <ac:chgData name="Michua-Zarate, Oscar (mich8359@vandals.uidaho.edu)" userId="S::mich8359@vandals.uidaho.edu::c607577d-5db0-4796-b21c-352b25734c89" providerId="AD" clId="Web-{D3978CEB-2C30-8448-08FF-6F95CB360AC4}" dt="2022-03-18T21:39:28.487" v="8"/>
          <ac:spMkLst>
            <pc:docMk/>
            <pc:sldMk cId="0" sldId="288"/>
            <ac:spMk id="3" creationId="{7CCA8E47-B92D-4ED6-9B12-04084FA971D8}"/>
          </ac:spMkLst>
        </pc:spChg>
        <pc:spChg chg="add del">
          <ac:chgData name="Michua-Zarate, Oscar (mich8359@vandals.uidaho.edu)" userId="S::mich8359@vandals.uidaho.edu::c607577d-5db0-4796-b21c-352b25734c89" providerId="AD" clId="Web-{D3978CEB-2C30-8448-08FF-6F95CB360AC4}" dt="2022-03-18T21:39:39.675" v="11"/>
          <ac:spMkLst>
            <pc:docMk/>
            <pc:sldMk cId="0" sldId="288"/>
            <ac:spMk id="4" creationId="{18CDCBE9-6A47-41B6-9807-5ADC5A82FF36}"/>
          </ac:spMkLst>
        </pc:spChg>
      </pc:sldChg>
      <pc:sldChg chg="modSp new">
        <pc:chgData name="Michua-Zarate, Oscar (mich8359@vandals.uidaho.edu)" userId="S::mich8359@vandals.uidaho.edu::c607577d-5db0-4796-b21c-352b25734c89" providerId="AD" clId="Web-{D3978CEB-2C30-8448-08FF-6F95CB360AC4}" dt="2022-03-18T21:43:39.701" v="73" actId="20577"/>
        <pc:sldMkLst>
          <pc:docMk/>
          <pc:sldMk cId="3912375629" sldId="306"/>
        </pc:sldMkLst>
        <pc:spChg chg="mod">
          <ac:chgData name="Michua-Zarate, Oscar (mich8359@vandals.uidaho.edu)" userId="S::mich8359@vandals.uidaho.edu::c607577d-5db0-4796-b21c-352b25734c89" providerId="AD" clId="Web-{D3978CEB-2C30-8448-08FF-6F95CB360AC4}" dt="2022-03-18T21:39:56.440" v="20" actId="20577"/>
          <ac:spMkLst>
            <pc:docMk/>
            <pc:sldMk cId="3912375629" sldId="306"/>
            <ac:spMk id="2" creationId="{1C425D16-7628-483F-8528-ABF218121715}"/>
          </ac:spMkLst>
        </pc:spChg>
        <pc:spChg chg="mod">
          <ac:chgData name="Michua-Zarate, Oscar (mich8359@vandals.uidaho.edu)" userId="S::mich8359@vandals.uidaho.edu::c607577d-5db0-4796-b21c-352b25734c89" providerId="AD" clId="Web-{D3978CEB-2C30-8448-08FF-6F95CB360AC4}" dt="2022-03-18T21:43:39.701" v="73" actId="20577"/>
          <ac:spMkLst>
            <pc:docMk/>
            <pc:sldMk cId="3912375629" sldId="306"/>
            <ac:spMk id="4" creationId="{B597ED79-2502-49F8-8D0E-EB9E6EB198FC}"/>
          </ac:spMkLst>
        </pc:spChg>
      </pc:sldChg>
      <pc:sldChg chg="modSp new">
        <pc:chgData name="Michua-Zarate, Oscar (mich8359@vandals.uidaho.edu)" userId="S::mich8359@vandals.uidaho.edu::c607577d-5db0-4796-b21c-352b25734c89" providerId="AD" clId="Web-{D3978CEB-2C30-8448-08FF-6F95CB360AC4}" dt="2022-03-18T21:43:47.498" v="75" actId="20577"/>
        <pc:sldMkLst>
          <pc:docMk/>
          <pc:sldMk cId="3758325282" sldId="308"/>
        </pc:sldMkLst>
        <pc:spChg chg="mod">
          <ac:chgData name="Michua-Zarate, Oscar (mich8359@vandals.uidaho.edu)" userId="S::mich8359@vandals.uidaho.edu::c607577d-5db0-4796-b21c-352b25734c89" providerId="AD" clId="Web-{D3978CEB-2C30-8448-08FF-6F95CB360AC4}" dt="2022-03-18T21:41:53.360" v="33" actId="20577"/>
          <ac:spMkLst>
            <pc:docMk/>
            <pc:sldMk cId="3758325282" sldId="308"/>
            <ac:spMk id="2" creationId="{0F592080-E771-41C8-8922-893D0A175D91}"/>
          </ac:spMkLst>
        </pc:spChg>
        <pc:spChg chg="mod">
          <ac:chgData name="Michua-Zarate, Oscar (mich8359@vandals.uidaho.edu)" userId="S::mich8359@vandals.uidaho.edu::c607577d-5db0-4796-b21c-352b25734c89" providerId="AD" clId="Web-{D3978CEB-2C30-8448-08FF-6F95CB360AC4}" dt="2022-03-18T21:43:47.498" v="75" actId="20577"/>
          <ac:spMkLst>
            <pc:docMk/>
            <pc:sldMk cId="3758325282" sldId="308"/>
            <ac:spMk id="4" creationId="{7129C4F3-0867-447E-A23D-03969AE1BCC0}"/>
          </ac:spMkLst>
        </pc:spChg>
      </pc:sldChg>
    </pc:docChg>
  </pc:docChgLst>
  <pc:docChgLst>
    <pc:chgData name="Michua-Zarate, Oscar (mich8359@vandals.uidaho.edu)" userId="S::mich8359@vandals.uidaho.edu::c607577d-5db0-4796-b21c-352b25734c89" providerId="AD" clId="Web-{1079DAA9-AB7C-421D-108E-910FC6DE9E47}"/>
    <pc:docChg chg="addSld delSld modSld sldOrd">
      <pc:chgData name="Michua-Zarate, Oscar (mich8359@vandals.uidaho.edu)" userId="S::mich8359@vandals.uidaho.edu::c607577d-5db0-4796-b21c-352b25734c89" providerId="AD" clId="Web-{1079DAA9-AB7C-421D-108E-910FC6DE9E47}" dt="2022-03-20T02:41:22.843" v="1001" actId="20577"/>
      <pc:docMkLst>
        <pc:docMk/>
      </pc:docMkLst>
      <pc:sldChg chg="addSp delSp modSp">
        <pc:chgData name="Michua-Zarate, Oscar (mich8359@vandals.uidaho.edu)" userId="S::mich8359@vandals.uidaho.edu::c607577d-5db0-4796-b21c-352b25734c89" providerId="AD" clId="Web-{1079DAA9-AB7C-421D-108E-910FC6DE9E47}" dt="2022-03-19T18:26:32.731" v="87" actId="20577"/>
        <pc:sldMkLst>
          <pc:docMk/>
          <pc:sldMk cId="3912375629" sldId="306"/>
        </pc:sldMkLst>
        <pc:spChg chg="mod">
          <ac:chgData name="Michua-Zarate, Oscar (mich8359@vandals.uidaho.edu)" userId="S::mich8359@vandals.uidaho.edu::c607577d-5db0-4796-b21c-352b25734c89" providerId="AD" clId="Web-{1079DAA9-AB7C-421D-108E-910FC6DE9E47}" dt="2022-03-19T18:26:32.731" v="87" actId="20577"/>
          <ac:spMkLst>
            <pc:docMk/>
            <pc:sldMk cId="3912375629" sldId="306"/>
            <ac:spMk id="2" creationId="{1C425D16-7628-483F-8528-ABF218121715}"/>
          </ac:spMkLst>
        </pc:spChg>
        <pc:spChg chg="mod">
          <ac:chgData name="Michua-Zarate, Oscar (mich8359@vandals.uidaho.edu)" userId="S::mich8359@vandals.uidaho.edu::c607577d-5db0-4796-b21c-352b25734c89" providerId="AD" clId="Web-{1079DAA9-AB7C-421D-108E-910FC6DE9E47}" dt="2022-03-19T18:23:14.516" v="48" actId="20577"/>
          <ac:spMkLst>
            <pc:docMk/>
            <pc:sldMk cId="3912375629" sldId="306"/>
            <ac:spMk id="3" creationId="{040F0C0C-8637-4448-88D0-FCF75B72B98C}"/>
          </ac:spMkLst>
        </pc:spChg>
        <pc:spChg chg="add del">
          <ac:chgData name="Michua-Zarate, Oscar (mich8359@vandals.uidaho.edu)" userId="S::mich8359@vandals.uidaho.edu::c607577d-5db0-4796-b21c-352b25734c89" providerId="AD" clId="Web-{1079DAA9-AB7C-421D-108E-910FC6DE9E47}" dt="2022-03-19T18:21:53.580" v="7"/>
          <ac:spMkLst>
            <pc:docMk/>
            <pc:sldMk cId="3912375629" sldId="306"/>
            <ac:spMk id="6" creationId="{7B599B74-6CC7-AA8B-3255-DE793FFC0469}"/>
          </ac:spMkLst>
        </pc:spChg>
      </pc:sldChg>
      <pc:sldChg chg="addSp modSp">
        <pc:chgData name="Michua-Zarate, Oscar (mich8359@vandals.uidaho.edu)" userId="S::mich8359@vandals.uidaho.edu::c607577d-5db0-4796-b21c-352b25734c89" providerId="AD" clId="Web-{1079DAA9-AB7C-421D-108E-910FC6DE9E47}" dt="2022-03-19T23:48:35.555" v="414" actId="14100"/>
        <pc:sldMkLst>
          <pc:docMk/>
          <pc:sldMk cId="3758325282" sldId="308"/>
        </pc:sldMkLst>
        <pc:spChg chg="mod">
          <ac:chgData name="Michua-Zarate, Oscar (mich8359@vandals.uidaho.edu)" userId="S::mich8359@vandals.uidaho.edu::c607577d-5db0-4796-b21c-352b25734c89" providerId="AD" clId="Web-{1079DAA9-AB7C-421D-108E-910FC6DE9E47}" dt="2022-03-19T23:48:35.555" v="414" actId="14100"/>
          <ac:spMkLst>
            <pc:docMk/>
            <pc:sldMk cId="3758325282" sldId="308"/>
            <ac:spMk id="3" creationId="{B73A52DE-716B-43AD-BBDD-A0808BD2995B}"/>
          </ac:spMkLst>
        </pc:spChg>
        <pc:picChg chg="add mod">
          <ac:chgData name="Michua-Zarate, Oscar (mich8359@vandals.uidaho.edu)" userId="S::mich8359@vandals.uidaho.edu::c607577d-5db0-4796-b21c-352b25734c89" providerId="AD" clId="Web-{1079DAA9-AB7C-421D-108E-910FC6DE9E47}" dt="2022-03-19T23:47:21.056" v="412" actId="14100"/>
          <ac:picMkLst>
            <pc:docMk/>
            <pc:sldMk cId="3758325282" sldId="308"/>
            <ac:picMk id="6" creationId="{8E51D762-FAC4-D33B-7B7B-D026F9155149}"/>
          </ac:picMkLst>
        </pc:picChg>
      </pc:sldChg>
      <pc:sldChg chg="modSp new ord">
        <pc:chgData name="Michua-Zarate, Oscar (mich8359@vandals.uidaho.edu)" userId="S::mich8359@vandals.uidaho.edu::c607577d-5db0-4796-b21c-352b25734c89" providerId="AD" clId="Web-{1079DAA9-AB7C-421D-108E-910FC6DE9E47}" dt="2022-03-19T18:26:20.013" v="85"/>
        <pc:sldMkLst>
          <pc:docMk/>
          <pc:sldMk cId="3143721508" sldId="339"/>
        </pc:sldMkLst>
        <pc:spChg chg="mod">
          <ac:chgData name="Michua-Zarate, Oscar (mich8359@vandals.uidaho.edu)" userId="S::mich8359@vandals.uidaho.edu::c607577d-5db0-4796-b21c-352b25734c89" providerId="AD" clId="Web-{1079DAA9-AB7C-421D-108E-910FC6DE9E47}" dt="2022-03-19T18:26:20.013" v="85"/>
          <ac:spMkLst>
            <pc:docMk/>
            <pc:sldMk cId="3143721508" sldId="339"/>
            <ac:spMk id="2" creationId="{D41AC97E-3705-9870-F9C4-D917E884C46D}"/>
          </ac:spMkLst>
        </pc:spChg>
        <pc:spChg chg="mod">
          <ac:chgData name="Michua-Zarate, Oscar (mich8359@vandals.uidaho.edu)" userId="S::mich8359@vandals.uidaho.edu::c607577d-5db0-4796-b21c-352b25734c89" providerId="AD" clId="Web-{1079DAA9-AB7C-421D-108E-910FC6DE9E47}" dt="2022-03-19T18:23:53.968" v="55" actId="20577"/>
          <ac:spMkLst>
            <pc:docMk/>
            <pc:sldMk cId="3143721508" sldId="339"/>
            <ac:spMk id="3" creationId="{51BAEFB4-66F5-E11E-AF75-BAD0C04FA44B}"/>
          </ac:spMkLst>
        </pc:spChg>
      </pc:sldChg>
      <pc:sldChg chg="addSp delSp modSp new ord">
        <pc:chgData name="Michua-Zarate, Oscar (mich8359@vandals.uidaho.edu)" userId="S::mich8359@vandals.uidaho.edu::c607577d-5db0-4796-b21c-352b25734c89" providerId="AD" clId="Web-{1079DAA9-AB7C-421D-108E-910FC6DE9E47}" dt="2022-03-20T02:38:31.141" v="959"/>
        <pc:sldMkLst>
          <pc:docMk/>
          <pc:sldMk cId="1894792059" sldId="340"/>
        </pc:sldMkLst>
        <pc:spChg chg="mod">
          <ac:chgData name="Michua-Zarate, Oscar (mich8359@vandals.uidaho.edu)" userId="S::mich8359@vandals.uidaho.edu::c607577d-5db0-4796-b21c-352b25734c89" providerId="AD" clId="Web-{1079DAA9-AB7C-421D-108E-910FC6DE9E47}" dt="2022-03-19T23:27:40.329" v="272" actId="20577"/>
          <ac:spMkLst>
            <pc:docMk/>
            <pc:sldMk cId="1894792059" sldId="340"/>
            <ac:spMk id="2" creationId="{9E60CE44-4669-CCC6-7775-2A4FC3A1F345}"/>
          </ac:spMkLst>
        </pc:spChg>
        <pc:spChg chg="del mod">
          <ac:chgData name="Michua-Zarate, Oscar (mich8359@vandals.uidaho.edu)" userId="S::mich8359@vandals.uidaho.edu::c607577d-5db0-4796-b21c-352b25734c89" providerId="AD" clId="Web-{1079DAA9-AB7C-421D-108E-910FC6DE9E47}" dt="2022-03-20T01:34:01.085" v="814"/>
          <ac:spMkLst>
            <pc:docMk/>
            <pc:sldMk cId="1894792059" sldId="340"/>
            <ac:spMk id="3" creationId="{A789AC2D-BF2B-42A3-6968-D3D45E242EE3}"/>
          </ac:spMkLst>
        </pc:spChg>
        <pc:spChg chg="add del">
          <ac:chgData name="Michua-Zarate, Oscar (mich8359@vandals.uidaho.edu)" userId="S::mich8359@vandals.uidaho.edu::c607577d-5db0-4796-b21c-352b25734c89" providerId="AD" clId="Web-{1079DAA9-AB7C-421D-108E-910FC6DE9E47}" dt="2022-03-20T02:38:31.141" v="959"/>
          <ac:spMkLst>
            <pc:docMk/>
            <pc:sldMk cId="1894792059" sldId="340"/>
            <ac:spMk id="3" creationId="{CD72C38F-F0DA-EEC3-D24F-0335B8F2EA34}"/>
          </ac:spMkLst>
        </pc:spChg>
        <pc:spChg chg="add mod">
          <ac:chgData name="Michua-Zarate, Oscar (mich8359@vandals.uidaho.edu)" userId="S::mich8359@vandals.uidaho.edu::c607577d-5db0-4796-b21c-352b25734c89" providerId="AD" clId="Web-{1079DAA9-AB7C-421D-108E-910FC6DE9E47}" dt="2022-03-20T01:39:41.728" v="940" actId="20577"/>
          <ac:spMkLst>
            <pc:docMk/>
            <pc:sldMk cId="1894792059" sldId="340"/>
            <ac:spMk id="7" creationId="{50F4123F-8276-AF63-0E73-EAD7C4CCF83B}"/>
          </ac:spMkLst>
        </pc:spChg>
        <pc:spChg chg="add mod">
          <ac:chgData name="Michua-Zarate, Oscar (mich8359@vandals.uidaho.edu)" userId="S::mich8359@vandals.uidaho.edu::c607577d-5db0-4796-b21c-352b25734c89" providerId="AD" clId="Web-{1079DAA9-AB7C-421D-108E-910FC6DE9E47}" dt="2022-03-20T01:35:25.772" v="828" actId="20577"/>
          <ac:spMkLst>
            <pc:docMk/>
            <pc:sldMk cId="1894792059" sldId="340"/>
            <ac:spMk id="8" creationId="{C5A7982C-672B-FD47-6A56-15357656DE61}"/>
          </ac:spMkLst>
        </pc:spChg>
        <pc:spChg chg="add mod">
          <ac:chgData name="Michua-Zarate, Oscar (mich8359@vandals.uidaho.edu)" userId="S::mich8359@vandals.uidaho.edu::c607577d-5db0-4796-b21c-352b25734c89" providerId="AD" clId="Web-{1079DAA9-AB7C-421D-108E-910FC6DE9E47}" dt="2022-03-20T01:38:26.474" v="928" actId="20577"/>
          <ac:spMkLst>
            <pc:docMk/>
            <pc:sldMk cId="1894792059" sldId="340"/>
            <ac:spMk id="9" creationId="{D4DDD426-F4B3-D3DD-B6FA-55BECEE2E6E3}"/>
          </ac:spMkLst>
        </pc:spChg>
        <pc:spChg chg="add del">
          <ac:chgData name="Michua-Zarate, Oscar (mich8359@vandals.uidaho.edu)" userId="S::mich8359@vandals.uidaho.edu::c607577d-5db0-4796-b21c-352b25734c89" providerId="AD" clId="Web-{1079DAA9-AB7C-421D-108E-910FC6DE9E47}" dt="2022-03-20T02:38:28.438" v="958"/>
          <ac:spMkLst>
            <pc:docMk/>
            <pc:sldMk cId="1894792059" sldId="340"/>
            <ac:spMk id="11" creationId="{3BAE3865-DD2D-4C26-34D0-4231A4317A85}"/>
          </ac:spMkLst>
        </pc:spChg>
        <pc:picChg chg="add mod ord">
          <ac:chgData name="Michua-Zarate, Oscar (mich8359@vandals.uidaho.edu)" userId="S::mich8359@vandals.uidaho.edu::c607577d-5db0-4796-b21c-352b25734c89" providerId="AD" clId="Web-{1079DAA9-AB7C-421D-108E-910FC6DE9E47}" dt="2022-03-20T01:34:28.694" v="818" actId="1076"/>
          <ac:picMkLst>
            <pc:docMk/>
            <pc:sldMk cId="1894792059" sldId="340"/>
            <ac:picMk id="6" creationId="{E5D8222F-5BE7-1B76-54BD-7C63219136F6}"/>
          </ac:picMkLst>
        </pc:picChg>
        <pc:picChg chg="add mod">
          <ac:chgData name="Michua-Zarate, Oscar (mich8359@vandals.uidaho.edu)" userId="S::mich8359@vandals.uidaho.edu::c607577d-5db0-4796-b21c-352b25734c89" providerId="AD" clId="Web-{1079DAA9-AB7C-421D-108E-910FC6DE9E47}" dt="2022-03-20T01:38:35.088" v="929" actId="1076"/>
          <ac:picMkLst>
            <pc:docMk/>
            <pc:sldMk cId="1894792059" sldId="340"/>
            <ac:picMk id="10" creationId="{549F0A92-8A77-87FC-EA75-8344CA2DEB54}"/>
          </ac:picMkLst>
        </pc:picChg>
      </pc:sldChg>
      <pc:sldChg chg="modSp new del">
        <pc:chgData name="Michua-Zarate, Oscar (mich8359@vandals.uidaho.edu)" userId="S::mich8359@vandals.uidaho.edu::c607577d-5db0-4796-b21c-352b25734c89" providerId="AD" clId="Web-{1079DAA9-AB7C-421D-108E-910FC6DE9E47}" dt="2022-03-20T01:39:51.290" v="941"/>
        <pc:sldMkLst>
          <pc:docMk/>
          <pc:sldMk cId="3071027644" sldId="341"/>
        </pc:sldMkLst>
        <pc:spChg chg="mod">
          <ac:chgData name="Michua-Zarate, Oscar (mich8359@vandals.uidaho.edu)" userId="S::mich8359@vandals.uidaho.edu::c607577d-5db0-4796-b21c-352b25734c89" providerId="AD" clId="Web-{1079DAA9-AB7C-421D-108E-910FC6DE9E47}" dt="2022-03-19T18:24:20.155" v="75" actId="20577"/>
          <ac:spMkLst>
            <pc:docMk/>
            <pc:sldMk cId="3071027644" sldId="341"/>
            <ac:spMk id="2" creationId="{17F7B2C5-0C9E-03B6-0714-9F8A2B073AE3}"/>
          </ac:spMkLst>
        </pc:spChg>
        <pc:spChg chg="mod">
          <ac:chgData name="Michua-Zarate, Oscar (mich8359@vandals.uidaho.edu)" userId="S::mich8359@vandals.uidaho.edu::c607577d-5db0-4796-b21c-352b25734c89" providerId="AD" clId="Web-{1079DAA9-AB7C-421D-108E-910FC6DE9E47}" dt="2022-03-19T18:24:33.311" v="78" actId="20577"/>
          <ac:spMkLst>
            <pc:docMk/>
            <pc:sldMk cId="3071027644" sldId="341"/>
            <ac:spMk id="3" creationId="{C7DF24F8-BB8B-B3C8-676B-94C8356C5D40}"/>
          </ac:spMkLst>
        </pc:spChg>
        <pc:spChg chg="mod">
          <ac:chgData name="Michua-Zarate, Oscar (mich8359@vandals.uidaho.edu)" userId="S::mich8359@vandals.uidaho.edu::c607577d-5db0-4796-b21c-352b25734c89" providerId="AD" clId="Web-{1079DAA9-AB7C-421D-108E-910FC6DE9E47}" dt="2022-03-19T18:24:35.561" v="79" actId="20577"/>
          <ac:spMkLst>
            <pc:docMk/>
            <pc:sldMk cId="3071027644" sldId="341"/>
            <ac:spMk id="4" creationId="{98C61529-5339-796B-39B1-7182628A060C}"/>
          </ac:spMkLst>
        </pc:spChg>
      </pc:sldChg>
      <pc:sldChg chg="modSp new">
        <pc:chgData name="Michua-Zarate, Oscar (mich8359@vandals.uidaho.edu)" userId="S::mich8359@vandals.uidaho.edu::c607577d-5db0-4796-b21c-352b25734c89" providerId="AD" clId="Web-{1079DAA9-AB7C-421D-108E-910FC6DE9E47}" dt="2022-03-20T02:38:43.141" v="961" actId="20577"/>
        <pc:sldMkLst>
          <pc:docMk/>
          <pc:sldMk cId="512070397" sldId="342"/>
        </pc:sldMkLst>
        <pc:spChg chg="mod">
          <ac:chgData name="Michua-Zarate, Oscar (mich8359@vandals.uidaho.edu)" userId="S::mich8359@vandals.uidaho.edu::c607577d-5db0-4796-b21c-352b25734c89" providerId="AD" clId="Web-{1079DAA9-AB7C-421D-108E-910FC6DE9E47}" dt="2022-03-19T18:27:02.980" v="96"/>
          <ac:spMkLst>
            <pc:docMk/>
            <pc:sldMk cId="512070397" sldId="342"/>
            <ac:spMk id="2" creationId="{DCE9595A-76A6-84B6-6BFF-AEA4FC16B745}"/>
          </ac:spMkLst>
        </pc:spChg>
        <pc:spChg chg="mod">
          <ac:chgData name="Michua-Zarate, Oscar (mich8359@vandals.uidaho.edu)" userId="S::mich8359@vandals.uidaho.edu::c607577d-5db0-4796-b21c-352b25734c89" providerId="AD" clId="Web-{1079DAA9-AB7C-421D-108E-910FC6DE9E47}" dt="2022-03-20T02:38:43.141" v="961" actId="20577"/>
          <ac:spMkLst>
            <pc:docMk/>
            <pc:sldMk cId="512070397" sldId="342"/>
            <ac:spMk id="3" creationId="{D9A011B3-AC60-E68A-34D4-4F3684944151}"/>
          </ac:spMkLst>
        </pc:spChg>
      </pc:sldChg>
      <pc:sldChg chg="addSp delSp modSp new mod modClrScheme chgLayout">
        <pc:chgData name="Michua-Zarate, Oscar (mich8359@vandals.uidaho.edu)" userId="S::mich8359@vandals.uidaho.edu::c607577d-5db0-4796-b21c-352b25734c89" providerId="AD" clId="Web-{1079DAA9-AB7C-421D-108E-910FC6DE9E47}" dt="2022-03-19T23:27:29.375" v="269" actId="20577"/>
        <pc:sldMkLst>
          <pc:docMk/>
          <pc:sldMk cId="794289676" sldId="343"/>
        </pc:sldMkLst>
        <pc:spChg chg="add del">
          <ac:chgData name="Michua-Zarate, Oscar (mich8359@vandals.uidaho.edu)" userId="S::mich8359@vandals.uidaho.edu::c607577d-5db0-4796-b21c-352b25734c89" providerId="AD" clId="Web-{1079DAA9-AB7C-421D-108E-910FC6DE9E47}" dt="2022-03-19T19:41:19.615" v="136"/>
          <ac:spMkLst>
            <pc:docMk/>
            <pc:sldMk cId="794289676" sldId="343"/>
            <ac:spMk id="2" creationId="{CC20F7CD-F34A-8D42-38A5-6E06407734BA}"/>
          </ac:spMkLst>
        </pc:spChg>
        <pc:spChg chg="add mod">
          <ac:chgData name="Michua-Zarate, Oscar (mich8359@vandals.uidaho.edu)" userId="S::mich8359@vandals.uidaho.edu::c607577d-5db0-4796-b21c-352b25734c89" providerId="AD" clId="Web-{1079DAA9-AB7C-421D-108E-910FC6DE9E47}" dt="2022-03-19T23:25:41.314" v="214"/>
          <ac:spMkLst>
            <pc:docMk/>
            <pc:sldMk cId="794289676" sldId="343"/>
            <ac:spMk id="2" creationId="{E0904466-2D68-4FF5-9286-B5F9C7AE884D}"/>
          </ac:spMkLst>
        </pc:spChg>
        <pc:spChg chg="del">
          <ac:chgData name="Michua-Zarate, Oscar (mich8359@vandals.uidaho.edu)" userId="S::mich8359@vandals.uidaho.edu::c607577d-5db0-4796-b21c-352b25734c89" providerId="AD" clId="Web-{1079DAA9-AB7C-421D-108E-910FC6DE9E47}" dt="2022-03-19T19:41:03.443" v="129"/>
          <ac:spMkLst>
            <pc:docMk/>
            <pc:sldMk cId="794289676" sldId="343"/>
            <ac:spMk id="3" creationId="{EC67F418-84AC-B969-846D-95F342A7A394}"/>
          </ac:spMkLst>
        </pc:spChg>
        <pc:spChg chg="add del">
          <ac:chgData name="Michua-Zarate, Oscar (mich8359@vandals.uidaho.edu)" userId="S::mich8359@vandals.uidaho.edu::c607577d-5db0-4796-b21c-352b25734c89" providerId="AD" clId="Web-{1079DAA9-AB7C-421D-108E-910FC6DE9E47}" dt="2022-03-19T19:41:19.615" v="136"/>
          <ac:spMkLst>
            <pc:docMk/>
            <pc:sldMk cId="794289676" sldId="343"/>
            <ac:spMk id="4" creationId="{F5CEDC10-E9C1-7837-1C81-AEEE05917000}"/>
          </ac:spMkLst>
        </pc:spChg>
        <pc:spChg chg="mod ord modVis">
          <ac:chgData name="Michua-Zarate, Oscar (mich8359@vandals.uidaho.edu)" userId="S::mich8359@vandals.uidaho.edu::c607577d-5db0-4796-b21c-352b25734c89" providerId="AD" clId="Web-{1079DAA9-AB7C-421D-108E-910FC6DE9E47}" dt="2022-03-19T23:25:41.314" v="214"/>
          <ac:spMkLst>
            <pc:docMk/>
            <pc:sldMk cId="794289676" sldId="343"/>
            <ac:spMk id="5" creationId="{9C87FB7F-F27C-FC69-3574-47BAFF2BE22E}"/>
          </ac:spMkLst>
        </pc:spChg>
        <pc:spChg chg="add del">
          <ac:chgData name="Michua-Zarate, Oscar (mich8359@vandals.uidaho.edu)" userId="S::mich8359@vandals.uidaho.edu::c607577d-5db0-4796-b21c-352b25734c89" providerId="AD" clId="Web-{1079DAA9-AB7C-421D-108E-910FC6DE9E47}" dt="2022-03-19T19:41:15.740" v="133"/>
          <ac:spMkLst>
            <pc:docMk/>
            <pc:sldMk cId="794289676" sldId="343"/>
            <ac:spMk id="11" creationId="{21D5D83B-005B-939C-51BB-2B30022D74E5}"/>
          </ac:spMkLst>
        </pc:spChg>
        <pc:spChg chg="add del">
          <ac:chgData name="Michua-Zarate, Oscar (mich8359@vandals.uidaho.edu)" userId="S::mich8359@vandals.uidaho.edu::c607577d-5db0-4796-b21c-352b25734c89" providerId="AD" clId="Web-{1079DAA9-AB7C-421D-108E-910FC6DE9E47}" dt="2022-03-19T19:41:15.740" v="133"/>
          <ac:spMkLst>
            <pc:docMk/>
            <pc:sldMk cId="794289676" sldId="343"/>
            <ac:spMk id="13" creationId="{16A44C3D-8622-B634-47FF-05EF18328D7A}"/>
          </ac:spMkLst>
        </pc:spChg>
        <pc:spChg chg="add del mod">
          <ac:chgData name="Michua-Zarate, Oscar (mich8359@vandals.uidaho.edu)" userId="S::mich8359@vandals.uidaho.edu::c607577d-5db0-4796-b21c-352b25734c89" providerId="AD" clId="Web-{1079DAA9-AB7C-421D-108E-910FC6DE9E47}" dt="2022-03-19T19:41:19.615" v="135"/>
          <ac:spMkLst>
            <pc:docMk/>
            <pc:sldMk cId="794289676" sldId="343"/>
            <ac:spMk id="15" creationId="{9B78EE67-FB12-1677-C723-A4B66EDE7342}"/>
          </ac:spMkLst>
        </pc:spChg>
        <pc:spChg chg="add del mod">
          <ac:chgData name="Michua-Zarate, Oscar (mich8359@vandals.uidaho.edu)" userId="S::mich8359@vandals.uidaho.edu::c607577d-5db0-4796-b21c-352b25734c89" providerId="AD" clId="Web-{1079DAA9-AB7C-421D-108E-910FC6DE9E47}" dt="2022-03-19T19:41:19.615" v="135"/>
          <ac:spMkLst>
            <pc:docMk/>
            <pc:sldMk cId="794289676" sldId="343"/>
            <ac:spMk id="16" creationId="{40E0C631-AEDB-668B-7652-D78AE4AD748F}"/>
          </ac:spMkLst>
        </pc:spChg>
        <pc:spChg chg="add del mod">
          <ac:chgData name="Michua-Zarate, Oscar (mich8359@vandals.uidaho.edu)" userId="S::mich8359@vandals.uidaho.edu::c607577d-5db0-4796-b21c-352b25734c89" providerId="AD" clId="Web-{1079DAA9-AB7C-421D-108E-910FC6DE9E47}" dt="2022-03-19T19:41:19.615" v="135"/>
          <ac:spMkLst>
            <pc:docMk/>
            <pc:sldMk cId="794289676" sldId="343"/>
            <ac:spMk id="17" creationId="{F8B843D6-7F87-613A-CF38-86A568FFBEAD}"/>
          </ac:spMkLst>
        </pc:spChg>
        <pc:spChg chg="add mod">
          <ac:chgData name="Michua-Zarate, Oscar (mich8359@vandals.uidaho.edu)" userId="S::mich8359@vandals.uidaho.edu::c607577d-5db0-4796-b21c-352b25734c89" providerId="AD" clId="Web-{1079DAA9-AB7C-421D-108E-910FC6DE9E47}" dt="2022-03-19T23:27:29.375" v="269" actId="20577"/>
          <ac:spMkLst>
            <pc:docMk/>
            <pc:sldMk cId="794289676" sldId="343"/>
            <ac:spMk id="19" creationId="{E9F68645-6E43-73C4-EFA3-4CA64424ACEC}"/>
          </ac:spMkLst>
        </pc:spChg>
        <pc:spChg chg="add del mod">
          <ac:chgData name="Michua-Zarate, Oscar (mich8359@vandals.uidaho.edu)" userId="S::mich8359@vandals.uidaho.edu::c607577d-5db0-4796-b21c-352b25734c89" providerId="AD" clId="Web-{1079DAA9-AB7C-421D-108E-910FC6DE9E47}" dt="2022-03-19T23:25:41.314" v="214"/>
          <ac:spMkLst>
            <pc:docMk/>
            <pc:sldMk cId="794289676" sldId="343"/>
            <ac:spMk id="20" creationId="{6AA5F3DD-59CA-0E2A-D45A-F23C0B6E46B0}"/>
          </ac:spMkLst>
        </pc:spChg>
        <pc:spChg chg="add del mod">
          <ac:chgData name="Michua-Zarate, Oscar (mich8359@vandals.uidaho.edu)" userId="S::mich8359@vandals.uidaho.edu::c607577d-5db0-4796-b21c-352b25734c89" providerId="AD" clId="Web-{1079DAA9-AB7C-421D-108E-910FC6DE9E47}" dt="2022-03-19T23:25:41.314" v="214"/>
          <ac:spMkLst>
            <pc:docMk/>
            <pc:sldMk cId="794289676" sldId="343"/>
            <ac:spMk id="21" creationId="{8B6AD3A4-7346-4AB2-B63C-4937831E5A2B}"/>
          </ac:spMkLst>
        </pc:spChg>
        <pc:spChg chg="add mod">
          <ac:chgData name="Michua-Zarate, Oscar (mich8359@vandals.uidaho.edu)" userId="S::mich8359@vandals.uidaho.edu::c607577d-5db0-4796-b21c-352b25734c89" providerId="AD" clId="Web-{1079DAA9-AB7C-421D-108E-910FC6DE9E47}" dt="2022-03-19T23:25:45.376" v="219" actId="20577"/>
          <ac:spMkLst>
            <pc:docMk/>
            <pc:sldMk cId="794289676" sldId="343"/>
            <ac:spMk id="26" creationId="{E919ACF0-464C-ED79-BCFC-C1EA3A7E5A99}"/>
          </ac:spMkLst>
        </pc:spChg>
        <pc:spChg chg="add mod">
          <ac:chgData name="Michua-Zarate, Oscar (mich8359@vandals.uidaho.edu)" userId="S::mich8359@vandals.uidaho.edu::c607577d-5db0-4796-b21c-352b25734c89" providerId="AD" clId="Web-{1079DAA9-AB7C-421D-108E-910FC6DE9E47}" dt="2022-03-19T23:25:41.314" v="214"/>
          <ac:spMkLst>
            <pc:docMk/>
            <pc:sldMk cId="794289676" sldId="343"/>
            <ac:spMk id="28" creationId="{C5EC3D22-EB25-5DA6-67BA-B2CEA83DC70C}"/>
          </ac:spMkLst>
        </pc:spChg>
        <pc:picChg chg="add mod ord">
          <ac:chgData name="Michua-Zarate, Oscar (mich8359@vandals.uidaho.edu)" userId="S::mich8359@vandals.uidaho.edu::c607577d-5db0-4796-b21c-352b25734c89" providerId="AD" clId="Web-{1079DAA9-AB7C-421D-108E-910FC6DE9E47}" dt="2022-03-19T23:25:41.314" v="214"/>
          <ac:picMkLst>
            <pc:docMk/>
            <pc:sldMk cId="794289676" sldId="343"/>
            <ac:picMk id="6" creationId="{1A09B5FF-BD60-05F6-32B0-677D9A0D6735}"/>
          </ac:picMkLst>
        </pc:picChg>
      </pc:sldChg>
      <pc:sldChg chg="modSp new del">
        <pc:chgData name="Michua-Zarate, Oscar (mich8359@vandals.uidaho.edu)" userId="S::mich8359@vandals.uidaho.edu::c607577d-5db0-4796-b21c-352b25734c89" providerId="AD" clId="Web-{1079DAA9-AB7C-421D-108E-910FC6DE9E47}" dt="2022-03-19T23:21:54.485" v="148"/>
        <pc:sldMkLst>
          <pc:docMk/>
          <pc:sldMk cId="2316576195" sldId="349"/>
        </pc:sldMkLst>
        <pc:spChg chg="mod">
          <ac:chgData name="Michua-Zarate, Oscar (mich8359@vandals.uidaho.edu)" userId="S::mich8359@vandals.uidaho.edu::c607577d-5db0-4796-b21c-352b25734c89" providerId="AD" clId="Web-{1079DAA9-AB7C-421D-108E-910FC6DE9E47}" dt="2022-03-19T23:21:26.313" v="146" actId="20577"/>
          <ac:spMkLst>
            <pc:docMk/>
            <pc:sldMk cId="2316576195" sldId="349"/>
            <ac:spMk id="2" creationId="{6E384F80-1A4A-4093-6F5D-5C0817AFA170}"/>
          </ac:spMkLst>
        </pc:spChg>
      </pc:sldChg>
      <pc:sldChg chg="modSp new">
        <pc:chgData name="Michua-Zarate, Oscar (mich8359@vandals.uidaho.edu)" userId="S::mich8359@vandals.uidaho.edu::c607577d-5db0-4796-b21c-352b25734c89" providerId="AD" clId="Web-{1079DAA9-AB7C-421D-108E-910FC6DE9E47}" dt="2022-03-20T02:41:22.843" v="1001" actId="20577"/>
        <pc:sldMkLst>
          <pc:docMk/>
          <pc:sldMk cId="764646800" sldId="350"/>
        </pc:sldMkLst>
        <pc:spChg chg="mod">
          <ac:chgData name="Michua-Zarate, Oscar (mich8359@vandals.uidaho.edu)" userId="S::mich8359@vandals.uidaho.edu::c607577d-5db0-4796-b21c-352b25734c89" providerId="AD" clId="Web-{1079DAA9-AB7C-421D-108E-910FC6DE9E47}" dt="2022-03-19T23:21:59.766" v="154" actId="20577"/>
          <ac:spMkLst>
            <pc:docMk/>
            <pc:sldMk cId="764646800" sldId="350"/>
            <ac:spMk id="2" creationId="{17C566BC-E188-9448-D08B-90070A42FE2D}"/>
          </ac:spMkLst>
        </pc:spChg>
        <pc:spChg chg="mod">
          <ac:chgData name="Michua-Zarate, Oscar (mich8359@vandals.uidaho.edu)" userId="S::mich8359@vandals.uidaho.edu::c607577d-5db0-4796-b21c-352b25734c89" providerId="AD" clId="Web-{1079DAA9-AB7C-421D-108E-910FC6DE9E47}" dt="2022-03-20T02:41:22.843" v="1001" actId="20577"/>
          <ac:spMkLst>
            <pc:docMk/>
            <pc:sldMk cId="764646800" sldId="350"/>
            <ac:spMk id="3" creationId="{CBB49373-C88C-9600-EE23-45476B86C987}"/>
          </ac:spMkLst>
        </pc:spChg>
        <pc:spChg chg="mod">
          <ac:chgData name="Michua-Zarate, Oscar (mich8359@vandals.uidaho.edu)" userId="S::mich8359@vandals.uidaho.edu::c607577d-5db0-4796-b21c-352b25734c89" providerId="AD" clId="Web-{1079DAA9-AB7C-421D-108E-910FC6DE9E47}" dt="2022-03-19T23:25:35.080" v="212" actId="20577"/>
          <ac:spMkLst>
            <pc:docMk/>
            <pc:sldMk cId="764646800" sldId="350"/>
            <ac:spMk id="4" creationId="{D17F4C87-BDA2-29DF-A604-A1BC962F147F}"/>
          </ac:spMkLst>
        </pc:spChg>
      </pc:sldChg>
      <pc:sldChg chg="modSp new">
        <pc:chgData name="Michua-Zarate, Oscar (mich8359@vandals.uidaho.edu)" userId="S::mich8359@vandals.uidaho.edu::c607577d-5db0-4796-b21c-352b25734c89" providerId="AD" clId="Web-{1079DAA9-AB7C-421D-108E-910FC6DE9E47}" dt="2022-03-19T23:25:33.283" v="210" actId="20577"/>
        <pc:sldMkLst>
          <pc:docMk/>
          <pc:sldMk cId="2204237072" sldId="351"/>
        </pc:sldMkLst>
        <pc:spChg chg="mod">
          <ac:chgData name="Michua-Zarate, Oscar (mich8359@vandals.uidaho.edu)" userId="S::mich8359@vandals.uidaho.edu::c607577d-5db0-4796-b21c-352b25734c89" providerId="AD" clId="Web-{1079DAA9-AB7C-421D-108E-910FC6DE9E47}" dt="2022-03-19T23:25:00.533" v="190" actId="20577"/>
          <ac:spMkLst>
            <pc:docMk/>
            <pc:sldMk cId="2204237072" sldId="351"/>
            <ac:spMk id="2" creationId="{95FBEB9C-98C1-5134-1002-3B21AFB94832}"/>
          </ac:spMkLst>
        </pc:spChg>
        <pc:spChg chg="mod">
          <ac:chgData name="Michua-Zarate, Oscar (mich8359@vandals.uidaho.edu)" userId="S::mich8359@vandals.uidaho.edu::c607577d-5db0-4796-b21c-352b25734c89" providerId="AD" clId="Web-{1079DAA9-AB7C-421D-108E-910FC6DE9E47}" dt="2022-03-19T23:25:07.361" v="194" actId="20577"/>
          <ac:spMkLst>
            <pc:docMk/>
            <pc:sldMk cId="2204237072" sldId="351"/>
            <ac:spMk id="3" creationId="{62C2B555-4135-1F43-AA73-150B0DF36FFD}"/>
          </ac:spMkLst>
        </pc:spChg>
        <pc:spChg chg="mod">
          <ac:chgData name="Michua-Zarate, Oscar (mich8359@vandals.uidaho.edu)" userId="S::mich8359@vandals.uidaho.edu::c607577d-5db0-4796-b21c-352b25734c89" providerId="AD" clId="Web-{1079DAA9-AB7C-421D-108E-910FC6DE9E47}" dt="2022-03-19T23:25:33.283" v="210" actId="20577"/>
          <ac:spMkLst>
            <pc:docMk/>
            <pc:sldMk cId="2204237072" sldId="351"/>
            <ac:spMk id="4" creationId="{1818A515-9915-0D2C-95F6-EAA4DA8B0CE0}"/>
          </ac:spMkLst>
        </pc:spChg>
      </pc:sldChg>
      <pc:sldChg chg="addSp delSp modSp new">
        <pc:chgData name="Michua-Zarate, Oscar (mich8359@vandals.uidaho.edu)" userId="S::mich8359@vandals.uidaho.edu::c607577d-5db0-4796-b21c-352b25734c89" providerId="AD" clId="Web-{1079DAA9-AB7C-421D-108E-910FC6DE9E47}" dt="2022-03-19T23:27:25.485" v="267" actId="20577"/>
        <pc:sldMkLst>
          <pc:docMk/>
          <pc:sldMk cId="512144904" sldId="352"/>
        </pc:sldMkLst>
        <pc:spChg chg="mod">
          <ac:chgData name="Michua-Zarate, Oscar (mich8359@vandals.uidaho.edu)" userId="S::mich8359@vandals.uidaho.edu::c607577d-5db0-4796-b21c-352b25734c89" providerId="AD" clId="Web-{1079DAA9-AB7C-421D-108E-910FC6DE9E47}" dt="2022-03-19T23:27:25.485" v="267" actId="20577"/>
          <ac:spMkLst>
            <pc:docMk/>
            <pc:sldMk cId="512144904" sldId="352"/>
            <ac:spMk id="2" creationId="{2084C0BD-6F9B-17D0-3049-40BDD73BE8C8}"/>
          </ac:spMkLst>
        </pc:spChg>
        <pc:spChg chg="del">
          <ac:chgData name="Michua-Zarate, Oscar (mich8359@vandals.uidaho.edu)" userId="S::mich8359@vandals.uidaho.edu::c607577d-5db0-4796-b21c-352b25734c89" providerId="AD" clId="Web-{1079DAA9-AB7C-421D-108E-910FC6DE9E47}" dt="2022-03-19T23:25:22.048" v="206"/>
          <ac:spMkLst>
            <pc:docMk/>
            <pc:sldMk cId="512144904" sldId="352"/>
            <ac:spMk id="3" creationId="{21991A2D-B23B-586A-2A7C-A5B28F059F56}"/>
          </ac:spMkLst>
        </pc:spChg>
        <pc:spChg chg="mod">
          <ac:chgData name="Michua-Zarate, Oscar (mich8359@vandals.uidaho.edu)" userId="S::mich8359@vandals.uidaho.edu::c607577d-5db0-4796-b21c-352b25734c89" providerId="AD" clId="Web-{1079DAA9-AB7C-421D-108E-910FC6DE9E47}" dt="2022-03-19T23:25:28.908" v="209" actId="20577"/>
          <ac:spMkLst>
            <pc:docMk/>
            <pc:sldMk cId="512144904" sldId="352"/>
            <ac:spMk id="4" creationId="{070378A3-F287-041C-7735-9759B3C450F3}"/>
          </ac:spMkLst>
        </pc:spChg>
        <pc:picChg chg="add mod ord">
          <ac:chgData name="Michua-Zarate, Oscar (mich8359@vandals.uidaho.edu)" userId="S::mich8359@vandals.uidaho.edu::c607577d-5db0-4796-b21c-352b25734c89" providerId="AD" clId="Web-{1079DAA9-AB7C-421D-108E-910FC6DE9E47}" dt="2022-03-19T23:25:26.705" v="208" actId="1076"/>
          <ac:picMkLst>
            <pc:docMk/>
            <pc:sldMk cId="512144904" sldId="352"/>
            <ac:picMk id="6" creationId="{8BABE806-95BC-A081-5E2E-8ACD88BB80E0}"/>
          </ac:picMkLst>
        </pc:picChg>
      </pc:sldChg>
      <pc:sldChg chg="modSp new">
        <pc:chgData name="Michua-Zarate, Oscar (mich8359@vandals.uidaho.edu)" userId="S::mich8359@vandals.uidaho.edu::c607577d-5db0-4796-b21c-352b25734c89" providerId="AD" clId="Web-{1079DAA9-AB7C-421D-108E-910FC6DE9E47}" dt="2022-03-19T23:26:39.501" v="234" actId="20577"/>
        <pc:sldMkLst>
          <pc:docMk/>
          <pc:sldMk cId="2495886354" sldId="353"/>
        </pc:sldMkLst>
        <pc:spChg chg="mod">
          <ac:chgData name="Michua-Zarate, Oscar (mich8359@vandals.uidaho.edu)" userId="S::mich8359@vandals.uidaho.edu::c607577d-5db0-4796-b21c-352b25734c89" providerId="AD" clId="Web-{1079DAA9-AB7C-421D-108E-910FC6DE9E47}" dt="2022-03-19T23:26:13.876" v="224" actId="20577"/>
          <ac:spMkLst>
            <pc:docMk/>
            <pc:sldMk cId="2495886354" sldId="353"/>
            <ac:spMk id="2" creationId="{1A876098-D635-F042-A05A-22F8F3839605}"/>
          </ac:spMkLst>
        </pc:spChg>
        <pc:spChg chg="mod">
          <ac:chgData name="Michua-Zarate, Oscar (mich8359@vandals.uidaho.edu)" userId="S::mich8359@vandals.uidaho.edu::c607577d-5db0-4796-b21c-352b25734c89" providerId="AD" clId="Web-{1079DAA9-AB7C-421D-108E-910FC6DE9E47}" dt="2022-03-19T23:26:39.501" v="234" actId="20577"/>
          <ac:spMkLst>
            <pc:docMk/>
            <pc:sldMk cId="2495886354" sldId="353"/>
            <ac:spMk id="3" creationId="{E37278DA-D62B-5652-ACC7-9FE1E83DB68B}"/>
          </ac:spMkLst>
        </pc:spChg>
      </pc:sldChg>
      <pc:sldChg chg="modSp new">
        <pc:chgData name="Michua-Zarate, Oscar (mich8359@vandals.uidaho.edu)" userId="S::mich8359@vandals.uidaho.edu::c607577d-5db0-4796-b21c-352b25734c89" providerId="AD" clId="Web-{1079DAA9-AB7C-421D-108E-910FC6DE9E47}" dt="2022-03-19T23:26:58.719" v="252" actId="20577"/>
        <pc:sldMkLst>
          <pc:docMk/>
          <pc:sldMk cId="2345264518" sldId="354"/>
        </pc:sldMkLst>
        <pc:spChg chg="mod">
          <ac:chgData name="Michua-Zarate, Oscar (mich8359@vandals.uidaho.edu)" userId="S::mich8359@vandals.uidaho.edu::c607577d-5db0-4796-b21c-352b25734c89" providerId="AD" clId="Web-{1079DAA9-AB7C-421D-108E-910FC6DE9E47}" dt="2022-03-19T23:26:51.720" v="250" actId="20577"/>
          <ac:spMkLst>
            <pc:docMk/>
            <pc:sldMk cId="2345264518" sldId="354"/>
            <ac:spMk id="2" creationId="{AE557A25-E5A0-1A0C-AE3D-F26531AA9505}"/>
          </ac:spMkLst>
        </pc:spChg>
        <pc:spChg chg="mod">
          <ac:chgData name="Michua-Zarate, Oscar (mich8359@vandals.uidaho.edu)" userId="S::mich8359@vandals.uidaho.edu::c607577d-5db0-4796-b21c-352b25734c89" providerId="AD" clId="Web-{1079DAA9-AB7C-421D-108E-910FC6DE9E47}" dt="2022-03-19T23:26:58.719" v="252" actId="20577"/>
          <ac:spMkLst>
            <pc:docMk/>
            <pc:sldMk cId="2345264518" sldId="354"/>
            <ac:spMk id="3" creationId="{D8441147-0FD7-046D-9FB3-F42D36E91B55}"/>
          </ac:spMkLst>
        </pc:spChg>
      </pc:sldChg>
      <pc:sldChg chg="modSp new">
        <pc:chgData name="Michua-Zarate, Oscar (mich8359@vandals.uidaho.edu)" userId="S::mich8359@vandals.uidaho.edu::c607577d-5db0-4796-b21c-352b25734c89" providerId="AD" clId="Web-{1079DAA9-AB7C-421D-108E-910FC6DE9E47}" dt="2022-03-19T23:27:23.016" v="265" actId="20577"/>
        <pc:sldMkLst>
          <pc:docMk/>
          <pc:sldMk cId="270286146" sldId="355"/>
        </pc:sldMkLst>
        <pc:spChg chg="mod">
          <ac:chgData name="Michua-Zarate, Oscar (mich8359@vandals.uidaho.edu)" userId="S::mich8359@vandals.uidaho.edu::c607577d-5db0-4796-b21c-352b25734c89" providerId="AD" clId="Web-{1079DAA9-AB7C-421D-108E-910FC6DE9E47}" dt="2022-03-19T23:27:23.016" v="265" actId="20577"/>
          <ac:spMkLst>
            <pc:docMk/>
            <pc:sldMk cId="270286146" sldId="355"/>
            <ac:spMk id="2" creationId="{8FA957E1-2978-0A84-32C5-F1D1916CB2FE}"/>
          </ac:spMkLst>
        </pc:spChg>
      </pc:sldChg>
      <pc:sldChg chg="modSp new">
        <pc:chgData name="Michua-Zarate, Oscar (mich8359@vandals.uidaho.edu)" userId="S::mich8359@vandals.uidaho.edu::c607577d-5db0-4796-b21c-352b25734c89" providerId="AD" clId="Web-{1079DAA9-AB7C-421D-108E-910FC6DE9E47}" dt="2022-03-19T23:28:36" v="285" actId="20577"/>
        <pc:sldMkLst>
          <pc:docMk/>
          <pc:sldMk cId="3696983826" sldId="356"/>
        </pc:sldMkLst>
        <pc:spChg chg="mod">
          <ac:chgData name="Michua-Zarate, Oscar (mich8359@vandals.uidaho.edu)" userId="S::mich8359@vandals.uidaho.edu::c607577d-5db0-4796-b21c-352b25734c89" providerId="AD" clId="Web-{1079DAA9-AB7C-421D-108E-910FC6DE9E47}" dt="2022-03-19T23:27:13.469" v="261" actId="20577"/>
          <ac:spMkLst>
            <pc:docMk/>
            <pc:sldMk cId="3696983826" sldId="356"/>
            <ac:spMk id="2" creationId="{A9A68538-2148-85FB-A8F5-F83C2E3D5F13}"/>
          </ac:spMkLst>
        </pc:spChg>
        <pc:spChg chg="mod">
          <ac:chgData name="Michua-Zarate, Oscar (mich8359@vandals.uidaho.edu)" userId="S::mich8359@vandals.uidaho.edu::c607577d-5db0-4796-b21c-352b25734c89" providerId="AD" clId="Web-{1079DAA9-AB7C-421D-108E-910FC6DE9E47}" dt="2022-03-19T23:28:36" v="285" actId="20577"/>
          <ac:spMkLst>
            <pc:docMk/>
            <pc:sldMk cId="3696983826" sldId="356"/>
            <ac:spMk id="3" creationId="{A0B9607F-3DDE-AEA0-8101-043EC8F03829}"/>
          </ac:spMkLst>
        </pc:spChg>
      </pc:sldChg>
      <pc:sldChg chg="modSp new">
        <pc:chgData name="Michua-Zarate, Oscar (mich8359@vandals.uidaho.edu)" userId="S::mich8359@vandals.uidaho.edu::c607577d-5db0-4796-b21c-352b25734c89" providerId="AD" clId="Web-{1079DAA9-AB7C-421D-108E-910FC6DE9E47}" dt="2022-03-19T23:29:01.515" v="298" actId="20577"/>
        <pc:sldMkLst>
          <pc:docMk/>
          <pc:sldMk cId="4223688910" sldId="357"/>
        </pc:sldMkLst>
        <pc:spChg chg="mod">
          <ac:chgData name="Michua-Zarate, Oscar (mich8359@vandals.uidaho.edu)" userId="S::mich8359@vandals.uidaho.edu::c607577d-5db0-4796-b21c-352b25734c89" providerId="AD" clId="Web-{1079DAA9-AB7C-421D-108E-910FC6DE9E47}" dt="2022-03-19T23:29:01.515" v="298" actId="20577"/>
          <ac:spMkLst>
            <pc:docMk/>
            <pc:sldMk cId="4223688910" sldId="357"/>
            <ac:spMk id="2" creationId="{A6991695-D60E-7089-70B2-50EF7E8FA228}"/>
          </ac:spMkLst>
        </pc:spChg>
        <pc:spChg chg="mod">
          <ac:chgData name="Michua-Zarate, Oscar (mich8359@vandals.uidaho.edu)" userId="S::mich8359@vandals.uidaho.edu::c607577d-5db0-4796-b21c-352b25734c89" providerId="AD" clId="Web-{1079DAA9-AB7C-421D-108E-910FC6DE9E47}" dt="2022-03-19T23:28:50.906" v="292" actId="20577"/>
          <ac:spMkLst>
            <pc:docMk/>
            <pc:sldMk cId="4223688910" sldId="357"/>
            <ac:spMk id="3" creationId="{4E48F783-DBB9-03C1-A976-097AC114F3FE}"/>
          </ac:spMkLst>
        </pc:spChg>
      </pc:sldChg>
      <pc:sldChg chg="modSp new">
        <pc:chgData name="Michua-Zarate, Oscar (mich8359@vandals.uidaho.edu)" userId="S::mich8359@vandals.uidaho.edu::c607577d-5db0-4796-b21c-352b25734c89" providerId="AD" clId="Web-{1079DAA9-AB7C-421D-108E-910FC6DE9E47}" dt="2022-03-19T23:29:08.828" v="302" actId="20577"/>
        <pc:sldMkLst>
          <pc:docMk/>
          <pc:sldMk cId="1336513444" sldId="358"/>
        </pc:sldMkLst>
        <pc:spChg chg="mod">
          <ac:chgData name="Michua-Zarate, Oscar (mich8359@vandals.uidaho.edu)" userId="S::mich8359@vandals.uidaho.edu::c607577d-5db0-4796-b21c-352b25734c89" providerId="AD" clId="Web-{1079DAA9-AB7C-421D-108E-910FC6DE9E47}" dt="2022-03-19T23:29:08.828" v="302" actId="20577"/>
          <ac:spMkLst>
            <pc:docMk/>
            <pc:sldMk cId="1336513444" sldId="358"/>
            <ac:spMk id="2" creationId="{F5D66590-CDBB-8258-55F6-DB9F7B0093F9}"/>
          </ac:spMkLst>
        </pc:spChg>
      </pc:sldChg>
      <pc:sldChg chg="modSp new">
        <pc:chgData name="Michua-Zarate, Oscar (mich8359@vandals.uidaho.edu)" userId="S::mich8359@vandals.uidaho.edu::c607577d-5db0-4796-b21c-352b25734c89" providerId="AD" clId="Web-{1079DAA9-AB7C-421D-108E-910FC6DE9E47}" dt="2022-03-19T23:30:04.030" v="319" actId="20577"/>
        <pc:sldMkLst>
          <pc:docMk/>
          <pc:sldMk cId="1174318892" sldId="359"/>
        </pc:sldMkLst>
        <pc:spChg chg="mod">
          <ac:chgData name="Michua-Zarate, Oscar (mich8359@vandals.uidaho.edu)" userId="S::mich8359@vandals.uidaho.edu::c607577d-5db0-4796-b21c-352b25734c89" providerId="AD" clId="Web-{1079DAA9-AB7C-421D-108E-910FC6DE9E47}" dt="2022-03-19T23:29:16.500" v="313" actId="20577"/>
          <ac:spMkLst>
            <pc:docMk/>
            <pc:sldMk cId="1174318892" sldId="359"/>
            <ac:spMk id="2" creationId="{B2B7C4A6-2E9E-F998-C0FC-D79AB8D312AD}"/>
          </ac:spMkLst>
        </pc:spChg>
        <pc:spChg chg="mod">
          <ac:chgData name="Michua-Zarate, Oscar (mich8359@vandals.uidaho.edu)" userId="S::mich8359@vandals.uidaho.edu::c607577d-5db0-4796-b21c-352b25734c89" providerId="AD" clId="Web-{1079DAA9-AB7C-421D-108E-910FC6DE9E47}" dt="2022-03-19T23:30:04.030" v="319" actId="20577"/>
          <ac:spMkLst>
            <pc:docMk/>
            <pc:sldMk cId="1174318892" sldId="359"/>
            <ac:spMk id="3" creationId="{E95851A0-166A-7AB8-DAE7-29F0ACB364FD}"/>
          </ac:spMkLst>
        </pc:spChg>
      </pc:sldChg>
      <pc:sldChg chg="modSp new">
        <pc:chgData name="Michua-Zarate, Oscar (mich8359@vandals.uidaho.edu)" userId="S::mich8359@vandals.uidaho.edu::c607577d-5db0-4796-b21c-352b25734c89" providerId="AD" clId="Web-{1079DAA9-AB7C-421D-108E-910FC6DE9E47}" dt="2022-03-19T23:50:01.304" v="417" actId="20577"/>
        <pc:sldMkLst>
          <pc:docMk/>
          <pc:sldMk cId="2551395681" sldId="360"/>
        </pc:sldMkLst>
        <pc:spChg chg="mod">
          <ac:chgData name="Michua-Zarate, Oscar (mich8359@vandals.uidaho.edu)" userId="S::mich8359@vandals.uidaho.edu::c607577d-5db0-4796-b21c-352b25734c89" providerId="AD" clId="Web-{1079DAA9-AB7C-421D-108E-910FC6DE9E47}" dt="2022-03-19T23:36:49.092" v="326" actId="20577"/>
          <ac:spMkLst>
            <pc:docMk/>
            <pc:sldMk cId="2551395681" sldId="360"/>
            <ac:spMk id="2" creationId="{AED1AF5D-32A2-2E90-6496-E8D9A43C849A}"/>
          </ac:spMkLst>
        </pc:spChg>
        <pc:spChg chg="mod">
          <ac:chgData name="Michua-Zarate, Oscar (mich8359@vandals.uidaho.edu)" userId="S::mich8359@vandals.uidaho.edu::c607577d-5db0-4796-b21c-352b25734c89" providerId="AD" clId="Web-{1079DAA9-AB7C-421D-108E-910FC6DE9E47}" dt="2022-03-19T23:38:02.982" v="369" actId="20577"/>
          <ac:spMkLst>
            <pc:docMk/>
            <pc:sldMk cId="2551395681" sldId="360"/>
            <ac:spMk id="3" creationId="{4B041574-5879-87C7-5EDA-0D141FAB6915}"/>
          </ac:spMkLst>
        </pc:spChg>
        <pc:spChg chg="mod">
          <ac:chgData name="Michua-Zarate, Oscar (mich8359@vandals.uidaho.edu)" userId="S::mich8359@vandals.uidaho.edu::c607577d-5db0-4796-b21c-352b25734c89" providerId="AD" clId="Web-{1079DAA9-AB7C-421D-108E-910FC6DE9E47}" dt="2022-03-19T23:50:01.304" v="417" actId="20577"/>
          <ac:spMkLst>
            <pc:docMk/>
            <pc:sldMk cId="2551395681" sldId="360"/>
            <ac:spMk id="4" creationId="{666B9C9D-6543-A105-E24B-216C3FDFAA58}"/>
          </ac:spMkLst>
        </pc:spChg>
      </pc:sldChg>
      <pc:sldChg chg="modSp new del">
        <pc:chgData name="Michua-Zarate, Oscar (mich8359@vandals.uidaho.edu)" userId="S::mich8359@vandals.uidaho.edu::c607577d-5db0-4796-b21c-352b25734c89" providerId="AD" clId="Web-{1079DAA9-AB7C-421D-108E-910FC6DE9E47}" dt="2022-03-19T23:39:36.716" v="399"/>
        <pc:sldMkLst>
          <pc:docMk/>
          <pc:sldMk cId="2844054199" sldId="361"/>
        </pc:sldMkLst>
        <pc:spChg chg="mod">
          <ac:chgData name="Michua-Zarate, Oscar (mich8359@vandals.uidaho.edu)" userId="S::mich8359@vandals.uidaho.edu::c607577d-5db0-4796-b21c-352b25734c89" providerId="AD" clId="Web-{1079DAA9-AB7C-421D-108E-910FC6DE9E47}" dt="2022-03-19T23:38:15.716" v="376" actId="20577"/>
          <ac:spMkLst>
            <pc:docMk/>
            <pc:sldMk cId="2844054199" sldId="361"/>
            <ac:spMk id="2" creationId="{0AA39355-8BB8-095B-0649-C46DF1E2A7BE}"/>
          </ac:spMkLst>
        </pc:spChg>
        <pc:spChg chg="mod">
          <ac:chgData name="Michua-Zarate, Oscar (mich8359@vandals.uidaho.edu)" userId="S::mich8359@vandals.uidaho.edu::c607577d-5db0-4796-b21c-352b25734c89" providerId="AD" clId="Web-{1079DAA9-AB7C-421D-108E-910FC6DE9E47}" dt="2022-03-19T23:38:45.732" v="398" actId="20577"/>
          <ac:spMkLst>
            <pc:docMk/>
            <pc:sldMk cId="2844054199" sldId="361"/>
            <ac:spMk id="3" creationId="{815576E4-F1DF-E8FF-58F5-6D35FB5B2A44}"/>
          </ac:spMkLst>
        </pc:spChg>
      </pc:sldChg>
      <pc:sldChg chg="addSp modSp new">
        <pc:chgData name="Michua-Zarate, Oscar (mich8359@vandals.uidaho.edu)" userId="S::mich8359@vandals.uidaho.edu::c607577d-5db0-4796-b21c-352b25734c89" providerId="AD" clId="Web-{1079DAA9-AB7C-421D-108E-910FC6DE9E47}" dt="2022-03-20T00:06:33.702" v="716" actId="1076"/>
        <pc:sldMkLst>
          <pc:docMk/>
          <pc:sldMk cId="3555060808" sldId="361"/>
        </pc:sldMkLst>
        <pc:spChg chg="mod">
          <ac:chgData name="Michua-Zarate, Oscar (mich8359@vandals.uidaho.edu)" userId="S::mich8359@vandals.uidaho.edu::c607577d-5db0-4796-b21c-352b25734c89" providerId="AD" clId="Web-{1079DAA9-AB7C-421D-108E-910FC6DE9E47}" dt="2022-03-19T23:50:27.538" v="422"/>
          <ac:spMkLst>
            <pc:docMk/>
            <pc:sldMk cId="3555060808" sldId="361"/>
            <ac:spMk id="2" creationId="{3CC6D75A-E587-18D2-D27E-95DA84777D61}"/>
          </ac:spMkLst>
        </pc:spChg>
        <pc:spChg chg="mod">
          <ac:chgData name="Michua-Zarate, Oscar (mich8359@vandals.uidaho.edu)" userId="S::mich8359@vandals.uidaho.edu::c607577d-5db0-4796-b21c-352b25734c89" providerId="AD" clId="Web-{1079DAA9-AB7C-421D-108E-910FC6DE9E47}" dt="2022-03-20T00:06:22.187" v="712" actId="20577"/>
          <ac:spMkLst>
            <pc:docMk/>
            <pc:sldMk cId="3555060808" sldId="361"/>
            <ac:spMk id="3" creationId="{64D54922-CC49-2435-A8C6-9A82E65BF781}"/>
          </ac:spMkLst>
        </pc:spChg>
        <pc:spChg chg="mod">
          <ac:chgData name="Michua-Zarate, Oscar (mich8359@vandals.uidaho.edu)" userId="S::mich8359@vandals.uidaho.edu::c607577d-5db0-4796-b21c-352b25734c89" providerId="AD" clId="Web-{1079DAA9-AB7C-421D-108E-910FC6DE9E47}" dt="2022-03-19T23:50:38.679" v="426" actId="20577"/>
          <ac:spMkLst>
            <pc:docMk/>
            <pc:sldMk cId="3555060808" sldId="361"/>
            <ac:spMk id="4" creationId="{CCA652BB-8804-2E8A-84BF-BF595DE2B1BF}"/>
          </ac:spMkLst>
        </pc:spChg>
        <pc:picChg chg="add mod">
          <ac:chgData name="Michua-Zarate, Oscar (mich8359@vandals.uidaho.edu)" userId="S::mich8359@vandals.uidaho.edu::c607577d-5db0-4796-b21c-352b25734c89" providerId="AD" clId="Web-{1079DAA9-AB7C-421D-108E-910FC6DE9E47}" dt="2022-03-20T00:06:33.702" v="716" actId="1076"/>
          <ac:picMkLst>
            <pc:docMk/>
            <pc:sldMk cId="3555060808" sldId="361"/>
            <ac:picMk id="6" creationId="{4EA64480-AF2C-DC9B-101A-4F0C89E85F7B}"/>
          </ac:picMkLst>
        </pc:picChg>
      </pc:sldChg>
      <pc:sldChg chg="addSp modSp new">
        <pc:chgData name="Michua-Zarate, Oscar (mich8359@vandals.uidaho.edu)" userId="S::mich8359@vandals.uidaho.edu::c607577d-5db0-4796-b21c-352b25734c89" providerId="AD" clId="Web-{1079DAA9-AB7C-421D-108E-910FC6DE9E47}" dt="2022-03-20T00:08:05.155" v="806" actId="1076"/>
        <pc:sldMkLst>
          <pc:docMk/>
          <pc:sldMk cId="4180029161" sldId="362"/>
        </pc:sldMkLst>
        <pc:spChg chg="mod">
          <ac:chgData name="Michua-Zarate, Oscar (mich8359@vandals.uidaho.edu)" userId="S::mich8359@vandals.uidaho.edu::c607577d-5db0-4796-b21c-352b25734c89" providerId="AD" clId="Web-{1079DAA9-AB7C-421D-108E-910FC6DE9E47}" dt="2022-03-19T23:55:14.723" v="457" actId="20577"/>
          <ac:spMkLst>
            <pc:docMk/>
            <pc:sldMk cId="4180029161" sldId="362"/>
            <ac:spMk id="2" creationId="{711B1175-1608-9B97-27B9-82C22C102B6C}"/>
          </ac:spMkLst>
        </pc:spChg>
        <pc:spChg chg="mod">
          <ac:chgData name="Michua-Zarate, Oscar (mich8359@vandals.uidaho.edu)" userId="S::mich8359@vandals.uidaho.edu::c607577d-5db0-4796-b21c-352b25734c89" providerId="AD" clId="Web-{1079DAA9-AB7C-421D-108E-910FC6DE9E47}" dt="2022-03-20T00:07:53.530" v="801" actId="20577"/>
          <ac:spMkLst>
            <pc:docMk/>
            <pc:sldMk cId="4180029161" sldId="362"/>
            <ac:spMk id="3" creationId="{14C1D094-9E0A-9D3C-BDFF-EC7916C997EF}"/>
          </ac:spMkLst>
        </pc:spChg>
        <pc:picChg chg="add mod">
          <ac:chgData name="Michua-Zarate, Oscar (mich8359@vandals.uidaho.edu)" userId="S::mich8359@vandals.uidaho.edu::c607577d-5db0-4796-b21c-352b25734c89" providerId="AD" clId="Web-{1079DAA9-AB7C-421D-108E-910FC6DE9E47}" dt="2022-03-20T00:08:05.155" v="806" actId="1076"/>
          <ac:picMkLst>
            <pc:docMk/>
            <pc:sldMk cId="4180029161" sldId="362"/>
            <ac:picMk id="6" creationId="{22633A29-5C7D-B4BD-0AD9-87FF003091B1}"/>
          </ac:picMkLst>
        </pc:picChg>
      </pc:sldChg>
      <pc:sldChg chg="addSp modSp new">
        <pc:chgData name="Michua-Zarate, Oscar (mich8359@vandals.uidaho.edu)" userId="S::mich8359@vandals.uidaho.edu::c607577d-5db0-4796-b21c-352b25734c89" providerId="AD" clId="Web-{1079DAA9-AB7C-421D-108E-910FC6DE9E47}" dt="2022-03-20T00:05:29.031" v="669" actId="20577"/>
        <pc:sldMkLst>
          <pc:docMk/>
          <pc:sldMk cId="2992800548" sldId="363"/>
        </pc:sldMkLst>
        <pc:spChg chg="mod">
          <ac:chgData name="Michua-Zarate, Oscar (mich8359@vandals.uidaho.edu)" userId="S::mich8359@vandals.uidaho.edu::c607577d-5db0-4796-b21c-352b25734c89" providerId="AD" clId="Web-{1079DAA9-AB7C-421D-108E-910FC6DE9E47}" dt="2022-03-20T00:05:29.031" v="669" actId="20577"/>
          <ac:spMkLst>
            <pc:docMk/>
            <pc:sldMk cId="2992800548" sldId="363"/>
            <ac:spMk id="2" creationId="{74CBCCDF-AB80-D518-BEF6-25D305C6B405}"/>
          </ac:spMkLst>
        </pc:spChg>
        <pc:spChg chg="mod">
          <ac:chgData name="Michua-Zarate, Oscar (mich8359@vandals.uidaho.edu)" userId="S::mich8359@vandals.uidaho.edu::c607577d-5db0-4796-b21c-352b25734c89" providerId="AD" clId="Web-{1079DAA9-AB7C-421D-108E-910FC6DE9E47}" dt="2022-03-20T00:02:44.079" v="584" actId="20577"/>
          <ac:spMkLst>
            <pc:docMk/>
            <pc:sldMk cId="2992800548" sldId="363"/>
            <ac:spMk id="3" creationId="{A2BE5D23-5EFB-8851-8E4A-5F6D8E9E5CA6}"/>
          </ac:spMkLst>
        </pc:spChg>
        <pc:picChg chg="add mod">
          <ac:chgData name="Michua-Zarate, Oscar (mich8359@vandals.uidaho.edu)" userId="S::mich8359@vandals.uidaho.edu::c607577d-5db0-4796-b21c-352b25734c89" providerId="AD" clId="Web-{1079DAA9-AB7C-421D-108E-910FC6DE9E47}" dt="2022-03-20T00:04:38.781" v="668" actId="14100"/>
          <ac:picMkLst>
            <pc:docMk/>
            <pc:sldMk cId="2992800548" sldId="363"/>
            <ac:picMk id="6" creationId="{6C605A9B-8C4E-2238-8B56-DD8187988ED5}"/>
          </ac:picMkLst>
        </pc:picChg>
      </pc:sldChg>
      <pc:sldChg chg="addSp modSp new">
        <pc:chgData name="Michua-Zarate, Oscar (mich8359@vandals.uidaho.edu)" userId="S::mich8359@vandals.uidaho.edu::c607577d-5db0-4796-b21c-352b25734c89" providerId="AD" clId="Web-{1079DAA9-AB7C-421D-108E-910FC6DE9E47}" dt="2022-03-20T00:08:25.654" v="810" actId="20577"/>
        <pc:sldMkLst>
          <pc:docMk/>
          <pc:sldMk cId="1863747581" sldId="364"/>
        </pc:sldMkLst>
        <pc:spChg chg="mod">
          <ac:chgData name="Michua-Zarate, Oscar (mich8359@vandals.uidaho.edu)" userId="S::mich8359@vandals.uidaho.edu::c607577d-5db0-4796-b21c-352b25734c89" providerId="AD" clId="Web-{1079DAA9-AB7C-421D-108E-910FC6DE9E47}" dt="2022-03-20T00:05:31.500" v="672" actId="20577"/>
          <ac:spMkLst>
            <pc:docMk/>
            <pc:sldMk cId="1863747581" sldId="364"/>
            <ac:spMk id="2" creationId="{2252703B-30AD-29F1-77DB-9F4BC70C8054}"/>
          </ac:spMkLst>
        </pc:spChg>
        <pc:spChg chg="mod">
          <ac:chgData name="Michua-Zarate, Oscar (mich8359@vandals.uidaho.edu)" userId="S::mich8359@vandals.uidaho.edu::c607577d-5db0-4796-b21c-352b25734c89" providerId="AD" clId="Web-{1079DAA9-AB7C-421D-108E-910FC6DE9E47}" dt="2022-03-20T00:08:25.654" v="810" actId="20577"/>
          <ac:spMkLst>
            <pc:docMk/>
            <pc:sldMk cId="1863747581" sldId="364"/>
            <ac:spMk id="3" creationId="{CF89EEA2-0EF5-B1C8-2EB2-D4C14171D90D}"/>
          </ac:spMkLst>
        </pc:spChg>
        <pc:picChg chg="add mod">
          <ac:chgData name="Michua-Zarate, Oscar (mich8359@vandals.uidaho.edu)" userId="S::mich8359@vandals.uidaho.edu::c607577d-5db0-4796-b21c-352b25734c89" providerId="AD" clId="Web-{1079DAA9-AB7C-421D-108E-910FC6DE9E47}" dt="2022-03-20T00:08:13.951" v="809" actId="1076"/>
          <ac:picMkLst>
            <pc:docMk/>
            <pc:sldMk cId="1863747581" sldId="364"/>
            <ac:picMk id="6" creationId="{17B196DF-8172-9428-AA7F-B83FF8D77E1F}"/>
          </ac:picMkLst>
        </pc:picChg>
      </pc:sldChg>
      <pc:sldChg chg="modSp new del">
        <pc:chgData name="Michua-Zarate, Oscar (mich8359@vandals.uidaho.edu)" userId="S::mich8359@vandals.uidaho.edu::c607577d-5db0-4796-b21c-352b25734c89" providerId="AD" clId="Web-{1079DAA9-AB7C-421D-108E-910FC6DE9E47}" dt="2022-03-20T01:40:10.040" v="955"/>
        <pc:sldMkLst>
          <pc:docMk/>
          <pc:sldMk cId="1894582707" sldId="365"/>
        </pc:sldMkLst>
        <pc:spChg chg="mod">
          <ac:chgData name="Michua-Zarate, Oscar (mich8359@vandals.uidaho.edu)" userId="S::mich8359@vandals.uidaho.edu::c607577d-5db0-4796-b21c-352b25734c89" providerId="AD" clId="Web-{1079DAA9-AB7C-421D-108E-910FC6DE9E47}" dt="2022-03-20T01:40:06.525" v="954" actId="20577"/>
          <ac:spMkLst>
            <pc:docMk/>
            <pc:sldMk cId="1894582707" sldId="365"/>
            <ac:spMk id="2" creationId="{CE70A2BE-0840-C0F8-C903-A856C3DB1B04}"/>
          </ac:spMkLst>
        </pc:spChg>
      </pc:sldChg>
    </pc:docChg>
  </pc:docChgLst>
  <pc:docChgLst>
    <pc:chgData name="Hinkle, Ethan (hink9661@vandals.uidaho.edu)" userId="S::hink9661@vandals.uidaho.edu::6d089722-b1b2-4fa7-9ac1-73b8b177c7cf" providerId="AD" clId="Web-{36C871C1-5DE3-191B-7F5C-28B0F793DB55}"/>
    <pc:docChg chg="delSld modSld modMainMaster">
      <pc:chgData name="Hinkle, Ethan (hink9661@vandals.uidaho.edu)" userId="S::hink9661@vandals.uidaho.edu::6d089722-b1b2-4fa7-9ac1-73b8b177c7cf" providerId="AD" clId="Web-{36C871C1-5DE3-191B-7F5C-28B0F793DB55}" dt="2022-03-22T01:56:51.622" v="150" actId="20577"/>
      <pc:docMkLst>
        <pc:docMk/>
      </pc:docMkLst>
      <pc:sldChg chg="addAnim modAnim">
        <pc:chgData name="Hinkle, Ethan (hink9661@vandals.uidaho.edu)" userId="S::hink9661@vandals.uidaho.edu::6d089722-b1b2-4fa7-9ac1-73b8b177c7cf" providerId="AD" clId="Web-{36C871C1-5DE3-191B-7F5C-28B0F793DB55}" dt="2022-03-22T01:45:37.590" v="31"/>
        <pc:sldMkLst>
          <pc:docMk/>
          <pc:sldMk cId="0" sldId="257"/>
        </pc:sldMkLst>
      </pc:sldChg>
      <pc:sldChg chg="addAnim delAnim modAnim">
        <pc:chgData name="Hinkle, Ethan (hink9661@vandals.uidaho.edu)" userId="S::hink9661@vandals.uidaho.edu::6d089722-b1b2-4fa7-9ac1-73b8b177c7cf" providerId="AD" clId="Web-{36C871C1-5DE3-191B-7F5C-28B0F793DB55}" dt="2022-03-22T01:47:06.371" v="52"/>
        <pc:sldMkLst>
          <pc:docMk/>
          <pc:sldMk cId="0" sldId="259"/>
        </pc:sldMkLst>
      </pc:sldChg>
      <pc:sldChg chg="addAnim delAnim modAnim">
        <pc:chgData name="Hinkle, Ethan (hink9661@vandals.uidaho.edu)" userId="S::hink9661@vandals.uidaho.edu::6d089722-b1b2-4fa7-9ac1-73b8b177c7cf" providerId="AD" clId="Web-{36C871C1-5DE3-191B-7F5C-28B0F793DB55}" dt="2022-03-22T01:46:59.371" v="49"/>
        <pc:sldMkLst>
          <pc:docMk/>
          <pc:sldMk cId="0" sldId="261"/>
        </pc:sldMkLst>
      </pc:sldChg>
      <pc:sldChg chg="modSp">
        <pc:chgData name="Hinkle, Ethan (hink9661@vandals.uidaho.edu)" userId="S::hink9661@vandals.uidaho.edu::6d089722-b1b2-4fa7-9ac1-73b8b177c7cf" providerId="AD" clId="Web-{36C871C1-5DE3-191B-7F5C-28B0F793DB55}" dt="2022-03-22T01:41:04.574" v="25" actId="20577"/>
        <pc:sldMkLst>
          <pc:docMk/>
          <pc:sldMk cId="0" sldId="264"/>
        </pc:sldMkLst>
        <pc:spChg chg="mod">
          <ac:chgData name="Hinkle, Ethan (hink9661@vandals.uidaho.edu)" userId="S::hink9661@vandals.uidaho.edu::6d089722-b1b2-4fa7-9ac1-73b8b177c7cf" providerId="AD" clId="Web-{36C871C1-5DE3-191B-7F5C-28B0F793DB55}" dt="2022-03-22T01:41:04.574" v="25" actId="20577"/>
          <ac:spMkLst>
            <pc:docMk/>
            <pc:sldMk cId="0" sldId="264"/>
            <ac:spMk id="241667" creationId="{8300DA0C-01EA-4344-85C9-D501FB7E5D49}"/>
          </ac:spMkLst>
        </pc:spChg>
      </pc:sldChg>
      <pc:sldChg chg="del">
        <pc:chgData name="Hinkle, Ethan (hink9661@vandals.uidaho.edu)" userId="S::hink9661@vandals.uidaho.edu::6d089722-b1b2-4fa7-9ac1-73b8b177c7cf" providerId="AD" clId="Web-{36C871C1-5DE3-191B-7F5C-28B0F793DB55}" dt="2022-03-22T01:48:21.809" v="59"/>
        <pc:sldMkLst>
          <pc:docMk/>
          <pc:sldMk cId="0" sldId="268"/>
        </pc:sldMkLst>
      </pc:sldChg>
      <pc:sldChg chg="del">
        <pc:chgData name="Hinkle, Ethan (hink9661@vandals.uidaho.edu)" userId="S::hink9661@vandals.uidaho.edu::6d089722-b1b2-4fa7-9ac1-73b8b177c7cf" providerId="AD" clId="Web-{36C871C1-5DE3-191B-7F5C-28B0F793DB55}" dt="2022-03-22T01:48:24.575" v="60"/>
        <pc:sldMkLst>
          <pc:docMk/>
          <pc:sldMk cId="0" sldId="271"/>
        </pc:sldMkLst>
      </pc:sldChg>
      <pc:sldChg chg="del">
        <pc:chgData name="Hinkle, Ethan (hink9661@vandals.uidaho.edu)" userId="S::hink9661@vandals.uidaho.edu::6d089722-b1b2-4fa7-9ac1-73b8b177c7cf" providerId="AD" clId="Web-{36C871C1-5DE3-191B-7F5C-28B0F793DB55}" dt="2022-03-22T01:48:26.981" v="61"/>
        <pc:sldMkLst>
          <pc:docMk/>
          <pc:sldMk cId="0" sldId="273"/>
        </pc:sldMkLst>
      </pc:sldChg>
      <pc:sldChg chg="modSp addAnim delAnim modAnim">
        <pc:chgData name="Hinkle, Ethan (hink9661@vandals.uidaho.edu)" userId="S::hink9661@vandals.uidaho.edu::6d089722-b1b2-4fa7-9ac1-73b8b177c7cf" providerId="AD" clId="Web-{36C871C1-5DE3-191B-7F5C-28B0F793DB55}" dt="2022-03-22T01:48:45.950" v="67" actId="1076"/>
        <pc:sldMkLst>
          <pc:docMk/>
          <pc:sldMk cId="0" sldId="276"/>
        </pc:sldMkLst>
        <pc:spChg chg="mod">
          <ac:chgData name="Hinkle, Ethan (hink9661@vandals.uidaho.edu)" userId="S::hink9661@vandals.uidaho.edu::6d089722-b1b2-4fa7-9ac1-73b8b177c7cf" providerId="AD" clId="Web-{36C871C1-5DE3-191B-7F5C-28B0F793DB55}" dt="2022-03-22T01:48:45.950" v="67" actId="1076"/>
          <ac:spMkLst>
            <pc:docMk/>
            <pc:sldMk cId="0" sldId="276"/>
            <ac:spMk id="263171" creationId="{7FFDB86D-08B2-40B5-B148-BBE13FCF76A9}"/>
          </ac:spMkLst>
        </pc:spChg>
      </pc:sldChg>
      <pc:sldChg chg="del">
        <pc:chgData name="Hinkle, Ethan (hink9661@vandals.uidaho.edu)" userId="S::hink9661@vandals.uidaho.edu::6d089722-b1b2-4fa7-9ac1-73b8b177c7cf" providerId="AD" clId="Web-{36C871C1-5DE3-191B-7F5C-28B0F793DB55}" dt="2022-03-22T01:48:51.450" v="68"/>
        <pc:sldMkLst>
          <pc:docMk/>
          <pc:sldMk cId="0" sldId="278"/>
        </pc:sldMkLst>
      </pc:sldChg>
      <pc:sldChg chg="del">
        <pc:chgData name="Hinkle, Ethan (hink9661@vandals.uidaho.edu)" userId="S::hink9661@vandals.uidaho.edu::6d089722-b1b2-4fa7-9ac1-73b8b177c7cf" providerId="AD" clId="Web-{36C871C1-5DE3-191B-7F5C-28B0F793DB55}" dt="2022-03-22T01:48:53.418" v="69"/>
        <pc:sldMkLst>
          <pc:docMk/>
          <pc:sldMk cId="0" sldId="279"/>
        </pc:sldMkLst>
      </pc:sldChg>
      <pc:sldChg chg="del">
        <pc:chgData name="Hinkle, Ethan (hink9661@vandals.uidaho.edu)" userId="S::hink9661@vandals.uidaho.edu::6d089722-b1b2-4fa7-9ac1-73b8b177c7cf" providerId="AD" clId="Web-{36C871C1-5DE3-191B-7F5C-28B0F793DB55}" dt="2022-03-22T01:48:53.731" v="70"/>
        <pc:sldMkLst>
          <pc:docMk/>
          <pc:sldMk cId="0" sldId="280"/>
        </pc:sldMkLst>
      </pc:sldChg>
      <pc:sldChg chg="del">
        <pc:chgData name="Hinkle, Ethan (hink9661@vandals.uidaho.edu)" userId="S::hink9661@vandals.uidaho.edu::6d089722-b1b2-4fa7-9ac1-73b8b177c7cf" providerId="AD" clId="Web-{36C871C1-5DE3-191B-7F5C-28B0F793DB55}" dt="2022-03-22T01:48:54.622" v="71"/>
        <pc:sldMkLst>
          <pc:docMk/>
          <pc:sldMk cId="0" sldId="281"/>
        </pc:sldMkLst>
      </pc:sldChg>
      <pc:sldChg chg="addAnim modAnim">
        <pc:chgData name="Hinkle, Ethan (hink9661@vandals.uidaho.edu)" userId="S::hink9661@vandals.uidaho.edu::6d089722-b1b2-4fa7-9ac1-73b8b177c7cf" providerId="AD" clId="Web-{36C871C1-5DE3-191B-7F5C-28B0F793DB55}" dt="2022-03-22T01:49:14.825" v="77"/>
        <pc:sldMkLst>
          <pc:docMk/>
          <pc:sldMk cId="0" sldId="283"/>
        </pc:sldMkLst>
      </pc:sldChg>
      <pc:sldChg chg="addAnim modAnim">
        <pc:chgData name="Hinkle, Ethan (hink9661@vandals.uidaho.edu)" userId="S::hink9661@vandals.uidaho.edu::6d089722-b1b2-4fa7-9ac1-73b8b177c7cf" providerId="AD" clId="Web-{36C871C1-5DE3-191B-7F5C-28B0F793DB55}" dt="2022-03-22T01:49:51.325" v="87"/>
        <pc:sldMkLst>
          <pc:docMk/>
          <pc:sldMk cId="0" sldId="284"/>
        </pc:sldMkLst>
      </pc:sldChg>
      <pc:sldChg chg="del">
        <pc:chgData name="Hinkle, Ethan (hink9661@vandals.uidaho.edu)" userId="S::hink9661@vandals.uidaho.edu::6d089722-b1b2-4fa7-9ac1-73b8b177c7cf" providerId="AD" clId="Web-{36C871C1-5DE3-191B-7F5C-28B0F793DB55}" dt="2022-03-22T01:50:03.184" v="95"/>
        <pc:sldMkLst>
          <pc:docMk/>
          <pc:sldMk cId="0" sldId="285"/>
        </pc:sldMkLst>
      </pc:sldChg>
      <pc:sldChg chg="del">
        <pc:chgData name="Hinkle, Ethan (hink9661@vandals.uidaho.edu)" userId="S::hink9661@vandals.uidaho.edu::6d089722-b1b2-4fa7-9ac1-73b8b177c7cf" providerId="AD" clId="Web-{36C871C1-5DE3-191B-7F5C-28B0F793DB55}" dt="2022-03-22T01:49:30.715" v="79"/>
        <pc:sldMkLst>
          <pc:docMk/>
          <pc:sldMk cId="0" sldId="287"/>
        </pc:sldMkLst>
      </pc:sldChg>
      <pc:sldChg chg="del">
        <pc:chgData name="Hinkle, Ethan (hink9661@vandals.uidaho.edu)" userId="S::hink9661@vandals.uidaho.edu::6d089722-b1b2-4fa7-9ac1-73b8b177c7cf" providerId="AD" clId="Web-{36C871C1-5DE3-191B-7F5C-28B0F793DB55}" dt="2022-03-22T01:49:31.668" v="80"/>
        <pc:sldMkLst>
          <pc:docMk/>
          <pc:sldMk cId="0" sldId="288"/>
        </pc:sldMkLst>
      </pc:sldChg>
      <pc:sldChg chg="del">
        <pc:chgData name="Hinkle, Ethan (hink9661@vandals.uidaho.edu)" userId="S::hink9661@vandals.uidaho.edu::6d089722-b1b2-4fa7-9ac1-73b8b177c7cf" providerId="AD" clId="Web-{36C871C1-5DE3-191B-7F5C-28B0F793DB55}" dt="2022-03-22T01:49:31.934" v="81"/>
        <pc:sldMkLst>
          <pc:docMk/>
          <pc:sldMk cId="0" sldId="289"/>
        </pc:sldMkLst>
      </pc:sldChg>
      <pc:sldChg chg="del">
        <pc:chgData name="Hinkle, Ethan (hink9661@vandals.uidaho.edu)" userId="S::hink9661@vandals.uidaho.edu::6d089722-b1b2-4fa7-9ac1-73b8b177c7cf" providerId="AD" clId="Web-{36C871C1-5DE3-191B-7F5C-28B0F793DB55}" dt="2022-03-22T01:49:32.372" v="82"/>
        <pc:sldMkLst>
          <pc:docMk/>
          <pc:sldMk cId="0" sldId="290"/>
        </pc:sldMkLst>
      </pc:sldChg>
      <pc:sldChg chg="del">
        <pc:chgData name="Hinkle, Ethan (hink9661@vandals.uidaho.edu)" userId="S::hink9661@vandals.uidaho.edu::6d089722-b1b2-4fa7-9ac1-73b8b177c7cf" providerId="AD" clId="Web-{36C871C1-5DE3-191B-7F5C-28B0F793DB55}" dt="2022-03-22T01:49:33.137" v="83"/>
        <pc:sldMkLst>
          <pc:docMk/>
          <pc:sldMk cId="0" sldId="291"/>
        </pc:sldMkLst>
      </pc:sldChg>
      <pc:sldChg chg="modSp">
        <pc:chgData name="Hinkle, Ethan (hink9661@vandals.uidaho.edu)" userId="S::hink9661@vandals.uidaho.edu::6d089722-b1b2-4fa7-9ac1-73b8b177c7cf" providerId="AD" clId="Web-{36C871C1-5DE3-191B-7F5C-28B0F793DB55}" dt="2022-03-22T01:56:34.466" v="146"/>
        <pc:sldMkLst>
          <pc:docMk/>
          <pc:sldMk cId="0" sldId="292"/>
        </pc:sldMkLst>
        <pc:spChg chg="mod">
          <ac:chgData name="Hinkle, Ethan (hink9661@vandals.uidaho.edu)" userId="S::hink9661@vandals.uidaho.edu::6d089722-b1b2-4fa7-9ac1-73b8b177c7cf" providerId="AD" clId="Web-{36C871C1-5DE3-191B-7F5C-28B0F793DB55}" dt="2022-03-22T01:56:34.466" v="146"/>
          <ac:spMkLst>
            <pc:docMk/>
            <pc:sldMk cId="0" sldId="292"/>
            <ac:spMk id="2" creationId="{454A2788-1692-4ABF-8E27-D96A97C397F5}"/>
          </ac:spMkLst>
        </pc:spChg>
      </pc:sldChg>
      <pc:sldChg chg="del">
        <pc:chgData name="Hinkle, Ethan (hink9661@vandals.uidaho.edu)" userId="S::hink9661@vandals.uidaho.edu::6d089722-b1b2-4fa7-9ac1-73b8b177c7cf" providerId="AD" clId="Web-{36C871C1-5DE3-191B-7F5C-28B0F793DB55}" dt="2022-03-22T01:49:33.809" v="84"/>
        <pc:sldMkLst>
          <pc:docMk/>
          <pc:sldMk cId="0" sldId="293"/>
        </pc:sldMkLst>
      </pc:sldChg>
      <pc:sldChg chg="del">
        <pc:chgData name="Hinkle, Ethan (hink9661@vandals.uidaho.edu)" userId="S::hink9661@vandals.uidaho.edu::6d089722-b1b2-4fa7-9ac1-73b8b177c7cf" providerId="AD" clId="Web-{36C871C1-5DE3-191B-7F5C-28B0F793DB55}" dt="2022-03-22T01:49:59.762" v="92"/>
        <pc:sldMkLst>
          <pc:docMk/>
          <pc:sldMk cId="0" sldId="295"/>
        </pc:sldMkLst>
      </pc:sldChg>
      <pc:sldChg chg="del">
        <pc:chgData name="Hinkle, Ethan (hink9661@vandals.uidaho.edu)" userId="S::hink9661@vandals.uidaho.edu::6d089722-b1b2-4fa7-9ac1-73b8b177c7cf" providerId="AD" clId="Web-{36C871C1-5DE3-191B-7F5C-28B0F793DB55}" dt="2022-03-22T01:50:00.012" v="93"/>
        <pc:sldMkLst>
          <pc:docMk/>
          <pc:sldMk cId="0" sldId="296"/>
        </pc:sldMkLst>
      </pc:sldChg>
      <pc:sldChg chg="del">
        <pc:chgData name="Hinkle, Ethan (hink9661@vandals.uidaho.edu)" userId="S::hink9661@vandals.uidaho.edu::6d089722-b1b2-4fa7-9ac1-73b8b177c7cf" providerId="AD" clId="Web-{36C871C1-5DE3-191B-7F5C-28B0F793DB55}" dt="2022-03-22T01:49:58.481" v="91"/>
        <pc:sldMkLst>
          <pc:docMk/>
          <pc:sldMk cId="0" sldId="297"/>
        </pc:sldMkLst>
      </pc:sldChg>
      <pc:sldChg chg="del">
        <pc:chgData name="Hinkle, Ethan (hink9661@vandals.uidaho.edu)" userId="S::hink9661@vandals.uidaho.edu::6d089722-b1b2-4fa7-9ac1-73b8b177c7cf" providerId="AD" clId="Web-{36C871C1-5DE3-191B-7F5C-28B0F793DB55}" dt="2022-03-22T01:50:03.700" v="96"/>
        <pc:sldMkLst>
          <pc:docMk/>
          <pc:sldMk cId="0" sldId="298"/>
        </pc:sldMkLst>
      </pc:sldChg>
      <pc:sldChg chg="del">
        <pc:chgData name="Hinkle, Ethan (hink9661@vandals.uidaho.edu)" userId="S::hink9661@vandals.uidaho.edu::6d089722-b1b2-4fa7-9ac1-73b8b177c7cf" providerId="AD" clId="Web-{36C871C1-5DE3-191B-7F5C-28B0F793DB55}" dt="2022-03-22T01:50:04.262" v="97"/>
        <pc:sldMkLst>
          <pc:docMk/>
          <pc:sldMk cId="0" sldId="299"/>
        </pc:sldMkLst>
      </pc:sldChg>
      <pc:sldChg chg="addAnim delAnim modAnim">
        <pc:chgData name="Hinkle, Ethan (hink9661@vandals.uidaho.edu)" userId="S::hink9661@vandals.uidaho.edu::6d089722-b1b2-4fa7-9ac1-73b8b177c7cf" providerId="AD" clId="Web-{36C871C1-5DE3-191B-7F5C-28B0F793DB55}" dt="2022-03-22T01:47:40.043" v="58"/>
        <pc:sldMkLst>
          <pc:docMk/>
          <pc:sldMk cId="0" sldId="301"/>
        </pc:sldMkLst>
      </pc:sldChg>
      <pc:sldChg chg="addAnim delAnim modAnim">
        <pc:chgData name="Hinkle, Ethan (hink9661@vandals.uidaho.edu)" userId="S::hink9661@vandals.uidaho.edu::6d089722-b1b2-4fa7-9ac1-73b8b177c7cf" providerId="AD" clId="Web-{36C871C1-5DE3-191B-7F5C-28B0F793DB55}" dt="2022-03-22T01:55:44.763" v="133"/>
        <pc:sldMkLst>
          <pc:docMk/>
          <pc:sldMk cId="0" sldId="302"/>
        </pc:sldMkLst>
      </pc:sldChg>
      <pc:sldChg chg="modSp addAnim delAnim modAnim">
        <pc:chgData name="Hinkle, Ethan (hink9661@vandals.uidaho.edu)" userId="S::hink9661@vandals.uidaho.edu::6d089722-b1b2-4fa7-9ac1-73b8b177c7cf" providerId="AD" clId="Web-{36C871C1-5DE3-191B-7F5C-28B0F793DB55}" dt="2022-03-22T01:56:51.622" v="150" actId="20577"/>
        <pc:sldMkLst>
          <pc:docMk/>
          <pc:sldMk cId="0" sldId="303"/>
        </pc:sldMkLst>
        <pc:spChg chg="mod">
          <ac:chgData name="Hinkle, Ethan (hink9661@vandals.uidaho.edu)" userId="S::hink9661@vandals.uidaho.edu::6d089722-b1b2-4fa7-9ac1-73b8b177c7cf" providerId="AD" clId="Web-{36C871C1-5DE3-191B-7F5C-28B0F793DB55}" dt="2022-03-22T01:56:51.622" v="150" actId="20577"/>
          <ac:spMkLst>
            <pc:docMk/>
            <pc:sldMk cId="0" sldId="303"/>
            <ac:spMk id="2" creationId="{A9ED2FDF-03DC-4A2B-BD4C-F8F8DA61AE9E}"/>
          </ac:spMkLst>
        </pc:spChg>
      </pc:sldChg>
      <pc:sldChg chg="addAnim delAnim modAnim">
        <pc:chgData name="Hinkle, Ethan (hink9661@vandals.uidaho.edu)" userId="S::hink9661@vandals.uidaho.edu::6d089722-b1b2-4fa7-9ac1-73b8b177c7cf" providerId="AD" clId="Web-{36C871C1-5DE3-191B-7F5C-28B0F793DB55}" dt="2022-03-22T01:55:53.091" v="137"/>
        <pc:sldMkLst>
          <pc:docMk/>
          <pc:sldMk cId="0" sldId="304"/>
        </pc:sldMkLst>
      </pc:sldChg>
      <pc:sldChg chg="addAnim delAnim modAnim">
        <pc:chgData name="Hinkle, Ethan (hink9661@vandals.uidaho.edu)" userId="S::hink9661@vandals.uidaho.edu::6d089722-b1b2-4fa7-9ac1-73b8b177c7cf" providerId="AD" clId="Web-{36C871C1-5DE3-191B-7F5C-28B0F793DB55}" dt="2022-03-22T01:56:07.029" v="145"/>
        <pc:sldMkLst>
          <pc:docMk/>
          <pc:sldMk cId="0" sldId="305"/>
        </pc:sldMkLst>
      </pc:sldChg>
      <pc:sldChg chg="modSp">
        <pc:chgData name="Hinkle, Ethan (hink9661@vandals.uidaho.edu)" userId="S::hink9661@vandals.uidaho.edu::6d089722-b1b2-4fa7-9ac1-73b8b177c7cf" providerId="AD" clId="Web-{36C871C1-5DE3-191B-7F5C-28B0F793DB55}" dt="2022-03-22T01:56:34.466" v="146"/>
        <pc:sldMkLst>
          <pc:docMk/>
          <pc:sldMk cId="3912375629" sldId="306"/>
        </pc:sldMkLst>
        <pc:spChg chg="mod">
          <ac:chgData name="Hinkle, Ethan (hink9661@vandals.uidaho.edu)" userId="S::hink9661@vandals.uidaho.edu::6d089722-b1b2-4fa7-9ac1-73b8b177c7cf" providerId="AD" clId="Web-{36C871C1-5DE3-191B-7F5C-28B0F793DB55}" dt="2022-03-22T01:56:34.466" v="146"/>
          <ac:spMkLst>
            <pc:docMk/>
            <pc:sldMk cId="3912375629" sldId="306"/>
            <ac:spMk id="4" creationId="{B597ED79-2502-49F8-8D0E-EB9E6EB198FC}"/>
          </ac:spMkLst>
        </pc:spChg>
      </pc:sldChg>
      <pc:sldChg chg="modSp">
        <pc:chgData name="Hinkle, Ethan (hink9661@vandals.uidaho.edu)" userId="S::hink9661@vandals.uidaho.edu::6d089722-b1b2-4fa7-9ac1-73b8b177c7cf" providerId="AD" clId="Web-{36C871C1-5DE3-191B-7F5C-28B0F793DB55}" dt="2022-03-22T01:56:34.466" v="146"/>
        <pc:sldMkLst>
          <pc:docMk/>
          <pc:sldMk cId="3211631590" sldId="307"/>
        </pc:sldMkLst>
        <pc:spChg chg="mod">
          <ac:chgData name="Hinkle, Ethan (hink9661@vandals.uidaho.edu)" userId="S::hink9661@vandals.uidaho.edu::6d089722-b1b2-4fa7-9ac1-73b8b177c7cf" providerId="AD" clId="Web-{36C871C1-5DE3-191B-7F5C-28B0F793DB55}" dt="2022-03-22T01:56:34.466" v="146"/>
          <ac:spMkLst>
            <pc:docMk/>
            <pc:sldMk cId="3211631590" sldId="307"/>
            <ac:spMk id="4" creationId="{2434F01F-D6EF-4041-9958-FA671F0121BB}"/>
          </ac:spMkLst>
        </pc:spChg>
      </pc:sldChg>
      <pc:sldChg chg="modSp">
        <pc:chgData name="Hinkle, Ethan (hink9661@vandals.uidaho.edu)" userId="S::hink9661@vandals.uidaho.edu::6d089722-b1b2-4fa7-9ac1-73b8b177c7cf" providerId="AD" clId="Web-{36C871C1-5DE3-191B-7F5C-28B0F793DB55}" dt="2022-03-22T01:56:34.466" v="146"/>
        <pc:sldMkLst>
          <pc:docMk/>
          <pc:sldMk cId="3758325282" sldId="308"/>
        </pc:sldMkLst>
        <pc:spChg chg="mod">
          <ac:chgData name="Hinkle, Ethan (hink9661@vandals.uidaho.edu)" userId="S::hink9661@vandals.uidaho.edu::6d089722-b1b2-4fa7-9ac1-73b8b177c7cf" providerId="AD" clId="Web-{36C871C1-5DE3-191B-7F5C-28B0F793DB55}" dt="2022-03-22T01:56:34.466" v="146"/>
          <ac:spMkLst>
            <pc:docMk/>
            <pc:sldMk cId="3758325282" sldId="308"/>
            <ac:spMk id="4" creationId="{7129C4F3-0867-447E-A23D-03969AE1BCC0}"/>
          </ac:spMkLst>
        </pc:spChg>
      </pc:sldChg>
      <pc:sldChg chg="modSp">
        <pc:chgData name="Hinkle, Ethan (hink9661@vandals.uidaho.edu)" userId="S::hink9661@vandals.uidaho.edu::6d089722-b1b2-4fa7-9ac1-73b8b177c7cf" providerId="AD" clId="Web-{36C871C1-5DE3-191B-7F5C-28B0F793DB55}" dt="2022-03-22T01:56:34.466" v="146"/>
        <pc:sldMkLst>
          <pc:docMk/>
          <pc:sldMk cId="1986523929" sldId="309"/>
        </pc:sldMkLst>
        <pc:spChg chg="mod">
          <ac:chgData name="Hinkle, Ethan (hink9661@vandals.uidaho.edu)" userId="S::hink9661@vandals.uidaho.edu::6d089722-b1b2-4fa7-9ac1-73b8b177c7cf" providerId="AD" clId="Web-{36C871C1-5DE3-191B-7F5C-28B0F793DB55}" dt="2022-03-22T01:56:34.466" v="146"/>
          <ac:spMkLst>
            <pc:docMk/>
            <pc:sldMk cId="1986523929" sldId="309"/>
            <ac:spMk id="4" creationId="{1F3808BF-E0C3-431A-994C-E635F6E6C35E}"/>
          </ac:spMkLst>
        </pc:spChg>
      </pc:sldChg>
      <pc:sldChg chg="modSp">
        <pc:chgData name="Hinkle, Ethan (hink9661@vandals.uidaho.edu)" userId="S::hink9661@vandals.uidaho.edu::6d089722-b1b2-4fa7-9ac1-73b8b177c7cf" providerId="AD" clId="Web-{36C871C1-5DE3-191B-7F5C-28B0F793DB55}" dt="2022-03-22T01:56:34.466" v="146"/>
        <pc:sldMkLst>
          <pc:docMk/>
          <pc:sldMk cId="2115983984" sldId="310"/>
        </pc:sldMkLst>
        <pc:spChg chg="mod">
          <ac:chgData name="Hinkle, Ethan (hink9661@vandals.uidaho.edu)" userId="S::hink9661@vandals.uidaho.edu::6d089722-b1b2-4fa7-9ac1-73b8b177c7cf" providerId="AD" clId="Web-{36C871C1-5DE3-191B-7F5C-28B0F793DB55}" dt="2022-03-22T01:56:34.466" v="146"/>
          <ac:spMkLst>
            <pc:docMk/>
            <pc:sldMk cId="2115983984" sldId="310"/>
            <ac:spMk id="4" creationId="{A277E4E0-AE13-F798-CF71-816A5DC9EC20}"/>
          </ac:spMkLst>
        </pc:spChg>
      </pc:sldChg>
      <pc:sldChg chg="modSp">
        <pc:chgData name="Hinkle, Ethan (hink9661@vandals.uidaho.edu)" userId="S::hink9661@vandals.uidaho.edu::6d089722-b1b2-4fa7-9ac1-73b8b177c7cf" providerId="AD" clId="Web-{36C871C1-5DE3-191B-7F5C-28B0F793DB55}" dt="2022-03-22T01:56:34.466" v="146"/>
        <pc:sldMkLst>
          <pc:docMk/>
          <pc:sldMk cId="3882766383" sldId="311"/>
        </pc:sldMkLst>
        <pc:spChg chg="mod">
          <ac:chgData name="Hinkle, Ethan (hink9661@vandals.uidaho.edu)" userId="S::hink9661@vandals.uidaho.edu::6d089722-b1b2-4fa7-9ac1-73b8b177c7cf" providerId="AD" clId="Web-{36C871C1-5DE3-191B-7F5C-28B0F793DB55}" dt="2022-03-22T01:56:34.466" v="146"/>
          <ac:spMkLst>
            <pc:docMk/>
            <pc:sldMk cId="3882766383" sldId="311"/>
            <ac:spMk id="4" creationId="{E69810CC-9BAC-0F21-5419-790BB382719B}"/>
          </ac:spMkLst>
        </pc:spChg>
      </pc:sldChg>
      <pc:sldChg chg="modSp">
        <pc:chgData name="Hinkle, Ethan (hink9661@vandals.uidaho.edu)" userId="S::hink9661@vandals.uidaho.edu::6d089722-b1b2-4fa7-9ac1-73b8b177c7cf" providerId="AD" clId="Web-{36C871C1-5DE3-191B-7F5C-28B0F793DB55}" dt="2022-03-22T01:56:34.466" v="146"/>
        <pc:sldMkLst>
          <pc:docMk/>
          <pc:sldMk cId="2269962592" sldId="312"/>
        </pc:sldMkLst>
        <pc:spChg chg="mod">
          <ac:chgData name="Hinkle, Ethan (hink9661@vandals.uidaho.edu)" userId="S::hink9661@vandals.uidaho.edu::6d089722-b1b2-4fa7-9ac1-73b8b177c7cf" providerId="AD" clId="Web-{36C871C1-5DE3-191B-7F5C-28B0F793DB55}" dt="2022-03-22T01:56:34.466" v="146"/>
          <ac:spMkLst>
            <pc:docMk/>
            <pc:sldMk cId="2269962592" sldId="312"/>
            <ac:spMk id="4" creationId="{C47D2EF3-2B8B-8923-ACC1-049ABEB5D17F}"/>
          </ac:spMkLst>
        </pc:spChg>
      </pc:sldChg>
      <pc:sldChg chg="modSp">
        <pc:chgData name="Hinkle, Ethan (hink9661@vandals.uidaho.edu)" userId="S::hink9661@vandals.uidaho.edu::6d089722-b1b2-4fa7-9ac1-73b8b177c7cf" providerId="AD" clId="Web-{36C871C1-5DE3-191B-7F5C-28B0F793DB55}" dt="2022-03-22T01:56:34.466" v="146"/>
        <pc:sldMkLst>
          <pc:docMk/>
          <pc:sldMk cId="3916651673" sldId="313"/>
        </pc:sldMkLst>
        <pc:spChg chg="mod">
          <ac:chgData name="Hinkle, Ethan (hink9661@vandals.uidaho.edu)" userId="S::hink9661@vandals.uidaho.edu::6d089722-b1b2-4fa7-9ac1-73b8b177c7cf" providerId="AD" clId="Web-{36C871C1-5DE3-191B-7F5C-28B0F793DB55}" dt="2022-03-22T01:56:34.466" v="146"/>
          <ac:spMkLst>
            <pc:docMk/>
            <pc:sldMk cId="3916651673" sldId="313"/>
            <ac:spMk id="4" creationId="{7994EE76-3802-B6E1-7AD2-01DC8B2E066D}"/>
          </ac:spMkLst>
        </pc:spChg>
      </pc:sldChg>
      <pc:sldChg chg="modSp">
        <pc:chgData name="Hinkle, Ethan (hink9661@vandals.uidaho.edu)" userId="S::hink9661@vandals.uidaho.edu::6d089722-b1b2-4fa7-9ac1-73b8b177c7cf" providerId="AD" clId="Web-{36C871C1-5DE3-191B-7F5C-28B0F793DB55}" dt="2022-03-22T01:56:34.466" v="146"/>
        <pc:sldMkLst>
          <pc:docMk/>
          <pc:sldMk cId="47217879" sldId="314"/>
        </pc:sldMkLst>
        <pc:spChg chg="mod">
          <ac:chgData name="Hinkle, Ethan (hink9661@vandals.uidaho.edu)" userId="S::hink9661@vandals.uidaho.edu::6d089722-b1b2-4fa7-9ac1-73b8b177c7cf" providerId="AD" clId="Web-{36C871C1-5DE3-191B-7F5C-28B0F793DB55}" dt="2022-03-22T01:56:34.466" v="146"/>
          <ac:spMkLst>
            <pc:docMk/>
            <pc:sldMk cId="47217879" sldId="314"/>
            <ac:spMk id="4" creationId="{47A35554-C1C9-6533-3063-5E7258F27B20}"/>
          </ac:spMkLst>
        </pc:spChg>
      </pc:sldChg>
      <pc:sldChg chg="modSp">
        <pc:chgData name="Hinkle, Ethan (hink9661@vandals.uidaho.edu)" userId="S::hink9661@vandals.uidaho.edu::6d089722-b1b2-4fa7-9ac1-73b8b177c7cf" providerId="AD" clId="Web-{36C871C1-5DE3-191B-7F5C-28B0F793DB55}" dt="2022-03-22T01:56:34.466" v="146"/>
        <pc:sldMkLst>
          <pc:docMk/>
          <pc:sldMk cId="35606306" sldId="315"/>
        </pc:sldMkLst>
        <pc:spChg chg="mod">
          <ac:chgData name="Hinkle, Ethan (hink9661@vandals.uidaho.edu)" userId="S::hink9661@vandals.uidaho.edu::6d089722-b1b2-4fa7-9ac1-73b8b177c7cf" providerId="AD" clId="Web-{36C871C1-5DE3-191B-7F5C-28B0F793DB55}" dt="2022-03-22T01:56:34.466" v="146"/>
          <ac:spMkLst>
            <pc:docMk/>
            <pc:sldMk cId="35606306" sldId="315"/>
            <ac:spMk id="4" creationId="{EF41926E-784B-8EDD-D4E0-17BE2B597B10}"/>
          </ac:spMkLst>
        </pc:spChg>
      </pc:sldChg>
      <pc:sldChg chg="modSp">
        <pc:chgData name="Hinkle, Ethan (hink9661@vandals.uidaho.edu)" userId="S::hink9661@vandals.uidaho.edu::6d089722-b1b2-4fa7-9ac1-73b8b177c7cf" providerId="AD" clId="Web-{36C871C1-5DE3-191B-7F5C-28B0F793DB55}" dt="2022-03-22T01:56:34.466" v="146"/>
        <pc:sldMkLst>
          <pc:docMk/>
          <pc:sldMk cId="4061604145" sldId="316"/>
        </pc:sldMkLst>
        <pc:spChg chg="mod">
          <ac:chgData name="Hinkle, Ethan (hink9661@vandals.uidaho.edu)" userId="S::hink9661@vandals.uidaho.edu::6d089722-b1b2-4fa7-9ac1-73b8b177c7cf" providerId="AD" clId="Web-{36C871C1-5DE3-191B-7F5C-28B0F793DB55}" dt="2022-03-22T01:56:34.466" v="146"/>
          <ac:spMkLst>
            <pc:docMk/>
            <pc:sldMk cId="4061604145" sldId="316"/>
            <ac:spMk id="4" creationId="{E3829813-88E0-A249-004D-5709A745C02B}"/>
          </ac:spMkLst>
        </pc:spChg>
      </pc:sldChg>
      <pc:sldChg chg="modSp">
        <pc:chgData name="Hinkle, Ethan (hink9661@vandals.uidaho.edu)" userId="S::hink9661@vandals.uidaho.edu::6d089722-b1b2-4fa7-9ac1-73b8b177c7cf" providerId="AD" clId="Web-{36C871C1-5DE3-191B-7F5C-28B0F793DB55}" dt="2022-03-22T01:56:34.466" v="146"/>
        <pc:sldMkLst>
          <pc:docMk/>
          <pc:sldMk cId="4039989377" sldId="317"/>
        </pc:sldMkLst>
        <pc:spChg chg="mod">
          <ac:chgData name="Hinkle, Ethan (hink9661@vandals.uidaho.edu)" userId="S::hink9661@vandals.uidaho.edu::6d089722-b1b2-4fa7-9ac1-73b8b177c7cf" providerId="AD" clId="Web-{36C871C1-5DE3-191B-7F5C-28B0F793DB55}" dt="2022-03-22T01:56:34.466" v="146"/>
          <ac:spMkLst>
            <pc:docMk/>
            <pc:sldMk cId="4039989377" sldId="317"/>
            <ac:spMk id="4" creationId="{E1EA892A-7676-7D31-E2C4-432CDB8B4E4B}"/>
          </ac:spMkLst>
        </pc:spChg>
      </pc:sldChg>
      <pc:sldChg chg="modSp">
        <pc:chgData name="Hinkle, Ethan (hink9661@vandals.uidaho.edu)" userId="S::hink9661@vandals.uidaho.edu::6d089722-b1b2-4fa7-9ac1-73b8b177c7cf" providerId="AD" clId="Web-{36C871C1-5DE3-191B-7F5C-28B0F793DB55}" dt="2022-03-22T01:56:34.466" v="146"/>
        <pc:sldMkLst>
          <pc:docMk/>
          <pc:sldMk cId="1459156988" sldId="318"/>
        </pc:sldMkLst>
        <pc:spChg chg="mod">
          <ac:chgData name="Hinkle, Ethan (hink9661@vandals.uidaho.edu)" userId="S::hink9661@vandals.uidaho.edu::6d089722-b1b2-4fa7-9ac1-73b8b177c7cf" providerId="AD" clId="Web-{36C871C1-5DE3-191B-7F5C-28B0F793DB55}" dt="2022-03-22T01:56:34.466" v="146"/>
          <ac:spMkLst>
            <pc:docMk/>
            <pc:sldMk cId="1459156988" sldId="318"/>
            <ac:spMk id="4" creationId="{46C430CA-FB7D-7219-3E11-42C5FCA09151}"/>
          </ac:spMkLst>
        </pc:spChg>
      </pc:sldChg>
      <pc:sldChg chg="modSp">
        <pc:chgData name="Hinkle, Ethan (hink9661@vandals.uidaho.edu)" userId="S::hink9661@vandals.uidaho.edu::6d089722-b1b2-4fa7-9ac1-73b8b177c7cf" providerId="AD" clId="Web-{36C871C1-5DE3-191B-7F5C-28B0F793DB55}" dt="2022-03-22T01:56:34.466" v="146"/>
        <pc:sldMkLst>
          <pc:docMk/>
          <pc:sldMk cId="4281304397" sldId="319"/>
        </pc:sldMkLst>
        <pc:spChg chg="mod">
          <ac:chgData name="Hinkle, Ethan (hink9661@vandals.uidaho.edu)" userId="S::hink9661@vandals.uidaho.edu::6d089722-b1b2-4fa7-9ac1-73b8b177c7cf" providerId="AD" clId="Web-{36C871C1-5DE3-191B-7F5C-28B0F793DB55}" dt="2022-03-22T01:56:34.466" v="146"/>
          <ac:spMkLst>
            <pc:docMk/>
            <pc:sldMk cId="4281304397" sldId="319"/>
            <ac:spMk id="4" creationId="{A9C67297-7A3C-A548-F0C1-EE14E8066855}"/>
          </ac:spMkLst>
        </pc:spChg>
      </pc:sldChg>
      <pc:sldChg chg="modSp">
        <pc:chgData name="Hinkle, Ethan (hink9661@vandals.uidaho.edu)" userId="S::hink9661@vandals.uidaho.edu::6d089722-b1b2-4fa7-9ac1-73b8b177c7cf" providerId="AD" clId="Web-{36C871C1-5DE3-191B-7F5C-28B0F793DB55}" dt="2022-03-22T01:56:34.466" v="146"/>
        <pc:sldMkLst>
          <pc:docMk/>
          <pc:sldMk cId="142408222" sldId="320"/>
        </pc:sldMkLst>
        <pc:spChg chg="mod">
          <ac:chgData name="Hinkle, Ethan (hink9661@vandals.uidaho.edu)" userId="S::hink9661@vandals.uidaho.edu::6d089722-b1b2-4fa7-9ac1-73b8b177c7cf" providerId="AD" clId="Web-{36C871C1-5DE3-191B-7F5C-28B0F793DB55}" dt="2022-03-22T01:56:34.466" v="146"/>
          <ac:spMkLst>
            <pc:docMk/>
            <pc:sldMk cId="142408222" sldId="320"/>
            <ac:spMk id="4" creationId="{3F925627-7362-75D4-7E2D-001DE88AC5F9}"/>
          </ac:spMkLst>
        </pc:spChg>
      </pc:sldChg>
      <pc:sldChg chg="modSp">
        <pc:chgData name="Hinkle, Ethan (hink9661@vandals.uidaho.edu)" userId="S::hink9661@vandals.uidaho.edu::6d089722-b1b2-4fa7-9ac1-73b8b177c7cf" providerId="AD" clId="Web-{36C871C1-5DE3-191B-7F5C-28B0F793DB55}" dt="2022-03-22T01:56:34.466" v="146"/>
        <pc:sldMkLst>
          <pc:docMk/>
          <pc:sldMk cId="3511202837" sldId="321"/>
        </pc:sldMkLst>
        <pc:spChg chg="mod">
          <ac:chgData name="Hinkle, Ethan (hink9661@vandals.uidaho.edu)" userId="S::hink9661@vandals.uidaho.edu::6d089722-b1b2-4fa7-9ac1-73b8b177c7cf" providerId="AD" clId="Web-{36C871C1-5DE3-191B-7F5C-28B0F793DB55}" dt="2022-03-22T01:56:34.466" v="146"/>
          <ac:spMkLst>
            <pc:docMk/>
            <pc:sldMk cId="3511202837" sldId="321"/>
            <ac:spMk id="4" creationId="{7A588383-B59A-F932-9D36-254AC0DB6EDD}"/>
          </ac:spMkLst>
        </pc:spChg>
      </pc:sldChg>
      <pc:sldChg chg="modSp">
        <pc:chgData name="Hinkle, Ethan (hink9661@vandals.uidaho.edu)" userId="S::hink9661@vandals.uidaho.edu::6d089722-b1b2-4fa7-9ac1-73b8b177c7cf" providerId="AD" clId="Web-{36C871C1-5DE3-191B-7F5C-28B0F793DB55}" dt="2022-03-22T01:56:34.466" v="146"/>
        <pc:sldMkLst>
          <pc:docMk/>
          <pc:sldMk cId="1047854874" sldId="322"/>
        </pc:sldMkLst>
        <pc:spChg chg="mod">
          <ac:chgData name="Hinkle, Ethan (hink9661@vandals.uidaho.edu)" userId="S::hink9661@vandals.uidaho.edu::6d089722-b1b2-4fa7-9ac1-73b8b177c7cf" providerId="AD" clId="Web-{36C871C1-5DE3-191B-7F5C-28B0F793DB55}" dt="2022-03-22T01:56:34.466" v="146"/>
          <ac:spMkLst>
            <pc:docMk/>
            <pc:sldMk cId="1047854874" sldId="322"/>
            <ac:spMk id="4" creationId="{ED387B1B-30DC-594D-CBB4-3BB843A2F0F1}"/>
          </ac:spMkLst>
        </pc:spChg>
      </pc:sldChg>
      <pc:sldChg chg="modSp">
        <pc:chgData name="Hinkle, Ethan (hink9661@vandals.uidaho.edu)" userId="S::hink9661@vandals.uidaho.edu::6d089722-b1b2-4fa7-9ac1-73b8b177c7cf" providerId="AD" clId="Web-{36C871C1-5DE3-191B-7F5C-28B0F793DB55}" dt="2022-03-22T01:56:34.466" v="146"/>
        <pc:sldMkLst>
          <pc:docMk/>
          <pc:sldMk cId="543617205" sldId="323"/>
        </pc:sldMkLst>
        <pc:spChg chg="mod">
          <ac:chgData name="Hinkle, Ethan (hink9661@vandals.uidaho.edu)" userId="S::hink9661@vandals.uidaho.edu::6d089722-b1b2-4fa7-9ac1-73b8b177c7cf" providerId="AD" clId="Web-{36C871C1-5DE3-191B-7F5C-28B0F793DB55}" dt="2022-03-22T01:56:34.466" v="146"/>
          <ac:spMkLst>
            <pc:docMk/>
            <pc:sldMk cId="543617205" sldId="323"/>
            <ac:spMk id="4" creationId="{2B0C7455-D75A-7898-8934-6946C5486E27}"/>
          </ac:spMkLst>
        </pc:spChg>
      </pc:sldChg>
      <pc:sldChg chg="modSp">
        <pc:chgData name="Hinkle, Ethan (hink9661@vandals.uidaho.edu)" userId="S::hink9661@vandals.uidaho.edu::6d089722-b1b2-4fa7-9ac1-73b8b177c7cf" providerId="AD" clId="Web-{36C871C1-5DE3-191B-7F5C-28B0F793DB55}" dt="2022-03-22T01:56:34.466" v="146"/>
        <pc:sldMkLst>
          <pc:docMk/>
          <pc:sldMk cId="3205865387" sldId="324"/>
        </pc:sldMkLst>
        <pc:spChg chg="mod">
          <ac:chgData name="Hinkle, Ethan (hink9661@vandals.uidaho.edu)" userId="S::hink9661@vandals.uidaho.edu::6d089722-b1b2-4fa7-9ac1-73b8b177c7cf" providerId="AD" clId="Web-{36C871C1-5DE3-191B-7F5C-28B0F793DB55}" dt="2022-03-22T01:56:34.466" v="146"/>
          <ac:spMkLst>
            <pc:docMk/>
            <pc:sldMk cId="3205865387" sldId="324"/>
            <ac:spMk id="4" creationId="{C6308FB3-7239-FA75-EA6B-315A71DF2D70}"/>
          </ac:spMkLst>
        </pc:spChg>
      </pc:sldChg>
      <pc:sldChg chg="modSp">
        <pc:chgData name="Hinkle, Ethan (hink9661@vandals.uidaho.edu)" userId="S::hink9661@vandals.uidaho.edu::6d089722-b1b2-4fa7-9ac1-73b8b177c7cf" providerId="AD" clId="Web-{36C871C1-5DE3-191B-7F5C-28B0F793DB55}" dt="2022-03-22T01:56:34.466" v="146"/>
        <pc:sldMkLst>
          <pc:docMk/>
          <pc:sldMk cId="4230206836" sldId="325"/>
        </pc:sldMkLst>
        <pc:spChg chg="mod">
          <ac:chgData name="Hinkle, Ethan (hink9661@vandals.uidaho.edu)" userId="S::hink9661@vandals.uidaho.edu::6d089722-b1b2-4fa7-9ac1-73b8b177c7cf" providerId="AD" clId="Web-{36C871C1-5DE3-191B-7F5C-28B0F793DB55}" dt="2022-03-22T01:56:34.466" v="146"/>
          <ac:spMkLst>
            <pc:docMk/>
            <pc:sldMk cId="4230206836" sldId="325"/>
            <ac:spMk id="4" creationId="{0D719E28-79B7-40F6-6112-E35F265EB6AC}"/>
          </ac:spMkLst>
        </pc:spChg>
      </pc:sldChg>
      <pc:sldChg chg="modSp">
        <pc:chgData name="Hinkle, Ethan (hink9661@vandals.uidaho.edu)" userId="S::hink9661@vandals.uidaho.edu::6d089722-b1b2-4fa7-9ac1-73b8b177c7cf" providerId="AD" clId="Web-{36C871C1-5DE3-191B-7F5C-28B0F793DB55}" dt="2022-03-22T01:56:34.466" v="146"/>
        <pc:sldMkLst>
          <pc:docMk/>
          <pc:sldMk cId="3711041297" sldId="326"/>
        </pc:sldMkLst>
        <pc:spChg chg="mod">
          <ac:chgData name="Hinkle, Ethan (hink9661@vandals.uidaho.edu)" userId="S::hink9661@vandals.uidaho.edu::6d089722-b1b2-4fa7-9ac1-73b8b177c7cf" providerId="AD" clId="Web-{36C871C1-5DE3-191B-7F5C-28B0F793DB55}" dt="2022-03-22T01:56:34.466" v="146"/>
          <ac:spMkLst>
            <pc:docMk/>
            <pc:sldMk cId="3711041297" sldId="326"/>
            <ac:spMk id="4" creationId="{A33A8AAA-615A-78BE-97C1-7B32A9848052}"/>
          </ac:spMkLst>
        </pc:spChg>
      </pc:sldChg>
      <pc:sldChg chg="modSp">
        <pc:chgData name="Hinkle, Ethan (hink9661@vandals.uidaho.edu)" userId="S::hink9661@vandals.uidaho.edu::6d089722-b1b2-4fa7-9ac1-73b8b177c7cf" providerId="AD" clId="Web-{36C871C1-5DE3-191B-7F5C-28B0F793DB55}" dt="2022-03-22T01:56:34.466" v="146"/>
        <pc:sldMkLst>
          <pc:docMk/>
          <pc:sldMk cId="1429645369" sldId="327"/>
        </pc:sldMkLst>
        <pc:spChg chg="mod">
          <ac:chgData name="Hinkle, Ethan (hink9661@vandals.uidaho.edu)" userId="S::hink9661@vandals.uidaho.edu::6d089722-b1b2-4fa7-9ac1-73b8b177c7cf" providerId="AD" clId="Web-{36C871C1-5DE3-191B-7F5C-28B0F793DB55}" dt="2022-03-22T01:56:34.466" v="146"/>
          <ac:spMkLst>
            <pc:docMk/>
            <pc:sldMk cId="1429645369" sldId="327"/>
            <ac:spMk id="4" creationId="{90F4A294-7ECB-5666-A650-388BFDC1B844}"/>
          </ac:spMkLst>
        </pc:spChg>
      </pc:sldChg>
      <pc:sldChg chg="modSp">
        <pc:chgData name="Hinkle, Ethan (hink9661@vandals.uidaho.edu)" userId="S::hink9661@vandals.uidaho.edu::6d089722-b1b2-4fa7-9ac1-73b8b177c7cf" providerId="AD" clId="Web-{36C871C1-5DE3-191B-7F5C-28B0F793DB55}" dt="2022-03-22T01:56:34.466" v="146"/>
        <pc:sldMkLst>
          <pc:docMk/>
          <pc:sldMk cId="2150728407" sldId="328"/>
        </pc:sldMkLst>
        <pc:spChg chg="mod">
          <ac:chgData name="Hinkle, Ethan (hink9661@vandals.uidaho.edu)" userId="S::hink9661@vandals.uidaho.edu::6d089722-b1b2-4fa7-9ac1-73b8b177c7cf" providerId="AD" clId="Web-{36C871C1-5DE3-191B-7F5C-28B0F793DB55}" dt="2022-03-22T01:56:34.466" v="146"/>
          <ac:spMkLst>
            <pc:docMk/>
            <pc:sldMk cId="2150728407" sldId="328"/>
            <ac:spMk id="4" creationId="{15D4EEF7-02EC-6019-AD5E-11CE725A3F60}"/>
          </ac:spMkLst>
        </pc:spChg>
      </pc:sldChg>
      <pc:sldChg chg="modSp">
        <pc:chgData name="Hinkle, Ethan (hink9661@vandals.uidaho.edu)" userId="S::hink9661@vandals.uidaho.edu::6d089722-b1b2-4fa7-9ac1-73b8b177c7cf" providerId="AD" clId="Web-{36C871C1-5DE3-191B-7F5C-28B0F793DB55}" dt="2022-03-22T01:56:34.466" v="146"/>
        <pc:sldMkLst>
          <pc:docMk/>
          <pc:sldMk cId="2079354189" sldId="329"/>
        </pc:sldMkLst>
        <pc:spChg chg="mod">
          <ac:chgData name="Hinkle, Ethan (hink9661@vandals.uidaho.edu)" userId="S::hink9661@vandals.uidaho.edu::6d089722-b1b2-4fa7-9ac1-73b8b177c7cf" providerId="AD" clId="Web-{36C871C1-5DE3-191B-7F5C-28B0F793DB55}" dt="2022-03-22T01:56:34.466" v="146"/>
          <ac:spMkLst>
            <pc:docMk/>
            <pc:sldMk cId="2079354189" sldId="329"/>
            <ac:spMk id="4" creationId="{0934B1B7-2E1A-5D43-1272-735B6D392A85}"/>
          </ac:spMkLst>
        </pc:spChg>
      </pc:sldChg>
      <pc:sldChg chg="modSp">
        <pc:chgData name="Hinkle, Ethan (hink9661@vandals.uidaho.edu)" userId="S::hink9661@vandals.uidaho.edu::6d089722-b1b2-4fa7-9ac1-73b8b177c7cf" providerId="AD" clId="Web-{36C871C1-5DE3-191B-7F5C-28B0F793DB55}" dt="2022-03-22T01:56:34.466" v="146"/>
        <pc:sldMkLst>
          <pc:docMk/>
          <pc:sldMk cId="222458556" sldId="330"/>
        </pc:sldMkLst>
        <pc:spChg chg="mod">
          <ac:chgData name="Hinkle, Ethan (hink9661@vandals.uidaho.edu)" userId="S::hink9661@vandals.uidaho.edu::6d089722-b1b2-4fa7-9ac1-73b8b177c7cf" providerId="AD" clId="Web-{36C871C1-5DE3-191B-7F5C-28B0F793DB55}" dt="2022-03-22T01:56:34.466" v="146"/>
          <ac:spMkLst>
            <pc:docMk/>
            <pc:sldMk cId="222458556" sldId="330"/>
            <ac:spMk id="4" creationId="{DA6C821E-433A-C4AF-B843-D62AA0ACE4F7}"/>
          </ac:spMkLst>
        </pc:spChg>
      </pc:sldChg>
      <pc:sldChg chg="modSp">
        <pc:chgData name="Hinkle, Ethan (hink9661@vandals.uidaho.edu)" userId="S::hink9661@vandals.uidaho.edu::6d089722-b1b2-4fa7-9ac1-73b8b177c7cf" providerId="AD" clId="Web-{36C871C1-5DE3-191B-7F5C-28B0F793DB55}" dt="2022-03-22T01:56:34.466" v="146"/>
        <pc:sldMkLst>
          <pc:docMk/>
          <pc:sldMk cId="3750152076" sldId="331"/>
        </pc:sldMkLst>
        <pc:spChg chg="mod">
          <ac:chgData name="Hinkle, Ethan (hink9661@vandals.uidaho.edu)" userId="S::hink9661@vandals.uidaho.edu::6d089722-b1b2-4fa7-9ac1-73b8b177c7cf" providerId="AD" clId="Web-{36C871C1-5DE3-191B-7F5C-28B0F793DB55}" dt="2022-03-22T01:56:34.466" v="146"/>
          <ac:spMkLst>
            <pc:docMk/>
            <pc:sldMk cId="3750152076" sldId="331"/>
            <ac:spMk id="4" creationId="{92031418-59C8-FC96-3D73-C0454A934EDE}"/>
          </ac:spMkLst>
        </pc:spChg>
      </pc:sldChg>
      <pc:sldChg chg="modSp">
        <pc:chgData name="Hinkle, Ethan (hink9661@vandals.uidaho.edu)" userId="S::hink9661@vandals.uidaho.edu::6d089722-b1b2-4fa7-9ac1-73b8b177c7cf" providerId="AD" clId="Web-{36C871C1-5DE3-191B-7F5C-28B0F793DB55}" dt="2022-03-22T01:56:34.466" v="146"/>
        <pc:sldMkLst>
          <pc:docMk/>
          <pc:sldMk cId="884213895" sldId="332"/>
        </pc:sldMkLst>
        <pc:spChg chg="mod">
          <ac:chgData name="Hinkle, Ethan (hink9661@vandals.uidaho.edu)" userId="S::hink9661@vandals.uidaho.edu::6d089722-b1b2-4fa7-9ac1-73b8b177c7cf" providerId="AD" clId="Web-{36C871C1-5DE3-191B-7F5C-28B0F793DB55}" dt="2022-03-22T01:56:34.466" v="146"/>
          <ac:spMkLst>
            <pc:docMk/>
            <pc:sldMk cId="884213895" sldId="332"/>
            <ac:spMk id="5" creationId="{51DBE306-1ECE-086F-274B-5FBB1E9C1B39}"/>
          </ac:spMkLst>
        </pc:spChg>
      </pc:sldChg>
      <pc:sldChg chg="modSp">
        <pc:chgData name="Hinkle, Ethan (hink9661@vandals.uidaho.edu)" userId="S::hink9661@vandals.uidaho.edu::6d089722-b1b2-4fa7-9ac1-73b8b177c7cf" providerId="AD" clId="Web-{36C871C1-5DE3-191B-7F5C-28B0F793DB55}" dt="2022-03-22T01:56:34.466" v="146"/>
        <pc:sldMkLst>
          <pc:docMk/>
          <pc:sldMk cId="545171945" sldId="333"/>
        </pc:sldMkLst>
        <pc:spChg chg="mod">
          <ac:chgData name="Hinkle, Ethan (hink9661@vandals.uidaho.edu)" userId="S::hink9661@vandals.uidaho.edu::6d089722-b1b2-4fa7-9ac1-73b8b177c7cf" providerId="AD" clId="Web-{36C871C1-5DE3-191B-7F5C-28B0F793DB55}" dt="2022-03-22T01:56:34.466" v="146"/>
          <ac:spMkLst>
            <pc:docMk/>
            <pc:sldMk cId="545171945" sldId="333"/>
            <ac:spMk id="5" creationId="{92D2AF1A-1700-ED19-42CC-85E0946F4776}"/>
          </ac:spMkLst>
        </pc:spChg>
      </pc:sldChg>
      <pc:sldChg chg="modSp">
        <pc:chgData name="Hinkle, Ethan (hink9661@vandals.uidaho.edu)" userId="S::hink9661@vandals.uidaho.edu::6d089722-b1b2-4fa7-9ac1-73b8b177c7cf" providerId="AD" clId="Web-{36C871C1-5DE3-191B-7F5C-28B0F793DB55}" dt="2022-03-22T01:56:34.466" v="146"/>
        <pc:sldMkLst>
          <pc:docMk/>
          <pc:sldMk cId="2513109113" sldId="334"/>
        </pc:sldMkLst>
        <pc:spChg chg="mod">
          <ac:chgData name="Hinkle, Ethan (hink9661@vandals.uidaho.edu)" userId="S::hink9661@vandals.uidaho.edu::6d089722-b1b2-4fa7-9ac1-73b8b177c7cf" providerId="AD" clId="Web-{36C871C1-5DE3-191B-7F5C-28B0F793DB55}" dt="2022-03-22T01:56:34.466" v="146"/>
          <ac:spMkLst>
            <pc:docMk/>
            <pc:sldMk cId="2513109113" sldId="334"/>
            <ac:spMk id="5" creationId="{BB29C0A4-2CC5-F612-0364-58975927FD36}"/>
          </ac:spMkLst>
        </pc:spChg>
      </pc:sldChg>
      <pc:sldChg chg="modSp">
        <pc:chgData name="Hinkle, Ethan (hink9661@vandals.uidaho.edu)" userId="S::hink9661@vandals.uidaho.edu::6d089722-b1b2-4fa7-9ac1-73b8b177c7cf" providerId="AD" clId="Web-{36C871C1-5DE3-191B-7F5C-28B0F793DB55}" dt="2022-03-22T01:56:34.466" v="146"/>
        <pc:sldMkLst>
          <pc:docMk/>
          <pc:sldMk cId="26115190" sldId="335"/>
        </pc:sldMkLst>
        <pc:spChg chg="mod">
          <ac:chgData name="Hinkle, Ethan (hink9661@vandals.uidaho.edu)" userId="S::hink9661@vandals.uidaho.edu::6d089722-b1b2-4fa7-9ac1-73b8b177c7cf" providerId="AD" clId="Web-{36C871C1-5DE3-191B-7F5C-28B0F793DB55}" dt="2022-03-22T01:56:34.466" v="146"/>
          <ac:spMkLst>
            <pc:docMk/>
            <pc:sldMk cId="26115190" sldId="335"/>
            <ac:spMk id="5" creationId="{EF57A52A-B155-27C9-72D2-0942F58385B4}"/>
          </ac:spMkLst>
        </pc:spChg>
      </pc:sldChg>
      <pc:sldChg chg="modSp">
        <pc:chgData name="Hinkle, Ethan (hink9661@vandals.uidaho.edu)" userId="S::hink9661@vandals.uidaho.edu::6d089722-b1b2-4fa7-9ac1-73b8b177c7cf" providerId="AD" clId="Web-{36C871C1-5DE3-191B-7F5C-28B0F793DB55}" dt="2022-03-22T01:56:34.466" v="146"/>
        <pc:sldMkLst>
          <pc:docMk/>
          <pc:sldMk cId="2647011477" sldId="336"/>
        </pc:sldMkLst>
        <pc:spChg chg="mod">
          <ac:chgData name="Hinkle, Ethan (hink9661@vandals.uidaho.edu)" userId="S::hink9661@vandals.uidaho.edu::6d089722-b1b2-4fa7-9ac1-73b8b177c7cf" providerId="AD" clId="Web-{36C871C1-5DE3-191B-7F5C-28B0F793DB55}" dt="2022-03-22T01:56:34.466" v="146"/>
          <ac:spMkLst>
            <pc:docMk/>
            <pc:sldMk cId="2647011477" sldId="336"/>
            <ac:spMk id="4" creationId="{3BA51E5E-DD9F-F227-0DBE-403657CA16C4}"/>
          </ac:spMkLst>
        </pc:spChg>
      </pc:sldChg>
      <pc:sldChg chg="modSp">
        <pc:chgData name="Hinkle, Ethan (hink9661@vandals.uidaho.edu)" userId="S::hink9661@vandals.uidaho.edu::6d089722-b1b2-4fa7-9ac1-73b8b177c7cf" providerId="AD" clId="Web-{36C871C1-5DE3-191B-7F5C-28B0F793DB55}" dt="2022-03-22T01:56:34.466" v="146"/>
        <pc:sldMkLst>
          <pc:docMk/>
          <pc:sldMk cId="3104269567" sldId="337"/>
        </pc:sldMkLst>
        <pc:spChg chg="mod">
          <ac:chgData name="Hinkle, Ethan (hink9661@vandals.uidaho.edu)" userId="S::hink9661@vandals.uidaho.edu::6d089722-b1b2-4fa7-9ac1-73b8b177c7cf" providerId="AD" clId="Web-{36C871C1-5DE3-191B-7F5C-28B0F793DB55}" dt="2022-03-22T01:56:34.466" v="146"/>
          <ac:spMkLst>
            <pc:docMk/>
            <pc:sldMk cId="3104269567" sldId="337"/>
            <ac:spMk id="4" creationId="{4055E20B-F429-1051-5C8C-401169C712D9}"/>
          </ac:spMkLst>
        </pc:spChg>
      </pc:sldChg>
      <pc:sldChg chg="modSp">
        <pc:chgData name="Hinkle, Ethan (hink9661@vandals.uidaho.edu)" userId="S::hink9661@vandals.uidaho.edu::6d089722-b1b2-4fa7-9ac1-73b8b177c7cf" providerId="AD" clId="Web-{36C871C1-5DE3-191B-7F5C-28B0F793DB55}" dt="2022-03-22T01:56:34.466" v="146"/>
        <pc:sldMkLst>
          <pc:docMk/>
          <pc:sldMk cId="1871401929" sldId="338"/>
        </pc:sldMkLst>
        <pc:spChg chg="mod">
          <ac:chgData name="Hinkle, Ethan (hink9661@vandals.uidaho.edu)" userId="S::hink9661@vandals.uidaho.edu::6d089722-b1b2-4fa7-9ac1-73b8b177c7cf" providerId="AD" clId="Web-{36C871C1-5DE3-191B-7F5C-28B0F793DB55}" dt="2022-03-22T01:56:34.466" v="146"/>
          <ac:spMkLst>
            <pc:docMk/>
            <pc:sldMk cId="1871401929" sldId="338"/>
            <ac:spMk id="4" creationId="{EB3CB2B1-BCB4-AA92-0366-6F61E43FB2E5}"/>
          </ac:spMkLst>
        </pc:spChg>
      </pc:sldChg>
      <pc:sldChg chg="modSp">
        <pc:chgData name="Hinkle, Ethan (hink9661@vandals.uidaho.edu)" userId="S::hink9661@vandals.uidaho.edu::6d089722-b1b2-4fa7-9ac1-73b8b177c7cf" providerId="AD" clId="Web-{36C871C1-5DE3-191B-7F5C-28B0F793DB55}" dt="2022-03-22T01:56:34.466" v="146"/>
        <pc:sldMkLst>
          <pc:docMk/>
          <pc:sldMk cId="3143721508" sldId="339"/>
        </pc:sldMkLst>
        <pc:spChg chg="mod">
          <ac:chgData name="Hinkle, Ethan (hink9661@vandals.uidaho.edu)" userId="S::hink9661@vandals.uidaho.edu::6d089722-b1b2-4fa7-9ac1-73b8b177c7cf" providerId="AD" clId="Web-{36C871C1-5DE3-191B-7F5C-28B0F793DB55}" dt="2022-03-22T01:56:34.466" v="146"/>
          <ac:spMkLst>
            <pc:docMk/>
            <pc:sldMk cId="3143721508" sldId="339"/>
            <ac:spMk id="4" creationId="{3C1C4B8B-45F5-96E7-9CBF-71F158209EA7}"/>
          </ac:spMkLst>
        </pc:spChg>
      </pc:sldChg>
      <pc:sldChg chg="modSp">
        <pc:chgData name="Hinkle, Ethan (hink9661@vandals.uidaho.edu)" userId="S::hink9661@vandals.uidaho.edu::6d089722-b1b2-4fa7-9ac1-73b8b177c7cf" providerId="AD" clId="Web-{36C871C1-5DE3-191B-7F5C-28B0F793DB55}" dt="2022-03-22T01:56:34.466" v="146"/>
        <pc:sldMkLst>
          <pc:docMk/>
          <pc:sldMk cId="1894792059" sldId="340"/>
        </pc:sldMkLst>
        <pc:spChg chg="mod">
          <ac:chgData name="Hinkle, Ethan (hink9661@vandals.uidaho.edu)" userId="S::hink9661@vandals.uidaho.edu::6d089722-b1b2-4fa7-9ac1-73b8b177c7cf" providerId="AD" clId="Web-{36C871C1-5DE3-191B-7F5C-28B0F793DB55}" dt="2022-03-22T01:56:34.466" v="146"/>
          <ac:spMkLst>
            <pc:docMk/>
            <pc:sldMk cId="1894792059" sldId="340"/>
            <ac:spMk id="4" creationId="{67CFC950-F341-D713-5F4E-A1D6AF8EAA80}"/>
          </ac:spMkLst>
        </pc:spChg>
      </pc:sldChg>
      <pc:sldChg chg="modSp">
        <pc:chgData name="Hinkle, Ethan (hink9661@vandals.uidaho.edu)" userId="S::hink9661@vandals.uidaho.edu::6d089722-b1b2-4fa7-9ac1-73b8b177c7cf" providerId="AD" clId="Web-{36C871C1-5DE3-191B-7F5C-28B0F793DB55}" dt="2022-03-22T01:56:34.466" v="146"/>
        <pc:sldMkLst>
          <pc:docMk/>
          <pc:sldMk cId="512070397" sldId="342"/>
        </pc:sldMkLst>
        <pc:spChg chg="mod">
          <ac:chgData name="Hinkle, Ethan (hink9661@vandals.uidaho.edu)" userId="S::hink9661@vandals.uidaho.edu::6d089722-b1b2-4fa7-9ac1-73b8b177c7cf" providerId="AD" clId="Web-{36C871C1-5DE3-191B-7F5C-28B0F793DB55}" dt="2022-03-22T01:56:34.466" v="146"/>
          <ac:spMkLst>
            <pc:docMk/>
            <pc:sldMk cId="512070397" sldId="342"/>
            <ac:spMk id="4" creationId="{EDB0EC82-02FD-BDA3-5CB6-03A3C9E3AE72}"/>
          </ac:spMkLst>
        </pc:spChg>
      </pc:sldChg>
      <pc:sldChg chg="modSp">
        <pc:chgData name="Hinkle, Ethan (hink9661@vandals.uidaho.edu)" userId="S::hink9661@vandals.uidaho.edu::6d089722-b1b2-4fa7-9ac1-73b8b177c7cf" providerId="AD" clId="Web-{36C871C1-5DE3-191B-7F5C-28B0F793DB55}" dt="2022-03-22T01:56:34.466" v="146"/>
        <pc:sldMkLst>
          <pc:docMk/>
          <pc:sldMk cId="794289676" sldId="343"/>
        </pc:sldMkLst>
        <pc:spChg chg="mod">
          <ac:chgData name="Hinkle, Ethan (hink9661@vandals.uidaho.edu)" userId="S::hink9661@vandals.uidaho.edu::6d089722-b1b2-4fa7-9ac1-73b8b177c7cf" providerId="AD" clId="Web-{36C871C1-5DE3-191B-7F5C-28B0F793DB55}" dt="2022-03-22T01:56:34.466" v="146"/>
          <ac:spMkLst>
            <pc:docMk/>
            <pc:sldMk cId="794289676" sldId="343"/>
            <ac:spMk id="26" creationId="{E919ACF0-464C-ED79-BCFC-C1EA3A7E5A99}"/>
          </ac:spMkLst>
        </pc:spChg>
      </pc:sldChg>
      <pc:sldChg chg="addAnim modAnim">
        <pc:chgData name="Hinkle, Ethan (hink9661@vandals.uidaho.edu)" userId="S::hink9661@vandals.uidaho.edu::6d089722-b1b2-4fa7-9ac1-73b8b177c7cf" providerId="AD" clId="Web-{36C871C1-5DE3-191B-7F5C-28B0F793DB55}" dt="2022-03-22T01:50:27.872" v="100"/>
        <pc:sldMkLst>
          <pc:docMk/>
          <pc:sldMk cId="1717834239" sldId="344"/>
        </pc:sldMkLst>
      </pc:sldChg>
      <pc:sldChg chg="addAnim modAnim">
        <pc:chgData name="Hinkle, Ethan (hink9661@vandals.uidaho.edu)" userId="S::hink9661@vandals.uidaho.edu::6d089722-b1b2-4fa7-9ac1-73b8b177c7cf" providerId="AD" clId="Web-{36C871C1-5DE3-191B-7F5C-28B0F793DB55}" dt="2022-03-22T01:50:37.919" v="106"/>
        <pc:sldMkLst>
          <pc:docMk/>
          <pc:sldMk cId="3880043451" sldId="345"/>
        </pc:sldMkLst>
      </pc:sldChg>
      <pc:sldChg chg="modSp addAnim delAnim modAnim">
        <pc:chgData name="Hinkle, Ethan (hink9661@vandals.uidaho.edu)" userId="S::hink9661@vandals.uidaho.edu::6d089722-b1b2-4fa7-9ac1-73b8b177c7cf" providerId="AD" clId="Web-{36C871C1-5DE3-191B-7F5C-28B0F793DB55}" dt="2022-03-22T01:54:47.341" v="119" actId="20577"/>
        <pc:sldMkLst>
          <pc:docMk/>
          <pc:sldMk cId="2555314" sldId="346"/>
        </pc:sldMkLst>
        <pc:spChg chg="mod">
          <ac:chgData name="Hinkle, Ethan (hink9661@vandals.uidaho.edu)" userId="S::hink9661@vandals.uidaho.edu::6d089722-b1b2-4fa7-9ac1-73b8b177c7cf" providerId="AD" clId="Web-{36C871C1-5DE3-191B-7F5C-28B0F793DB55}" dt="2022-03-22T01:54:47.341" v="119" actId="20577"/>
          <ac:spMkLst>
            <pc:docMk/>
            <pc:sldMk cId="2555314" sldId="346"/>
            <ac:spMk id="3" creationId="{5F6A1924-6E66-8FF2-1C53-191A6804A05B}"/>
          </ac:spMkLst>
        </pc:spChg>
      </pc:sldChg>
      <pc:sldChg chg="addAnim modAnim">
        <pc:chgData name="Hinkle, Ethan (hink9661@vandals.uidaho.edu)" userId="S::hink9661@vandals.uidaho.edu::6d089722-b1b2-4fa7-9ac1-73b8b177c7cf" providerId="AD" clId="Web-{36C871C1-5DE3-191B-7F5C-28B0F793DB55}" dt="2022-03-22T01:55:26.122" v="125"/>
        <pc:sldMkLst>
          <pc:docMk/>
          <pc:sldMk cId="1775508605" sldId="347"/>
        </pc:sldMkLst>
      </pc:sldChg>
      <pc:sldChg chg="addAnim modAnim">
        <pc:chgData name="Hinkle, Ethan (hink9661@vandals.uidaho.edu)" userId="S::hink9661@vandals.uidaho.edu::6d089722-b1b2-4fa7-9ac1-73b8b177c7cf" providerId="AD" clId="Web-{36C871C1-5DE3-191B-7F5C-28B0F793DB55}" dt="2022-03-22T01:45:32.528" v="28"/>
        <pc:sldMkLst>
          <pc:docMk/>
          <pc:sldMk cId="2548999850" sldId="348"/>
        </pc:sldMkLst>
      </pc:sldChg>
      <pc:sldChg chg="modSp">
        <pc:chgData name="Hinkle, Ethan (hink9661@vandals.uidaho.edu)" userId="S::hink9661@vandals.uidaho.edu::6d089722-b1b2-4fa7-9ac1-73b8b177c7cf" providerId="AD" clId="Web-{36C871C1-5DE3-191B-7F5C-28B0F793DB55}" dt="2022-03-22T01:56:34.466" v="146"/>
        <pc:sldMkLst>
          <pc:docMk/>
          <pc:sldMk cId="764646800" sldId="350"/>
        </pc:sldMkLst>
        <pc:spChg chg="mod">
          <ac:chgData name="Hinkle, Ethan (hink9661@vandals.uidaho.edu)" userId="S::hink9661@vandals.uidaho.edu::6d089722-b1b2-4fa7-9ac1-73b8b177c7cf" providerId="AD" clId="Web-{36C871C1-5DE3-191B-7F5C-28B0F793DB55}" dt="2022-03-22T01:56:34.466" v="146"/>
          <ac:spMkLst>
            <pc:docMk/>
            <pc:sldMk cId="764646800" sldId="350"/>
            <ac:spMk id="4" creationId="{D17F4C87-BDA2-29DF-A604-A1BC962F147F}"/>
          </ac:spMkLst>
        </pc:spChg>
      </pc:sldChg>
      <pc:sldChg chg="modSp">
        <pc:chgData name="Hinkle, Ethan (hink9661@vandals.uidaho.edu)" userId="S::hink9661@vandals.uidaho.edu::6d089722-b1b2-4fa7-9ac1-73b8b177c7cf" providerId="AD" clId="Web-{36C871C1-5DE3-191B-7F5C-28B0F793DB55}" dt="2022-03-22T01:56:34.466" v="146"/>
        <pc:sldMkLst>
          <pc:docMk/>
          <pc:sldMk cId="2204237072" sldId="351"/>
        </pc:sldMkLst>
        <pc:spChg chg="mod">
          <ac:chgData name="Hinkle, Ethan (hink9661@vandals.uidaho.edu)" userId="S::hink9661@vandals.uidaho.edu::6d089722-b1b2-4fa7-9ac1-73b8b177c7cf" providerId="AD" clId="Web-{36C871C1-5DE3-191B-7F5C-28B0F793DB55}" dt="2022-03-22T01:56:34.466" v="146"/>
          <ac:spMkLst>
            <pc:docMk/>
            <pc:sldMk cId="2204237072" sldId="351"/>
            <ac:spMk id="4" creationId="{1818A515-9915-0D2C-95F6-EAA4DA8B0CE0}"/>
          </ac:spMkLst>
        </pc:spChg>
      </pc:sldChg>
      <pc:sldChg chg="modSp">
        <pc:chgData name="Hinkle, Ethan (hink9661@vandals.uidaho.edu)" userId="S::hink9661@vandals.uidaho.edu::6d089722-b1b2-4fa7-9ac1-73b8b177c7cf" providerId="AD" clId="Web-{36C871C1-5DE3-191B-7F5C-28B0F793DB55}" dt="2022-03-22T01:56:34.466" v="146"/>
        <pc:sldMkLst>
          <pc:docMk/>
          <pc:sldMk cId="512144904" sldId="352"/>
        </pc:sldMkLst>
        <pc:spChg chg="mod">
          <ac:chgData name="Hinkle, Ethan (hink9661@vandals.uidaho.edu)" userId="S::hink9661@vandals.uidaho.edu::6d089722-b1b2-4fa7-9ac1-73b8b177c7cf" providerId="AD" clId="Web-{36C871C1-5DE3-191B-7F5C-28B0F793DB55}" dt="2022-03-22T01:56:34.466" v="146"/>
          <ac:spMkLst>
            <pc:docMk/>
            <pc:sldMk cId="512144904" sldId="352"/>
            <ac:spMk id="4" creationId="{070378A3-F287-041C-7735-9759B3C450F3}"/>
          </ac:spMkLst>
        </pc:spChg>
      </pc:sldChg>
      <pc:sldChg chg="modSp">
        <pc:chgData name="Hinkle, Ethan (hink9661@vandals.uidaho.edu)" userId="S::hink9661@vandals.uidaho.edu::6d089722-b1b2-4fa7-9ac1-73b8b177c7cf" providerId="AD" clId="Web-{36C871C1-5DE3-191B-7F5C-28B0F793DB55}" dt="2022-03-22T01:56:34.466" v="146"/>
        <pc:sldMkLst>
          <pc:docMk/>
          <pc:sldMk cId="2495886354" sldId="353"/>
        </pc:sldMkLst>
        <pc:spChg chg="mod">
          <ac:chgData name="Hinkle, Ethan (hink9661@vandals.uidaho.edu)" userId="S::hink9661@vandals.uidaho.edu::6d089722-b1b2-4fa7-9ac1-73b8b177c7cf" providerId="AD" clId="Web-{36C871C1-5DE3-191B-7F5C-28B0F793DB55}" dt="2022-03-22T01:56:34.466" v="146"/>
          <ac:spMkLst>
            <pc:docMk/>
            <pc:sldMk cId="2495886354" sldId="353"/>
            <ac:spMk id="4" creationId="{B1667E0D-DC7A-98BF-ABC5-8E4D5FA94A46}"/>
          </ac:spMkLst>
        </pc:spChg>
      </pc:sldChg>
      <pc:sldChg chg="modSp">
        <pc:chgData name="Hinkle, Ethan (hink9661@vandals.uidaho.edu)" userId="S::hink9661@vandals.uidaho.edu::6d089722-b1b2-4fa7-9ac1-73b8b177c7cf" providerId="AD" clId="Web-{36C871C1-5DE3-191B-7F5C-28B0F793DB55}" dt="2022-03-22T01:56:34.466" v="146"/>
        <pc:sldMkLst>
          <pc:docMk/>
          <pc:sldMk cId="2345264518" sldId="354"/>
        </pc:sldMkLst>
        <pc:spChg chg="mod">
          <ac:chgData name="Hinkle, Ethan (hink9661@vandals.uidaho.edu)" userId="S::hink9661@vandals.uidaho.edu::6d089722-b1b2-4fa7-9ac1-73b8b177c7cf" providerId="AD" clId="Web-{36C871C1-5DE3-191B-7F5C-28B0F793DB55}" dt="2022-03-22T01:56:34.466" v="146"/>
          <ac:spMkLst>
            <pc:docMk/>
            <pc:sldMk cId="2345264518" sldId="354"/>
            <ac:spMk id="4" creationId="{178C383D-BCB6-09FC-3DEE-1CB2AAF5ED8E}"/>
          </ac:spMkLst>
        </pc:spChg>
      </pc:sldChg>
      <pc:sldChg chg="modSp">
        <pc:chgData name="Hinkle, Ethan (hink9661@vandals.uidaho.edu)" userId="S::hink9661@vandals.uidaho.edu::6d089722-b1b2-4fa7-9ac1-73b8b177c7cf" providerId="AD" clId="Web-{36C871C1-5DE3-191B-7F5C-28B0F793DB55}" dt="2022-03-22T01:56:34.466" v="146"/>
        <pc:sldMkLst>
          <pc:docMk/>
          <pc:sldMk cId="270286146" sldId="355"/>
        </pc:sldMkLst>
        <pc:spChg chg="mod">
          <ac:chgData name="Hinkle, Ethan (hink9661@vandals.uidaho.edu)" userId="S::hink9661@vandals.uidaho.edu::6d089722-b1b2-4fa7-9ac1-73b8b177c7cf" providerId="AD" clId="Web-{36C871C1-5DE3-191B-7F5C-28B0F793DB55}" dt="2022-03-22T01:56:34.466" v="146"/>
          <ac:spMkLst>
            <pc:docMk/>
            <pc:sldMk cId="270286146" sldId="355"/>
            <ac:spMk id="4" creationId="{BFAE1F43-BFC4-C1F8-6B4C-AEC3495535AE}"/>
          </ac:spMkLst>
        </pc:spChg>
      </pc:sldChg>
      <pc:sldChg chg="modSp">
        <pc:chgData name="Hinkle, Ethan (hink9661@vandals.uidaho.edu)" userId="S::hink9661@vandals.uidaho.edu::6d089722-b1b2-4fa7-9ac1-73b8b177c7cf" providerId="AD" clId="Web-{36C871C1-5DE3-191B-7F5C-28B0F793DB55}" dt="2022-03-22T01:56:34.466" v="146"/>
        <pc:sldMkLst>
          <pc:docMk/>
          <pc:sldMk cId="3696983826" sldId="356"/>
        </pc:sldMkLst>
        <pc:spChg chg="mod">
          <ac:chgData name="Hinkle, Ethan (hink9661@vandals.uidaho.edu)" userId="S::hink9661@vandals.uidaho.edu::6d089722-b1b2-4fa7-9ac1-73b8b177c7cf" providerId="AD" clId="Web-{36C871C1-5DE3-191B-7F5C-28B0F793DB55}" dt="2022-03-22T01:56:34.466" v="146"/>
          <ac:spMkLst>
            <pc:docMk/>
            <pc:sldMk cId="3696983826" sldId="356"/>
            <ac:spMk id="4" creationId="{C8539CA7-8171-8F35-D930-8CE8C7D30C99}"/>
          </ac:spMkLst>
        </pc:spChg>
      </pc:sldChg>
      <pc:sldChg chg="modSp">
        <pc:chgData name="Hinkle, Ethan (hink9661@vandals.uidaho.edu)" userId="S::hink9661@vandals.uidaho.edu::6d089722-b1b2-4fa7-9ac1-73b8b177c7cf" providerId="AD" clId="Web-{36C871C1-5DE3-191B-7F5C-28B0F793DB55}" dt="2022-03-22T01:56:34.466" v="146"/>
        <pc:sldMkLst>
          <pc:docMk/>
          <pc:sldMk cId="4223688910" sldId="357"/>
        </pc:sldMkLst>
        <pc:spChg chg="mod">
          <ac:chgData name="Hinkle, Ethan (hink9661@vandals.uidaho.edu)" userId="S::hink9661@vandals.uidaho.edu::6d089722-b1b2-4fa7-9ac1-73b8b177c7cf" providerId="AD" clId="Web-{36C871C1-5DE3-191B-7F5C-28B0F793DB55}" dt="2022-03-22T01:56:34.466" v="146"/>
          <ac:spMkLst>
            <pc:docMk/>
            <pc:sldMk cId="4223688910" sldId="357"/>
            <ac:spMk id="4" creationId="{35D00069-3A90-1F64-183D-28332B507F7D}"/>
          </ac:spMkLst>
        </pc:spChg>
      </pc:sldChg>
      <pc:sldChg chg="modSp">
        <pc:chgData name="Hinkle, Ethan (hink9661@vandals.uidaho.edu)" userId="S::hink9661@vandals.uidaho.edu::6d089722-b1b2-4fa7-9ac1-73b8b177c7cf" providerId="AD" clId="Web-{36C871C1-5DE3-191B-7F5C-28B0F793DB55}" dt="2022-03-22T01:56:34.466" v="146"/>
        <pc:sldMkLst>
          <pc:docMk/>
          <pc:sldMk cId="1336513444" sldId="358"/>
        </pc:sldMkLst>
        <pc:spChg chg="mod">
          <ac:chgData name="Hinkle, Ethan (hink9661@vandals.uidaho.edu)" userId="S::hink9661@vandals.uidaho.edu::6d089722-b1b2-4fa7-9ac1-73b8b177c7cf" providerId="AD" clId="Web-{36C871C1-5DE3-191B-7F5C-28B0F793DB55}" dt="2022-03-22T01:56:34.466" v="146"/>
          <ac:spMkLst>
            <pc:docMk/>
            <pc:sldMk cId="1336513444" sldId="358"/>
            <ac:spMk id="14" creationId="{219638CC-09E5-5100-CBE2-CD2028CD4FBC}"/>
          </ac:spMkLst>
        </pc:spChg>
      </pc:sldChg>
      <pc:sldChg chg="modSp">
        <pc:chgData name="Hinkle, Ethan (hink9661@vandals.uidaho.edu)" userId="S::hink9661@vandals.uidaho.edu::6d089722-b1b2-4fa7-9ac1-73b8b177c7cf" providerId="AD" clId="Web-{36C871C1-5DE3-191B-7F5C-28B0F793DB55}" dt="2022-03-22T01:56:34.466" v="146"/>
        <pc:sldMkLst>
          <pc:docMk/>
          <pc:sldMk cId="1174318892" sldId="359"/>
        </pc:sldMkLst>
        <pc:spChg chg="mod">
          <ac:chgData name="Hinkle, Ethan (hink9661@vandals.uidaho.edu)" userId="S::hink9661@vandals.uidaho.edu::6d089722-b1b2-4fa7-9ac1-73b8b177c7cf" providerId="AD" clId="Web-{36C871C1-5DE3-191B-7F5C-28B0F793DB55}" dt="2022-03-22T01:56:34.466" v="146"/>
          <ac:spMkLst>
            <pc:docMk/>
            <pc:sldMk cId="1174318892" sldId="359"/>
            <ac:spMk id="4" creationId="{D8AA776A-B953-22EB-75F3-19578051DEA3}"/>
          </ac:spMkLst>
        </pc:spChg>
      </pc:sldChg>
      <pc:sldChg chg="modSp">
        <pc:chgData name="Hinkle, Ethan (hink9661@vandals.uidaho.edu)" userId="S::hink9661@vandals.uidaho.edu::6d089722-b1b2-4fa7-9ac1-73b8b177c7cf" providerId="AD" clId="Web-{36C871C1-5DE3-191B-7F5C-28B0F793DB55}" dt="2022-03-22T01:56:34.466" v="146"/>
        <pc:sldMkLst>
          <pc:docMk/>
          <pc:sldMk cId="2551395681" sldId="360"/>
        </pc:sldMkLst>
        <pc:spChg chg="mod">
          <ac:chgData name="Hinkle, Ethan (hink9661@vandals.uidaho.edu)" userId="S::hink9661@vandals.uidaho.edu::6d089722-b1b2-4fa7-9ac1-73b8b177c7cf" providerId="AD" clId="Web-{36C871C1-5DE3-191B-7F5C-28B0F793DB55}" dt="2022-03-22T01:56:34.466" v="146"/>
          <ac:spMkLst>
            <pc:docMk/>
            <pc:sldMk cId="2551395681" sldId="360"/>
            <ac:spMk id="4" creationId="{666B9C9D-6543-A105-E24B-216C3FDFAA58}"/>
          </ac:spMkLst>
        </pc:spChg>
      </pc:sldChg>
      <pc:sldChg chg="modSp">
        <pc:chgData name="Hinkle, Ethan (hink9661@vandals.uidaho.edu)" userId="S::hink9661@vandals.uidaho.edu::6d089722-b1b2-4fa7-9ac1-73b8b177c7cf" providerId="AD" clId="Web-{36C871C1-5DE3-191B-7F5C-28B0F793DB55}" dt="2022-03-22T01:56:34.466" v="146"/>
        <pc:sldMkLst>
          <pc:docMk/>
          <pc:sldMk cId="3555060808" sldId="361"/>
        </pc:sldMkLst>
        <pc:spChg chg="mod">
          <ac:chgData name="Hinkle, Ethan (hink9661@vandals.uidaho.edu)" userId="S::hink9661@vandals.uidaho.edu::6d089722-b1b2-4fa7-9ac1-73b8b177c7cf" providerId="AD" clId="Web-{36C871C1-5DE3-191B-7F5C-28B0F793DB55}" dt="2022-03-22T01:56:34.466" v="146"/>
          <ac:spMkLst>
            <pc:docMk/>
            <pc:sldMk cId="3555060808" sldId="361"/>
            <ac:spMk id="4" creationId="{CCA652BB-8804-2E8A-84BF-BF595DE2B1BF}"/>
          </ac:spMkLst>
        </pc:spChg>
      </pc:sldChg>
      <pc:sldChg chg="modSp">
        <pc:chgData name="Hinkle, Ethan (hink9661@vandals.uidaho.edu)" userId="S::hink9661@vandals.uidaho.edu::6d089722-b1b2-4fa7-9ac1-73b8b177c7cf" providerId="AD" clId="Web-{36C871C1-5DE3-191B-7F5C-28B0F793DB55}" dt="2022-03-22T01:56:34.466" v="146"/>
        <pc:sldMkLst>
          <pc:docMk/>
          <pc:sldMk cId="4180029161" sldId="362"/>
        </pc:sldMkLst>
        <pc:spChg chg="mod">
          <ac:chgData name="Hinkle, Ethan (hink9661@vandals.uidaho.edu)" userId="S::hink9661@vandals.uidaho.edu::6d089722-b1b2-4fa7-9ac1-73b8b177c7cf" providerId="AD" clId="Web-{36C871C1-5DE3-191B-7F5C-28B0F793DB55}" dt="2022-03-22T01:56:34.466" v="146"/>
          <ac:spMkLst>
            <pc:docMk/>
            <pc:sldMk cId="4180029161" sldId="362"/>
            <ac:spMk id="4" creationId="{DC14D6B2-E5AF-FE0C-439F-B7A0BF68D182}"/>
          </ac:spMkLst>
        </pc:spChg>
      </pc:sldChg>
      <pc:sldChg chg="modSp">
        <pc:chgData name="Hinkle, Ethan (hink9661@vandals.uidaho.edu)" userId="S::hink9661@vandals.uidaho.edu::6d089722-b1b2-4fa7-9ac1-73b8b177c7cf" providerId="AD" clId="Web-{36C871C1-5DE3-191B-7F5C-28B0F793DB55}" dt="2022-03-22T01:56:34.466" v="146"/>
        <pc:sldMkLst>
          <pc:docMk/>
          <pc:sldMk cId="2992800548" sldId="363"/>
        </pc:sldMkLst>
        <pc:spChg chg="mod">
          <ac:chgData name="Hinkle, Ethan (hink9661@vandals.uidaho.edu)" userId="S::hink9661@vandals.uidaho.edu::6d089722-b1b2-4fa7-9ac1-73b8b177c7cf" providerId="AD" clId="Web-{36C871C1-5DE3-191B-7F5C-28B0F793DB55}" dt="2022-03-22T01:56:34.466" v="146"/>
          <ac:spMkLst>
            <pc:docMk/>
            <pc:sldMk cId="2992800548" sldId="363"/>
            <ac:spMk id="4" creationId="{90D213B7-739C-0D12-B0C0-2D52EE133878}"/>
          </ac:spMkLst>
        </pc:spChg>
      </pc:sldChg>
      <pc:sldChg chg="modSp">
        <pc:chgData name="Hinkle, Ethan (hink9661@vandals.uidaho.edu)" userId="S::hink9661@vandals.uidaho.edu::6d089722-b1b2-4fa7-9ac1-73b8b177c7cf" providerId="AD" clId="Web-{36C871C1-5DE3-191B-7F5C-28B0F793DB55}" dt="2022-03-22T01:56:34.466" v="146"/>
        <pc:sldMkLst>
          <pc:docMk/>
          <pc:sldMk cId="1863747581" sldId="364"/>
        </pc:sldMkLst>
        <pc:spChg chg="mod">
          <ac:chgData name="Hinkle, Ethan (hink9661@vandals.uidaho.edu)" userId="S::hink9661@vandals.uidaho.edu::6d089722-b1b2-4fa7-9ac1-73b8b177c7cf" providerId="AD" clId="Web-{36C871C1-5DE3-191B-7F5C-28B0F793DB55}" dt="2022-03-22T01:56:34.466" v="146"/>
          <ac:spMkLst>
            <pc:docMk/>
            <pc:sldMk cId="1863747581" sldId="364"/>
            <ac:spMk id="4" creationId="{605A2289-F226-A1AF-81A1-4641ACBD48FF}"/>
          </ac:spMkLst>
        </pc:spChg>
      </pc:sldChg>
      <pc:sldChg chg="addAnim modAnim">
        <pc:chgData name="Hinkle, Ethan (hink9661@vandals.uidaho.edu)" userId="S::hink9661@vandals.uidaho.edu::6d089722-b1b2-4fa7-9ac1-73b8b177c7cf" providerId="AD" clId="Web-{36C871C1-5DE3-191B-7F5C-28B0F793DB55}" dt="2022-03-22T01:50:33.731" v="103"/>
        <pc:sldMkLst>
          <pc:docMk/>
          <pc:sldMk cId="1779187273" sldId="365"/>
        </pc:sldMkLst>
      </pc:sldChg>
      <pc:sldChg chg="addAnim modAnim">
        <pc:chgData name="Hinkle, Ethan (hink9661@vandals.uidaho.edu)" userId="S::hink9661@vandals.uidaho.edu::6d089722-b1b2-4fa7-9ac1-73b8b177c7cf" providerId="AD" clId="Web-{36C871C1-5DE3-191B-7F5C-28B0F793DB55}" dt="2022-03-22T01:49:08.434" v="74"/>
        <pc:sldMkLst>
          <pc:docMk/>
          <pc:sldMk cId="4215429333" sldId="366"/>
        </pc:sldMkLst>
      </pc:sldChg>
      <pc:sldChg chg="del">
        <pc:chgData name="Hinkle, Ethan (hink9661@vandals.uidaho.edu)" userId="S::hink9661@vandals.uidaho.edu::6d089722-b1b2-4fa7-9ac1-73b8b177c7cf" providerId="AD" clId="Web-{36C871C1-5DE3-191B-7F5C-28B0F793DB55}" dt="2022-03-22T01:49:29.122" v="78"/>
        <pc:sldMkLst>
          <pc:docMk/>
          <pc:sldMk cId="1180478131" sldId="367"/>
        </pc:sldMkLst>
      </pc:sldChg>
      <pc:sldChg chg="addAnim modAnim">
        <pc:chgData name="Hinkle, Ethan (hink9661@vandals.uidaho.edu)" userId="S::hink9661@vandals.uidaho.edu::6d089722-b1b2-4fa7-9ac1-73b8b177c7cf" providerId="AD" clId="Web-{36C871C1-5DE3-191B-7F5C-28B0F793DB55}" dt="2022-03-22T01:49:55.544" v="90"/>
        <pc:sldMkLst>
          <pc:docMk/>
          <pc:sldMk cId="2342936394" sldId="368"/>
        </pc:sldMkLst>
      </pc:sldChg>
      <pc:sldChg chg="del">
        <pc:chgData name="Hinkle, Ethan (hink9661@vandals.uidaho.edu)" userId="S::hink9661@vandals.uidaho.edu::6d089722-b1b2-4fa7-9ac1-73b8b177c7cf" providerId="AD" clId="Web-{36C871C1-5DE3-191B-7F5C-28B0F793DB55}" dt="2022-03-22T01:50:02.137" v="94"/>
        <pc:sldMkLst>
          <pc:docMk/>
          <pc:sldMk cId="806358156" sldId="369"/>
        </pc:sldMkLst>
      </pc:sldChg>
      <pc:sldChg chg="addAnim modAnim">
        <pc:chgData name="Hinkle, Ethan (hink9661@vandals.uidaho.edu)" userId="S::hink9661@vandals.uidaho.edu::6d089722-b1b2-4fa7-9ac1-73b8b177c7cf" providerId="AD" clId="Web-{36C871C1-5DE3-191B-7F5C-28B0F793DB55}" dt="2022-03-22T01:50:46.856" v="109"/>
        <pc:sldMkLst>
          <pc:docMk/>
          <pc:sldMk cId="2863649213" sldId="370"/>
        </pc:sldMkLst>
      </pc:sldChg>
      <pc:sldChg chg="addAnim modAnim">
        <pc:chgData name="Hinkle, Ethan (hink9661@vandals.uidaho.edu)" userId="S::hink9661@vandals.uidaho.edu::6d089722-b1b2-4fa7-9ac1-73b8b177c7cf" providerId="AD" clId="Web-{36C871C1-5DE3-191B-7F5C-28B0F793DB55}" dt="2022-03-22T01:54:55.825" v="122"/>
        <pc:sldMkLst>
          <pc:docMk/>
          <pc:sldMk cId="1460465622" sldId="371"/>
        </pc:sldMkLst>
      </pc:sldChg>
      <pc:sldChg chg="addAnim modAnim">
        <pc:chgData name="Hinkle, Ethan (hink9661@vandals.uidaho.edu)" userId="S::hink9661@vandals.uidaho.edu::6d089722-b1b2-4fa7-9ac1-73b8b177c7cf" providerId="AD" clId="Web-{36C871C1-5DE3-191B-7F5C-28B0F793DB55}" dt="2022-03-22T01:55:31.232" v="128"/>
        <pc:sldMkLst>
          <pc:docMk/>
          <pc:sldMk cId="3425161162" sldId="372"/>
        </pc:sldMkLst>
      </pc:sldChg>
      <pc:sldMasterChg chg="modSp mod modSldLayout">
        <pc:chgData name="Hinkle, Ethan (hink9661@vandals.uidaho.edu)" userId="S::hink9661@vandals.uidaho.edu::6d089722-b1b2-4fa7-9ac1-73b8b177c7cf" providerId="AD" clId="Web-{36C871C1-5DE3-191B-7F5C-28B0F793DB55}" dt="2022-03-22T01:56:37.732" v="147"/>
        <pc:sldMasterMkLst>
          <pc:docMk/>
          <pc:sldMasterMk cId="0" sldId="2147483887"/>
        </pc:sldMasterMkLst>
        <pc:spChg chg="mod">
          <ac:chgData name="Hinkle, Ethan (hink9661@vandals.uidaho.edu)" userId="S::hink9661@vandals.uidaho.edu::6d089722-b1b2-4fa7-9ac1-73b8b177c7cf" providerId="AD" clId="Web-{36C871C1-5DE3-191B-7F5C-28B0F793DB55}" dt="2022-03-22T01:56:34.466" v="146"/>
          <ac:spMkLst>
            <pc:docMk/>
            <pc:sldMasterMk cId="0" sldId="2147483887"/>
            <ac:spMk id="5" creationId="{33843C49-09C6-4033-A7F0-0FA0C3CF325F}"/>
          </ac:spMkLst>
        </pc:spChg>
        <pc:sldLayoutChg chg="modSp mod">
          <pc:chgData name="Hinkle, Ethan (hink9661@vandals.uidaho.edu)" userId="S::hink9661@vandals.uidaho.edu::6d089722-b1b2-4fa7-9ac1-73b8b177c7cf" providerId="AD" clId="Web-{36C871C1-5DE3-191B-7F5C-28B0F793DB55}" dt="2022-03-22T01:56:37.732" v="147"/>
          <pc:sldLayoutMkLst>
            <pc:docMk/>
            <pc:sldMasterMk cId="0" sldId="2147483887"/>
            <pc:sldLayoutMk cId="578347034" sldId="2147484038"/>
          </pc:sldLayoutMkLst>
          <pc:spChg chg="mod">
            <ac:chgData name="Hinkle, Ethan (hink9661@vandals.uidaho.edu)" userId="S::hink9661@vandals.uidaho.edu::6d089722-b1b2-4fa7-9ac1-73b8b177c7cf" providerId="AD" clId="Web-{36C871C1-5DE3-191B-7F5C-28B0F793DB55}" dt="2022-03-22T01:56:34.466" v="146"/>
            <ac:spMkLst>
              <pc:docMk/>
              <pc:sldMasterMk cId="0" sldId="2147483887"/>
              <pc:sldLayoutMk cId="578347034" sldId="2147484038"/>
              <ac:spMk id="5" creationId="{46A73DE4-1542-4FF2-B887-8D4ED69A867F}"/>
            </ac:spMkLst>
          </pc:spChg>
        </pc:sldLayoutChg>
        <pc:sldLayoutChg chg="modSp mod">
          <pc:chgData name="Hinkle, Ethan (hink9661@vandals.uidaho.edu)" userId="S::hink9661@vandals.uidaho.edu::6d089722-b1b2-4fa7-9ac1-73b8b177c7cf" providerId="AD" clId="Web-{36C871C1-5DE3-191B-7F5C-28B0F793DB55}" dt="2022-03-22T01:56:37.732" v="147"/>
          <pc:sldLayoutMkLst>
            <pc:docMk/>
            <pc:sldMasterMk cId="0" sldId="2147483887"/>
            <pc:sldLayoutMk cId="1207216814" sldId="2147484039"/>
          </pc:sldLayoutMkLst>
          <pc:spChg chg="mod">
            <ac:chgData name="Hinkle, Ethan (hink9661@vandals.uidaho.edu)" userId="S::hink9661@vandals.uidaho.edu::6d089722-b1b2-4fa7-9ac1-73b8b177c7cf" providerId="AD" clId="Web-{36C871C1-5DE3-191B-7F5C-28B0F793DB55}" dt="2022-03-22T01:56:34.466" v="146"/>
            <ac:spMkLst>
              <pc:docMk/>
              <pc:sldMasterMk cId="0" sldId="2147483887"/>
              <pc:sldLayoutMk cId="1207216814" sldId="2147484039"/>
              <ac:spMk id="5" creationId="{23AF7BD2-DDAC-44CF-B63E-0943AE909175}"/>
            </ac:spMkLst>
          </pc:spChg>
        </pc:sldLayoutChg>
        <pc:sldLayoutChg chg="modSp mod">
          <pc:chgData name="Hinkle, Ethan (hink9661@vandals.uidaho.edu)" userId="S::hink9661@vandals.uidaho.edu::6d089722-b1b2-4fa7-9ac1-73b8b177c7cf" providerId="AD" clId="Web-{36C871C1-5DE3-191B-7F5C-28B0F793DB55}" dt="2022-03-22T01:56:37.732" v="147"/>
          <pc:sldLayoutMkLst>
            <pc:docMk/>
            <pc:sldMasterMk cId="0" sldId="2147483887"/>
            <pc:sldLayoutMk cId="2669478422" sldId="2147484040"/>
          </pc:sldLayoutMkLst>
          <pc:spChg chg="mod">
            <ac:chgData name="Hinkle, Ethan (hink9661@vandals.uidaho.edu)" userId="S::hink9661@vandals.uidaho.edu::6d089722-b1b2-4fa7-9ac1-73b8b177c7cf" providerId="AD" clId="Web-{36C871C1-5DE3-191B-7F5C-28B0F793DB55}" dt="2022-03-22T01:56:34.466" v="146"/>
            <ac:spMkLst>
              <pc:docMk/>
              <pc:sldMasterMk cId="0" sldId="2147483887"/>
              <pc:sldLayoutMk cId="2669478422" sldId="2147484040"/>
              <ac:spMk id="5" creationId="{75F7D90A-207A-402A-8153-06E052F428D9}"/>
            </ac:spMkLst>
          </pc:spChg>
        </pc:sldLayoutChg>
        <pc:sldLayoutChg chg="modSp mod">
          <pc:chgData name="Hinkle, Ethan (hink9661@vandals.uidaho.edu)" userId="S::hink9661@vandals.uidaho.edu::6d089722-b1b2-4fa7-9ac1-73b8b177c7cf" providerId="AD" clId="Web-{36C871C1-5DE3-191B-7F5C-28B0F793DB55}" dt="2022-03-22T01:56:37.732" v="147"/>
          <pc:sldLayoutMkLst>
            <pc:docMk/>
            <pc:sldMasterMk cId="0" sldId="2147483887"/>
            <pc:sldLayoutMk cId="1424163554" sldId="2147484041"/>
          </pc:sldLayoutMkLst>
          <pc:spChg chg="mod">
            <ac:chgData name="Hinkle, Ethan (hink9661@vandals.uidaho.edu)" userId="S::hink9661@vandals.uidaho.edu::6d089722-b1b2-4fa7-9ac1-73b8b177c7cf" providerId="AD" clId="Web-{36C871C1-5DE3-191B-7F5C-28B0F793DB55}" dt="2022-03-22T01:56:34.466" v="146"/>
            <ac:spMkLst>
              <pc:docMk/>
              <pc:sldMasterMk cId="0" sldId="2147483887"/>
              <pc:sldLayoutMk cId="1424163554" sldId="2147484041"/>
              <ac:spMk id="6" creationId="{A172318E-69C8-4C50-9E35-6CA532FF016F}"/>
            </ac:spMkLst>
          </pc:spChg>
        </pc:sldLayoutChg>
        <pc:sldLayoutChg chg="modSp mod">
          <pc:chgData name="Hinkle, Ethan (hink9661@vandals.uidaho.edu)" userId="S::hink9661@vandals.uidaho.edu::6d089722-b1b2-4fa7-9ac1-73b8b177c7cf" providerId="AD" clId="Web-{36C871C1-5DE3-191B-7F5C-28B0F793DB55}" dt="2022-03-22T01:56:37.732" v="147"/>
          <pc:sldLayoutMkLst>
            <pc:docMk/>
            <pc:sldMasterMk cId="0" sldId="2147483887"/>
            <pc:sldLayoutMk cId="2498716840" sldId="2147484042"/>
          </pc:sldLayoutMkLst>
          <pc:spChg chg="mod">
            <ac:chgData name="Hinkle, Ethan (hink9661@vandals.uidaho.edu)" userId="S::hink9661@vandals.uidaho.edu::6d089722-b1b2-4fa7-9ac1-73b8b177c7cf" providerId="AD" clId="Web-{36C871C1-5DE3-191B-7F5C-28B0F793DB55}" dt="2022-03-22T01:56:34.466" v="146"/>
            <ac:spMkLst>
              <pc:docMk/>
              <pc:sldMasterMk cId="0" sldId="2147483887"/>
              <pc:sldLayoutMk cId="2498716840" sldId="2147484042"/>
              <ac:spMk id="8" creationId="{91AFEED0-82C2-4E11-A9BB-64CBB2A3B949}"/>
            </ac:spMkLst>
          </pc:spChg>
        </pc:sldLayoutChg>
        <pc:sldLayoutChg chg="modSp mod">
          <pc:chgData name="Hinkle, Ethan (hink9661@vandals.uidaho.edu)" userId="S::hink9661@vandals.uidaho.edu::6d089722-b1b2-4fa7-9ac1-73b8b177c7cf" providerId="AD" clId="Web-{36C871C1-5DE3-191B-7F5C-28B0F793DB55}" dt="2022-03-22T01:56:37.732" v="147"/>
          <pc:sldLayoutMkLst>
            <pc:docMk/>
            <pc:sldMasterMk cId="0" sldId="2147483887"/>
            <pc:sldLayoutMk cId="3071867736" sldId="2147484043"/>
          </pc:sldLayoutMkLst>
          <pc:spChg chg="mod">
            <ac:chgData name="Hinkle, Ethan (hink9661@vandals.uidaho.edu)" userId="S::hink9661@vandals.uidaho.edu::6d089722-b1b2-4fa7-9ac1-73b8b177c7cf" providerId="AD" clId="Web-{36C871C1-5DE3-191B-7F5C-28B0F793DB55}" dt="2022-03-22T01:56:34.466" v="146"/>
            <ac:spMkLst>
              <pc:docMk/>
              <pc:sldMasterMk cId="0" sldId="2147483887"/>
              <pc:sldLayoutMk cId="3071867736" sldId="2147484043"/>
              <ac:spMk id="4" creationId="{F78712F6-B85E-4B53-ADE0-964F232F87B6}"/>
            </ac:spMkLst>
          </pc:spChg>
        </pc:sldLayoutChg>
        <pc:sldLayoutChg chg="modSp mod">
          <pc:chgData name="Hinkle, Ethan (hink9661@vandals.uidaho.edu)" userId="S::hink9661@vandals.uidaho.edu::6d089722-b1b2-4fa7-9ac1-73b8b177c7cf" providerId="AD" clId="Web-{36C871C1-5DE3-191B-7F5C-28B0F793DB55}" dt="2022-03-22T01:56:37.732" v="147"/>
          <pc:sldLayoutMkLst>
            <pc:docMk/>
            <pc:sldMasterMk cId="0" sldId="2147483887"/>
            <pc:sldLayoutMk cId="1114358113" sldId="2147484044"/>
          </pc:sldLayoutMkLst>
          <pc:spChg chg="mod">
            <ac:chgData name="Hinkle, Ethan (hink9661@vandals.uidaho.edu)" userId="S::hink9661@vandals.uidaho.edu::6d089722-b1b2-4fa7-9ac1-73b8b177c7cf" providerId="AD" clId="Web-{36C871C1-5DE3-191B-7F5C-28B0F793DB55}" dt="2022-03-22T01:56:34.466" v="146"/>
            <ac:spMkLst>
              <pc:docMk/>
              <pc:sldMasterMk cId="0" sldId="2147483887"/>
              <pc:sldLayoutMk cId="1114358113" sldId="2147484044"/>
              <ac:spMk id="3" creationId="{3D742B89-F7F7-46EF-BB95-A2B6A802A0A0}"/>
            </ac:spMkLst>
          </pc:spChg>
        </pc:sldLayoutChg>
        <pc:sldLayoutChg chg="modSp mod">
          <pc:chgData name="Hinkle, Ethan (hink9661@vandals.uidaho.edu)" userId="S::hink9661@vandals.uidaho.edu::6d089722-b1b2-4fa7-9ac1-73b8b177c7cf" providerId="AD" clId="Web-{36C871C1-5DE3-191B-7F5C-28B0F793DB55}" dt="2022-03-22T01:56:37.732" v="147"/>
          <pc:sldLayoutMkLst>
            <pc:docMk/>
            <pc:sldMasterMk cId="0" sldId="2147483887"/>
            <pc:sldLayoutMk cId="4075722175" sldId="2147484045"/>
          </pc:sldLayoutMkLst>
          <pc:spChg chg="mod">
            <ac:chgData name="Hinkle, Ethan (hink9661@vandals.uidaho.edu)" userId="S::hink9661@vandals.uidaho.edu::6d089722-b1b2-4fa7-9ac1-73b8b177c7cf" providerId="AD" clId="Web-{36C871C1-5DE3-191B-7F5C-28B0F793DB55}" dt="2022-03-22T01:56:34.466" v="146"/>
            <ac:spMkLst>
              <pc:docMk/>
              <pc:sldMasterMk cId="0" sldId="2147483887"/>
              <pc:sldLayoutMk cId="4075722175" sldId="2147484045"/>
              <ac:spMk id="6" creationId="{A14AD6C9-43BD-4414-9D48-36D7C5DB2F8E}"/>
            </ac:spMkLst>
          </pc:spChg>
        </pc:sldLayoutChg>
        <pc:sldLayoutChg chg="modSp mod">
          <pc:chgData name="Hinkle, Ethan (hink9661@vandals.uidaho.edu)" userId="S::hink9661@vandals.uidaho.edu::6d089722-b1b2-4fa7-9ac1-73b8b177c7cf" providerId="AD" clId="Web-{36C871C1-5DE3-191B-7F5C-28B0F793DB55}" dt="2022-03-22T01:56:37.732" v="147"/>
          <pc:sldLayoutMkLst>
            <pc:docMk/>
            <pc:sldMasterMk cId="0" sldId="2147483887"/>
            <pc:sldLayoutMk cId="3203564474" sldId="2147484046"/>
          </pc:sldLayoutMkLst>
          <pc:spChg chg="mod">
            <ac:chgData name="Hinkle, Ethan (hink9661@vandals.uidaho.edu)" userId="S::hink9661@vandals.uidaho.edu::6d089722-b1b2-4fa7-9ac1-73b8b177c7cf" providerId="AD" clId="Web-{36C871C1-5DE3-191B-7F5C-28B0F793DB55}" dt="2022-03-22T01:56:34.466" v="146"/>
            <ac:spMkLst>
              <pc:docMk/>
              <pc:sldMasterMk cId="0" sldId="2147483887"/>
              <pc:sldLayoutMk cId="3203564474" sldId="2147484046"/>
              <ac:spMk id="6" creationId="{6A1F87AE-F5DB-44C2-ACC3-1185374D22B4}"/>
            </ac:spMkLst>
          </pc:spChg>
        </pc:sldLayoutChg>
        <pc:sldLayoutChg chg="modSp mod">
          <pc:chgData name="Hinkle, Ethan (hink9661@vandals.uidaho.edu)" userId="S::hink9661@vandals.uidaho.edu::6d089722-b1b2-4fa7-9ac1-73b8b177c7cf" providerId="AD" clId="Web-{36C871C1-5DE3-191B-7F5C-28B0F793DB55}" dt="2022-03-22T01:56:37.732" v="147"/>
          <pc:sldLayoutMkLst>
            <pc:docMk/>
            <pc:sldMasterMk cId="0" sldId="2147483887"/>
            <pc:sldLayoutMk cId="2636552148" sldId="2147484047"/>
          </pc:sldLayoutMkLst>
          <pc:spChg chg="mod">
            <ac:chgData name="Hinkle, Ethan (hink9661@vandals.uidaho.edu)" userId="S::hink9661@vandals.uidaho.edu::6d089722-b1b2-4fa7-9ac1-73b8b177c7cf" providerId="AD" clId="Web-{36C871C1-5DE3-191B-7F5C-28B0F793DB55}" dt="2022-03-22T01:56:34.466" v="146"/>
            <ac:spMkLst>
              <pc:docMk/>
              <pc:sldMasterMk cId="0" sldId="2147483887"/>
              <pc:sldLayoutMk cId="2636552148" sldId="2147484047"/>
              <ac:spMk id="5" creationId="{62723172-B595-4554-8B93-6BBBE513EF1C}"/>
            </ac:spMkLst>
          </pc:spChg>
        </pc:sldLayoutChg>
        <pc:sldLayoutChg chg="modSp mod">
          <pc:chgData name="Hinkle, Ethan (hink9661@vandals.uidaho.edu)" userId="S::hink9661@vandals.uidaho.edu::6d089722-b1b2-4fa7-9ac1-73b8b177c7cf" providerId="AD" clId="Web-{36C871C1-5DE3-191B-7F5C-28B0F793DB55}" dt="2022-03-22T01:56:37.732" v="147"/>
          <pc:sldLayoutMkLst>
            <pc:docMk/>
            <pc:sldMasterMk cId="0" sldId="2147483887"/>
            <pc:sldLayoutMk cId="3694504609" sldId="2147484048"/>
          </pc:sldLayoutMkLst>
          <pc:spChg chg="mod">
            <ac:chgData name="Hinkle, Ethan (hink9661@vandals.uidaho.edu)" userId="S::hink9661@vandals.uidaho.edu::6d089722-b1b2-4fa7-9ac1-73b8b177c7cf" providerId="AD" clId="Web-{36C871C1-5DE3-191B-7F5C-28B0F793DB55}" dt="2022-03-22T01:56:34.466" v="146"/>
            <ac:spMkLst>
              <pc:docMk/>
              <pc:sldMasterMk cId="0" sldId="2147483887"/>
              <pc:sldLayoutMk cId="3694504609" sldId="2147484048"/>
              <ac:spMk id="5" creationId="{EB5E88FC-31DA-4E0D-9429-B5214A18536B}"/>
            </ac:spMkLst>
          </pc:spChg>
        </pc:sldLayoutChg>
        <pc:sldLayoutChg chg="mod">
          <pc:chgData name="Hinkle, Ethan (hink9661@vandals.uidaho.edu)" userId="S::hink9661@vandals.uidaho.edu::6d089722-b1b2-4fa7-9ac1-73b8b177c7cf" providerId="AD" clId="Web-{36C871C1-5DE3-191B-7F5C-28B0F793DB55}" dt="2022-03-22T01:56:37.732" v="147"/>
          <pc:sldLayoutMkLst>
            <pc:docMk/>
            <pc:sldMasterMk cId="0" sldId="2147483887"/>
            <pc:sldLayoutMk cId="528362409" sldId="2147484049"/>
          </pc:sldLayoutMkLst>
        </pc:sldLayoutChg>
        <pc:sldLayoutChg chg="mod">
          <pc:chgData name="Hinkle, Ethan (hink9661@vandals.uidaho.edu)" userId="S::hink9661@vandals.uidaho.edu::6d089722-b1b2-4fa7-9ac1-73b8b177c7cf" providerId="AD" clId="Web-{36C871C1-5DE3-191B-7F5C-28B0F793DB55}" dt="2022-03-22T01:56:37.732" v="147"/>
          <pc:sldLayoutMkLst>
            <pc:docMk/>
            <pc:sldMasterMk cId="0" sldId="2147483887"/>
            <pc:sldLayoutMk cId="3688383572" sldId="2147484050"/>
          </pc:sldLayoutMkLst>
        </pc:sldLayoutChg>
        <pc:sldLayoutChg chg="mod">
          <pc:chgData name="Hinkle, Ethan (hink9661@vandals.uidaho.edu)" userId="S::hink9661@vandals.uidaho.edu::6d089722-b1b2-4fa7-9ac1-73b8b177c7cf" providerId="AD" clId="Web-{36C871C1-5DE3-191B-7F5C-28B0F793DB55}" dt="2022-03-22T01:56:37.732" v="147"/>
          <pc:sldLayoutMkLst>
            <pc:docMk/>
            <pc:sldMasterMk cId="0" sldId="2147483887"/>
            <pc:sldLayoutMk cId="3141247148" sldId="2147484051"/>
          </pc:sldLayoutMkLst>
        </pc:sldLayoutChg>
        <pc:sldLayoutChg chg="mod">
          <pc:chgData name="Hinkle, Ethan (hink9661@vandals.uidaho.edu)" userId="S::hink9661@vandals.uidaho.edu::6d089722-b1b2-4fa7-9ac1-73b8b177c7cf" providerId="AD" clId="Web-{36C871C1-5DE3-191B-7F5C-28B0F793DB55}" dt="2022-03-22T01:56:37.732" v="147"/>
          <pc:sldLayoutMkLst>
            <pc:docMk/>
            <pc:sldMasterMk cId="0" sldId="2147483887"/>
            <pc:sldLayoutMk cId="204513933" sldId="2147484052"/>
          </pc:sldLayoutMkLst>
        </pc:sldLayoutChg>
      </pc:sldMasterChg>
    </pc:docChg>
  </pc:docChgLst>
  <pc:docChgLst>
    <pc:chgData name="Hinkle, Ethan (hink9661@vandals.uidaho.edu)" userId="S::hink9661@vandals.uidaho.edu::6d089722-b1b2-4fa7-9ac1-73b8b177c7cf" providerId="AD" clId="Web-{98009793-D1A9-20E4-FE77-81AFE5FB6F82}"/>
    <pc:docChg chg="mod modSld modMainMaster">
      <pc:chgData name="Hinkle, Ethan (hink9661@vandals.uidaho.edu)" userId="S::hink9661@vandals.uidaho.edu::6d089722-b1b2-4fa7-9ac1-73b8b177c7cf" providerId="AD" clId="Web-{98009793-D1A9-20E4-FE77-81AFE5FB6F82}" dt="2022-03-18T21:39:43.225" v="25"/>
      <pc:docMkLst>
        <pc:docMk/>
      </pc:docMkLst>
      <pc:sldChg chg="addSp delSp modSp">
        <pc:chgData name="Hinkle, Ethan (hink9661@vandals.uidaho.edu)" userId="S::hink9661@vandals.uidaho.edu::6d089722-b1b2-4fa7-9ac1-73b8b177c7cf" providerId="AD" clId="Web-{98009793-D1A9-20E4-FE77-81AFE5FB6F82}" dt="2022-03-18T21:38:17.320" v="16"/>
        <pc:sldMkLst>
          <pc:docMk/>
          <pc:sldMk cId="0" sldId="256"/>
        </pc:sldMkLst>
        <pc:spChg chg="add del mod">
          <ac:chgData name="Hinkle, Ethan (hink9661@vandals.uidaho.edu)" userId="S::hink9661@vandals.uidaho.edu::6d089722-b1b2-4fa7-9ac1-73b8b177c7cf" providerId="AD" clId="Web-{98009793-D1A9-20E4-FE77-81AFE5FB6F82}" dt="2022-03-18T21:38:17.320" v="16"/>
          <ac:spMkLst>
            <pc:docMk/>
            <pc:sldMk cId="0" sldId="256"/>
            <ac:spMk id="2" creationId="{B9B91826-2231-4A19-94DA-0359AD1C0D38}"/>
          </ac:spMkLst>
        </pc:spChg>
        <pc:spChg chg="add del mod">
          <ac:chgData name="Hinkle, Ethan (hink9661@vandals.uidaho.edu)" userId="S::hink9661@vandals.uidaho.edu::6d089722-b1b2-4fa7-9ac1-73b8b177c7cf" providerId="AD" clId="Web-{98009793-D1A9-20E4-FE77-81AFE5FB6F82}" dt="2022-03-18T21:38:17.320" v="16"/>
          <ac:spMkLst>
            <pc:docMk/>
            <pc:sldMk cId="0" sldId="256"/>
            <ac:spMk id="3" creationId="{11FF8B36-2B37-4D05-9D7A-2B9535B473F2}"/>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57"/>
        </pc:sldMkLst>
        <pc:spChg chg="add mod">
          <ac:chgData name="Hinkle, Ethan (hink9661@vandals.uidaho.edu)" userId="S::hink9661@vandals.uidaho.edu::6d089722-b1b2-4fa7-9ac1-73b8b177c7cf" providerId="AD" clId="Web-{98009793-D1A9-20E4-FE77-81AFE5FB6F82}" dt="2022-03-18T21:39:43.225" v="25"/>
          <ac:spMkLst>
            <pc:docMk/>
            <pc:sldMk cId="0" sldId="257"/>
            <ac:spMk id="2" creationId="{654C323A-0EF6-45E1-9C01-55C6676E475A}"/>
          </ac:spMkLst>
        </pc:spChg>
        <pc:spChg chg="add mod">
          <ac:chgData name="Hinkle, Ethan (hink9661@vandals.uidaho.edu)" userId="S::hink9661@vandals.uidaho.edu::6d089722-b1b2-4fa7-9ac1-73b8b177c7cf" providerId="AD" clId="Web-{98009793-D1A9-20E4-FE77-81AFE5FB6F82}" dt="2022-03-18T21:38:00.132" v="7"/>
          <ac:spMkLst>
            <pc:docMk/>
            <pc:sldMk cId="0" sldId="257"/>
            <ac:spMk id="3" creationId="{AFB37D62-F8B3-43F3-810A-66231AD57AF7}"/>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58"/>
        </pc:sldMkLst>
        <pc:spChg chg="add mod">
          <ac:chgData name="Hinkle, Ethan (hink9661@vandals.uidaho.edu)" userId="S::hink9661@vandals.uidaho.edu::6d089722-b1b2-4fa7-9ac1-73b8b177c7cf" providerId="AD" clId="Web-{98009793-D1A9-20E4-FE77-81AFE5FB6F82}" dt="2022-03-18T21:39:43.225" v="25"/>
          <ac:spMkLst>
            <pc:docMk/>
            <pc:sldMk cId="0" sldId="258"/>
            <ac:spMk id="2" creationId="{68255335-D3E1-430C-B384-5B1BE5C782B4}"/>
          </ac:spMkLst>
        </pc:spChg>
        <pc:spChg chg="add mod">
          <ac:chgData name="Hinkle, Ethan (hink9661@vandals.uidaho.edu)" userId="S::hink9661@vandals.uidaho.edu::6d089722-b1b2-4fa7-9ac1-73b8b177c7cf" providerId="AD" clId="Web-{98009793-D1A9-20E4-FE77-81AFE5FB6F82}" dt="2022-03-18T21:38:00.132" v="7"/>
          <ac:spMkLst>
            <pc:docMk/>
            <pc:sldMk cId="0" sldId="258"/>
            <ac:spMk id="3" creationId="{2CDAA17A-C4EB-4309-8F45-DF9B3EA98D2A}"/>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59"/>
        </pc:sldMkLst>
        <pc:spChg chg="add mod">
          <ac:chgData name="Hinkle, Ethan (hink9661@vandals.uidaho.edu)" userId="S::hink9661@vandals.uidaho.edu::6d089722-b1b2-4fa7-9ac1-73b8b177c7cf" providerId="AD" clId="Web-{98009793-D1A9-20E4-FE77-81AFE5FB6F82}" dt="2022-03-18T21:39:43.225" v="25"/>
          <ac:spMkLst>
            <pc:docMk/>
            <pc:sldMk cId="0" sldId="259"/>
            <ac:spMk id="2" creationId="{EFAFBA87-E4C5-4BF7-9540-79BFF0570748}"/>
          </ac:spMkLst>
        </pc:spChg>
        <pc:spChg chg="add mod">
          <ac:chgData name="Hinkle, Ethan (hink9661@vandals.uidaho.edu)" userId="S::hink9661@vandals.uidaho.edu::6d089722-b1b2-4fa7-9ac1-73b8b177c7cf" providerId="AD" clId="Web-{98009793-D1A9-20E4-FE77-81AFE5FB6F82}" dt="2022-03-18T21:38:00.132" v="7"/>
          <ac:spMkLst>
            <pc:docMk/>
            <pc:sldMk cId="0" sldId="259"/>
            <ac:spMk id="3" creationId="{55611B8A-637F-412A-A818-A31E69EAC567}"/>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60"/>
        </pc:sldMkLst>
        <pc:spChg chg="add mod">
          <ac:chgData name="Hinkle, Ethan (hink9661@vandals.uidaho.edu)" userId="S::hink9661@vandals.uidaho.edu::6d089722-b1b2-4fa7-9ac1-73b8b177c7cf" providerId="AD" clId="Web-{98009793-D1A9-20E4-FE77-81AFE5FB6F82}" dt="2022-03-18T21:39:43.225" v="25"/>
          <ac:spMkLst>
            <pc:docMk/>
            <pc:sldMk cId="0" sldId="260"/>
            <ac:spMk id="2" creationId="{E972B2B7-53C2-440F-8F01-421DF58A1672}"/>
          </ac:spMkLst>
        </pc:spChg>
        <pc:spChg chg="add mod">
          <ac:chgData name="Hinkle, Ethan (hink9661@vandals.uidaho.edu)" userId="S::hink9661@vandals.uidaho.edu::6d089722-b1b2-4fa7-9ac1-73b8b177c7cf" providerId="AD" clId="Web-{98009793-D1A9-20E4-FE77-81AFE5FB6F82}" dt="2022-03-18T21:38:00.132" v="7"/>
          <ac:spMkLst>
            <pc:docMk/>
            <pc:sldMk cId="0" sldId="260"/>
            <ac:spMk id="3" creationId="{99DB40B8-B53C-4780-A60C-2CE1B793AD2D}"/>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61"/>
        </pc:sldMkLst>
        <pc:spChg chg="add mod">
          <ac:chgData name="Hinkle, Ethan (hink9661@vandals.uidaho.edu)" userId="S::hink9661@vandals.uidaho.edu::6d089722-b1b2-4fa7-9ac1-73b8b177c7cf" providerId="AD" clId="Web-{98009793-D1A9-20E4-FE77-81AFE5FB6F82}" dt="2022-03-18T21:39:43.225" v="25"/>
          <ac:spMkLst>
            <pc:docMk/>
            <pc:sldMk cId="0" sldId="261"/>
            <ac:spMk id="2" creationId="{F7027A67-9B14-45D8-BD92-66A04C0A11AB}"/>
          </ac:spMkLst>
        </pc:spChg>
        <pc:spChg chg="add mod">
          <ac:chgData name="Hinkle, Ethan (hink9661@vandals.uidaho.edu)" userId="S::hink9661@vandals.uidaho.edu::6d089722-b1b2-4fa7-9ac1-73b8b177c7cf" providerId="AD" clId="Web-{98009793-D1A9-20E4-FE77-81AFE5FB6F82}" dt="2022-03-18T21:38:00.132" v="7"/>
          <ac:spMkLst>
            <pc:docMk/>
            <pc:sldMk cId="0" sldId="261"/>
            <ac:spMk id="3" creationId="{66B40083-CA4D-4E96-9386-328616F68014}"/>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62"/>
        </pc:sldMkLst>
        <pc:spChg chg="add mod">
          <ac:chgData name="Hinkle, Ethan (hink9661@vandals.uidaho.edu)" userId="S::hink9661@vandals.uidaho.edu::6d089722-b1b2-4fa7-9ac1-73b8b177c7cf" providerId="AD" clId="Web-{98009793-D1A9-20E4-FE77-81AFE5FB6F82}" dt="2022-03-18T21:39:43.225" v="25"/>
          <ac:spMkLst>
            <pc:docMk/>
            <pc:sldMk cId="0" sldId="262"/>
            <ac:spMk id="2" creationId="{EFBD5765-3EE1-4505-AF11-23E1D4058386}"/>
          </ac:spMkLst>
        </pc:spChg>
        <pc:spChg chg="add mod">
          <ac:chgData name="Hinkle, Ethan (hink9661@vandals.uidaho.edu)" userId="S::hink9661@vandals.uidaho.edu::6d089722-b1b2-4fa7-9ac1-73b8b177c7cf" providerId="AD" clId="Web-{98009793-D1A9-20E4-FE77-81AFE5FB6F82}" dt="2022-03-18T21:38:00.132" v="7"/>
          <ac:spMkLst>
            <pc:docMk/>
            <pc:sldMk cId="0" sldId="262"/>
            <ac:spMk id="3" creationId="{DFC80C53-1356-4496-A240-006A588E64E8}"/>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63"/>
        </pc:sldMkLst>
        <pc:spChg chg="add mod">
          <ac:chgData name="Hinkle, Ethan (hink9661@vandals.uidaho.edu)" userId="S::hink9661@vandals.uidaho.edu::6d089722-b1b2-4fa7-9ac1-73b8b177c7cf" providerId="AD" clId="Web-{98009793-D1A9-20E4-FE77-81AFE5FB6F82}" dt="2022-03-18T21:39:43.225" v="25"/>
          <ac:spMkLst>
            <pc:docMk/>
            <pc:sldMk cId="0" sldId="263"/>
            <ac:spMk id="2" creationId="{3C13C8CA-D029-49D9-9188-43B3C78D4BCB}"/>
          </ac:spMkLst>
        </pc:spChg>
        <pc:spChg chg="add mod">
          <ac:chgData name="Hinkle, Ethan (hink9661@vandals.uidaho.edu)" userId="S::hink9661@vandals.uidaho.edu::6d089722-b1b2-4fa7-9ac1-73b8b177c7cf" providerId="AD" clId="Web-{98009793-D1A9-20E4-FE77-81AFE5FB6F82}" dt="2022-03-18T21:38:00.132" v="7"/>
          <ac:spMkLst>
            <pc:docMk/>
            <pc:sldMk cId="0" sldId="263"/>
            <ac:spMk id="3" creationId="{81B7AB99-BA47-4212-BD26-D846B868DC27}"/>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64"/>
        </pc:sldMkLst>
        <pc:spChg chg="add mod">
          <ac:chgData name="Hinkle, Ethan (hink9661@vandals.uidaho.edu)" userId="S::hink9661@vandals.uidaho.edu::6d089722-b1b2-4fa7-9ac1-73b8b177c7cf" providerId="AD" clId="Web-{98009793-D1A9-20E4-FE77-81AFE5FB6F82}" dt="2022-03-18T21:39:43.225" v="25"/>
          <ac:spMkLst>
            <pc:docMk/>
            <pc:sldMk cId="0" sldId="264"/>
            <ac:spMk id="2" creationId="{E3422069-194C-48BC-B699-4900986AEB1C}"/>
          </ac:spMkLst>
        </pc:spChg>
        <pc:spChg chg="add mod">
          <ac:chgData name="Hinkle, Ethan (hink9661@vandals.uidaho.edu)" userId="S::hink9661@vandals.uidaho.edu::6d089722-b1b2-4fa7-9ac1-73b8b177c7cf" providerId="AD" clId="Web-{98009793-D1A9-20E4-FE77-81AFE5FB6F82}" dt="2022-03-18T21:38:00.132" v="7"/>
          <ac:spMkLst>
            <pc:docMk/>
            <pc:sldMk cId="0" sldId="264"/>
            <ac:spMk id="3" creationId="{887E9B83-3088-49FC-B2FD-8D0632B81760}"/>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65"/>
        </pc:sldMkLst>
        <pc:spChg chg="add mod">
          <ac:chgData name="Hinkle, Ethan (hink9661@vandals.uidaho.edu)" userId="S::hink9661@vandals.uidaho.edu::6d089722-b1b2-4fa7-9ac1-73b8b177c7cf" providerId="AD" clId="Web-{98009793-D1A9-20E4-FE77-81AFE5FB6F82}" dt="2022-03-18T21:39:43.225" v="25"/>
          <ac:spMkLst>
            <pc:docMk/>
            <pc:sldMk cId="0" sldId="265"/>
            <ac:spMk id="2" creationId="{68B0A8BE-6C63-4668-AFA8-D7E26588613E}"/>
          </ac:spMkLst>
        </pc:spChg>
        <pc:spChg chg="add mod">
          <ac:chgData name="Hinkle, Ethan (hink9661@vandals.uidaho.edu)" userId="S::hink9661@vandals.uidaho.edu::6d089722-b1b2-4fa7-9ac1-73b8b177c7cf" providerId="AD" clId="Web-{98009793-D1A9-20E4-FE77-81AFE5FB6F82}" dt="2022-03-18T21:38:00.132" v="7"/>
          <ac:spMkLst>
            <pc:docMk/>
            <pc:sldMk cId="0" sldId="265"/>
            <ac:spMk id="3" creationId="{53D1AEC4-6BC7-4E6D-B41B-3E60CC7E7D4D}"/>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66"/>
        </pc:sldMkLst>
        <pc:spChg chg="add mod">
          <ac:chgData name="Hinkle, Ethan (hink9661@vandals.uidaho.edu)" userId="S::hink9661@vandals.uidaho.edu::6d089722-b1b2-4fa7-9ac1-73b8b177c7cf" providerId="AD" clId="Web-{98009793-D1A9-20E4-FE77-81AFE5FB6F82}" dt="2022-03-18T21:39:43.225" v="25"/>
          <ac:spMkLst>
            <pc:docMk/>
            <pc:sldMk cId="0" sldId="266"/>
            <ac:spMk id="2" creationId="{93CE477D-85EA-46B3-88ED-C4E06D33EB8C}"/>
          </ac:spMkLst>
        </pc:spChg>
        <pc:spChg chg="add mod">
          <ac:chgData name="Hinkle, Ethan (hink9661@vandals.uidaho.edu)" userId="S::hink9661@vandals.uidaho.edu::6d089722-b1b2-4fa7-9ac1-73b8b177c7cf" providerId="AD" clId="Web-{98009793-D1A9-20E4-FE77-81AFE5FB6F82}" dt="2022-03-18T21:38:00.132" v="7"/>
          <ac:spMkLst>
            <pc:docMk/>
            <pc:sldMk cId="0" sldId="266"/>
            <ac:spMk id="3" creationId="{CC0C0195-550B-48FA-956D-10032CA140A2}"/>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67"/>
        </pc:sldMkLst>
        <pc:spChg chg="add mod">
          <ac:chgData name="Hinkle, Ethan (hink9661@vandals.uidaho.edu)" userId="S::hink9661@vandals.uidaho.edu::6d089722-b1b2-4fa7-9ac1-73b8b177c7cf" providerId="AD" clId="Web-{98009793-D1A9-20E4-FE77-81AFE5FB6F82}" dt="2022-03-18T21:39:43.225" v="25"/>
          <ac:spMkLst>
            <pc:docMk/>
            <pc:sldMk cId="0" sldId="267"/>
            <ac:spMk id="3" creationId="{7430F7C7-D4A2-47E0-A983-9B13BADD3F87}"/>
          </ac:spMkLst>
        </pc:spChg>
        <pc:spChg chg="add mod">
          <ac:chgData name="Hinkle, Ethan (hink9661@vandals.uidaho.edu)" userId="S::hink9661@vandals.uidaho.edu::6d089722-b1b2-4fa7-9ac1-73b8b177c7cf" providerId="AD" clId="Web-{98009793-D1A9-20E4-FE77-81AFE5FB6F82}" dt="2022-03-18T21:38:00.132" v="7"/>
          <ac:spMkLst>
            <pc:docMk/>
            <pc:sldMk cId="0" sldId="267"/>
            <ac:spMk id="4" creationId="{50CD01EB-097A-4617-945C-F5DA44391733}"/>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69"/>
        </pc:sldMkLst>
        <pc:spChg chg="add mod">
          <ac:chgData name="Hinkle, Ethan (hink9661@vandals.uidaho.edu)" userId="S::hink9661@vandals.uidaho.edu::6d089722-b1b2-4fa7-9ac1-73b8b177c7cf" providerId="AD" clId="Web-{98009793-D1A9-20E4-FE77-81AFE5FB6F82}" dt="2022-03-18T21:39:43.225" v="25"/>
          <ac:spMkLst>
            <pc:docMk/>
            <pc:sldMk cId="0" sldId="269"/>
            <ac:spMk id="2" creationId="{B041490C-0FBA-435F-B00D-663DCE8439C7}"/>
          </ac:spMkLst>
        </pc:spChg>
        <pc:spChg chg="add mod">
          <ac:chgData name="Hinkle, Ethan (hink9661@vandals.uidaho.edu)" userId="S::hink9661@vandals.uidaho.edu::6d089722-b1b2-4fa7-9ac1-73b8b177c7cf" providerId="AD" clId="Web-{98009793-D1A9-20E4-FE77-81AFE5FB6F82}" dt="2022-03-18T21:38:00.132" v="7"/>
          <ac:spMkLst>
            <pc:docMk/>
            <pc:sldMk cId="0" sldId="269"/>
            <ac:spMk id="3" creationId="{2F1C3577-93EA-409B-80F9-BE0E4929E032}"/>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70"/>
        </pc:sldMkLst>
        <pc:spChg chg="add mod">
          <ac:chgData name="Hinkle, Ethan (hink9661@vandals.uidaho.edu)" userId="S::hink9661@vandals.uidaho.edu::6d089722-b1b2-4fa7-9ac1-73b8b177c7cf" providerId="AD" clId="Web-{98009793-D1A9-20E4-FE77-81AFE5FB6F82}" dt="2022-03-18T21:39:43.225" v="25"/>
          <ac:spMkLst>
            <pc:docMk/>
            <pc:sldMk cId="0" sldId="270"/>
            <ac:spMk id="2" creationId="{7324A622-C116-47C5-A6CB-23495166C1DD}"/>
          </ac:spMkLst>
        </pc:spChg>
        <pc:spChg chg="add mod">
          <ac:chgData name="Hinkle, Ethan (hink9661@vandals.uidaho.edu)" userId="S::hink9661@vandals.uidaho.edu::6d089722-b1b2-4fa7-9ac1-73b8b177c7cf" providerId="AD" clId="Web-{98009793-D1A9-20E4-FE77-81AFE5FB6F82}" dt="2022-03-18T21:38:00.132" v="7"/>
          <ac:spMkLst>
            <pc:docMk/>
            <pc:sldMk cId="0" sldId="270"/>
            <ac:spMk id="3" creationId="{B0C94109-0DE1-4408-99F9-827B68F25EDD}"/>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72"/>
        </pc:sldMkLst>
        <pc:spChg chg="add mod">
          <ac:chgData name="Hinkle, Ethan (hink9661@vandals.uidaho.edu)" userId="S::hink9661@vandals.uidaho.edu::6d089722-b1b2-4fa7-9ac1-73b8b177c7cf" providerId="AD" clId="Web-{98009793-D1A9-20E4-FE77-81AFE5FB6F82}" dt="2022-03-18T21:39:43.225" v="25"/>
          <ac:spMkLst>
            <pc:docMk/>
            <pc:sldMk cId="0" sldId="272"/>
            <ac:spMk id="2" creationId="{99F9CC6A-FDAC-4A80-8457-2B5C35047A26}"/>
          </ac:spMkLst>
        </pc:spChg>
        <pc:spChg chg="add mod">
          <ac:chgData name="Hinkle, Ethan (hink9661@vandals.uidaho.edu)" userId="S::hink9661@vandals.uidaho.edu::6d089722-b1b2-4fa7-9ac1-73b8b177c7cf" providerId="AD" clId="Web-{98009793-D1A9-20E4-FE77-81AFE5FB6F82}" dt="2022-03-18T21:38:00.132" v="7"/>
          <ac:spMkLst>
            <pc:docMk/>
            <pc:sldMk cId="0" sldId="272"/>
            <ac:spMk id="3" creationId="{CCD07E93-5A47-4740-B606-F87835CEE20D}"/>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73"/>
        </pc:sldMkLst>
        <pc:spChg chg="add mod">
          <ac:chgData name="Hinkle, Ethan (hink9661@vandals.uidaho.edu)" userId="S::hink9661@vandals.uidaho.edu::6d089722-b1b2-4fa7-9ac1-73b8b177c7cf" providerId="AD" clId="Web-{98009793-D1A9-20E4-FE77-81AFE5FB6F82}" dt="2022-03-18T21:39:43.225" v="25"/>
          <ac:spMkLst>
            <pc:docMk/>
            <pc:sldMk cId="0" sldId="273"/>
            <ac:spMk id="2" creationId="{7FE6DC91-6FB8-4316-8DD3-05C1A82106B1}"/>
          </ac:spMkLst>
        </pc:spChg>
        <pc:spChg chg="add mod">
          <ac:chgData name="Hinkle, Ethan (hink9661@vandals.uidaho.edu)" userId="S::hink9661@vandals.uidaho.edu::6d089722-b1b2-4fa7-9ac1-73b8b177c7cf" providerId="AD" clId="Web-{98009793-D1A9-20E4-FE77-81AFE5FB6F82}" dt="2022-03-18T21:38:00.132" v="7"/>
          <ac:spMkLst>
            <pc:docMk/>
            <pc:sldMk cId="0" sldId="273"/>
            <ac:spMk id="3" creationId="{50B7071D-D21B-47BD-B3DE-8A89D664CA76}"/>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74"/>
        </pc:sldMkLst>
        <pc:spChg chg="add mod">
          <ac:chgData name="Hinkle, Ethan (hink9661@vandals.uidaho.edu)" userId="S::hink9661@vandals.uidaho.edu::6d089722-b1b2-4fa7-9ac1-73b8b177c7cf" providerId="AD" clId="Web-{98009793-D1A9-20E4-FE77-81AFE5FB6F82}" dt="2022-03-18T21:39:43.225" v="25"/>
          <ac:spMkLst>
            <pc:docMk/>
            <pc:sldMk cId="0" sldId="274"/>
            <ac:spMk id="2" creationId="{F906F326-F313-4DE2-8D8E-507CE5AE1C44}"/>
          </ac:spMkLst>
        </pc:spChg>
        <pc:spChg chg="add mod">
          <ac:chgData name="Hinkle, Ethan (hink9661@vandals.uidaho.edu)" userId="S::hink9661@vandals.uidaho.edu::6d089722-b1b2-4fa7-9ac1-73b8b177c7cf" providerId="AD" clId="Web-{98009793-D1A9-20E4-FE77-81AFE5FB6F82}" dt="2022-03-18T21:38:00.132" v="7"/>
          <ac:spMkLst>
            <pc:docMk/>
            <pc:sldMk cId="0" sldId="274"/>
            <ac:spMk id="3" creationId="{285E41EC-FC23-4EED-AF06-7CD17D01535A}"/>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76"/>
        </pc:sldMkLst>
        <pc:spChg chg="add mod">
          <ac:chgData name="Hinkle, Ethan (hink9661@vandals.uidaho.edu)" userId="S::hink9661@vandals.uidaho.edu::6d089722-b1b2-4fa7-9ac1-73b8b177c7cf" providerId="AD" clId="Web-{98009793-D1A9-20E4-FE77-81AFE5FB6F82}" dt="2022-03-18T21:39:43.225" v="25"/>
          <ac:spMkLst>
            <pc:docMk/>
            <pc:sldMk cId="0" sldId="276"/>
            <ac:spMk id="2" creationId="{217E74D1-D48E-402D-A659-171CF5DA398E}"/>
          </ac:spMkLst>
        </pc:spChg>
        <pc:spChg chg="add mod">
          <ac:chgData name="Hinkle, Ethan (hink9661@vandals.uidaho.edu)" userId="S::hink9661@vandals.uidaho.edu::6d089722-b1b2-4fa7-9ac1-73b8b177c7cf" providerId="AD" clId="Web-{98009793-D1A9-20E4-FE77-81AFE5FB6F82}" dt="2022-03-18T21:38:00.132" v="7"/>
          <ac:spMkLst>
            <pc:docMk/>
            <pc:sldMk cId="0" sldId="276"/>
            <ac:spMk id="3" creationId="{D511E6A7-4D6B-4AF2-8161-1A4E93BE13C5}"/>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77"/>
        </pc:sldMkLst>
        <pc:spChg chg="add mod">
          <ac:chgData name="Hinkle, Ethan (hink9661@vandals.uidaho.edu)" userId="S::hink9661@vandals.uidaho.edu::6d089722-b1b2-4fa7-9ac1-73b8b177c7cf" providerId="AD" clId="Web-{98009793-D1A9-20E4-FE77-81AFE5FB6F82}" dt="2022-03-18T21:39:43.225" v="25"/>
          <ac:spMkLst>
            <pc:docMk/>
            <pc:sldMk cId="0" sldId="277"/>
            <ac:spMk id="2" creationId="{C3F07A18-8F94-4718-A244-8ED5CA264604}"/>
          </ac:spMkLst>
        </pc:spChg>
        <pc:spChg chg="add mod">
          <ac:chgData name="Hinkle, Ethan (hink9661@vandals.uidaho.edu)" userId="S::hink9661@vandals.uidaho.edu::6d089722-b1b2-4fa7-9ac1-73b8b177c7cf" providerId="AD" clId="Web-{98009793-D1A9-20E4-FE77-81AFE5FB6F82}" dt="2022-03-18T21:38:00.132" v="7"/>
          <ac:spMkLst>
            <pc:docMk/>
            <pc:sldMk cId="0" sldId="277"/>
            <ac:spMk id="3" creationId="{06D67DAB-0CF6-48B8-A959-D3D6C8E176BD}"/>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79"/>
        </pc:sldMkLst>
        <pc:spChg chg="add mod">
          <ac:chgData name="Hinkle, Ethan (hink9661@vandals.uidaho.edu)" userId="S::hink9661@vandals.uidaho.edu::6d089722-b1b2-4fa7-9ac1-73b8b177c7cf" providerId="AD" clId="Web-{98009793-D1A9-20E4-FE77-81AFE5FB6F82}" dt="2022-03-18T21:39:43.225" v="25"/>
          <ac:spMkLst>
            <pc:docMk/>
            <pc:sldMk cId="0" sldId="279"/>
            <ac:spMk id="2" creationId="{CDB0E6F9-013E-4AFC-93A4-CF3E6E52251B}"/>
          </ac:spMkLst>
        </pc:spChg>
        <pc:spChg chg="add mod">
          <ac:chgData name="Hinkle, Ethan (hink9661@vandals.uidaho.edu)" userId="S::hink9661@vandals.uidaho.edu::6d089722-b1b2-4fa7-9ac1-73b8b177c7cf" providerId="AD" clId="Web-{98009793-D1A9-20E4-FE77-81AFE5FB6F82}" dt="2022-03-18T21:38:00.132" v="7"/>
          <ac:spMkLst>
            <pc:docMk/>
            <pc:sldMk cId="0" sldId="279"/>
            <ac:spMk id="3" creationId="{ECF9E888-A491-4EE5-9038-3363DFE810E3}"/>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80"/>
        </pc:sldMkLst>
        <pc:spChg chg="add mod">
          <ac:chgData name="Hinkle, Ethan (hink9661@vandals.uidaho.edu)" userId="S::hink9661@vandals.uidaho.edu::6d089722-b1b2-4fa7-9ac1-73b8b177c7cf" providerId="AD" clId="Web-{98009793-D1A9-20E4-FE77-81AFE5FB6F82}" dt="2022-03-18T21:39:43.225" v="25"/>
          <ac:spMkLst>
            <pc:docMk/>
            <pc:sldMk cId="0" sldId="280"/>
            <ac:spMk id="3" creationId="{10BE25A6-1397-4E0E-9578-8AECE0B8C0B1}"/>
          </ac:spMkLst>
        </pc:spChg>
        <pc:spChg chg="add mod">
          <ac:chgData name="Hinkle, Ethan (hink9661@vandals.uidaho.edu)" userId="S::hink9661@vandals.uidaho.edu::6d089722-b1b2-4fa7-9ac1-73b8b177c7cf" providerId="AD" clId="Web-{98009793-D1A9-20E4-FE77-81AFE5FB6F82}" dt="2022-03-18T21:38:00.132" v="7"/>
          <ac:spMkLst>
            <pc:docMk/>
            <pc:sldMk cId="0" sldId="280"/>
            <ac:spMk id="4" creationId="{02DED2E5-CFB2-4520-9131-C919FD8653CF}"/>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81"/>
        </pc:sldMkLst>
        <pc:spChg chg="add mod">
          <ac:chgData name="Hinkle, Ethan (hink9661@vandals.uidaho.edu)" userId="S::hink9661@vandals.uidaho.edu::6d089722-b1b2-4fa7-9ac1-73b8b177c7cf" providerId="AD" clId="Web-{98009793-D1A9-20E4-FE77-81AFE5FB6F82}" dt="2022-03-18T21:39:43.225" v="25"/>
          <ac:spMkLst>
            <pc:docMk/>
            <pc:sldMk cId="0" sldId="281"/>
            <ac:spMk id="2" creationId="{2B221A61-84E7-4084-A9BF-212DA12A5FC9}"/>
          </ac:spMkLst>
        </pc:spChg>
        <pc:spChg chg="add mod">
          <ac:chgData name="Hinkle, Ethan (hink9661@vandals.uidaho.edu)" userId="S::hink9661@vandals.uidaho.edu::6d089722-b1b2-4fa7-9ac1-73b8b177c7cf" providerId="AD" clId="Web-{98009793-D1A9-20E4-FE77-81AFE5FB6F82}" dt="2022-03-18T21:38:00.132" v="7"/>
          <ac:spMkLst>
            <pc:docMk/>
            <pc:sldMk cId="0" sldId="281"/>
            <ac:spMk id="3" creationId="{60BEA0B0-589A-46F7-B924-9D4959754BA0}"/>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83"/>
        </pc:sldMkLst>
        <pc:spChg chg="add mod">
          <ac:chgData name="Hinkle, Ethan (hink9661@vandals.uidaho.edu)" userId="S::hink9661@vandals.uidaho.edu::6d089722-b1b2-4fa7-9ac1-73b8b177c7cf" providerId="AD" clId="Web-{98009793-D1A9-20E4-FE77-81AFE5FB6F82}" dt="2022-03-18T21:39:43.225" v="25"/>
          <ac:spMkLst>
            <pc:docMk/>
            <pc:sldMk cId="0" sldId="283"/>
            <ac:spMk id="2" creationId="{83EB546D-652A-40C0-A5C4-5D5B776325A2}"/>
          </ac:spMkLst>
        </pc:spChg>
        <pc:spChg chg="add mod">
          <ac:chgData name="Hinkle, Ethan (hink9661@vandals.uidaho.edu)" userId="S::hink9661@vandals.uidaho.edu::6d089722-b1b2-4fa7-9ac1-73b8b177c7cf" providerId="AD" clId="Web-{98009793-D1A9-20E4-FE77-81AFE5FB6F82}" dt="2022-03-18T21:38:00.132" v="7"/>
          <ac:spMkLst>
            <pc:docMk/>
            <pc:sldMk cId="0" sldId="283"/>
            <ac:spMk id="3" creationId="{760368C0-4C8C-408D-AB05-62AB619DE308}"/>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84"/>
        </pc:sldMkLst>
        <pc:spChg chg="add mod">
          <ac:chgData name="Hinkle, Ethan (hink9661@vandals.uidaho.edu)" userId="S::hink9661@vandals.uidaho.edu::6d089722-b1b2-4fa7-9ac1-73b8b177c7cf" providerId="AD" clId="Web-{98009793-D1A9-20E4-FE77-81AFE5FB6F82}" dt="2022-03-18T21:39:43.225" v="25"/>
          <ac:spMkLst>
            <pc:docMk/>
            <pc:sldMk cId="0" sldId="284"/>
            <ac:spMk id="2" creationId="{043B2E34-41AC-4324-8935-128B8E84A4D7}"/>
          </ac:spMkLst>
        </pc:spChg>
        <pc:spChg chg="add mod">
          <ac:chgData name="Hinkle, Ethan (hink9661@vandals.uidaho.edu)" userId="S::hink9661@vandals.uidaho.edu::6d089722-b1b2-4fa7-9ac1-73b8b177c7cf" providerId="AD" clId="Web-{98009793-D1A9-20E4-FE77-81AFE5FB6F82}" dt="2022-03-18T21:38:00.132" v="7"/>
          <ac:spMkLst>
            <pc:docMk/>
            <pc:sldMk cId="0" sldId="284"/>
            <ac:spMk id="3" creationId="{E444DC49-20E4-4907-A601-736CEF3EA602}"/>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85"/>
        </pc:sldMkLst>
        <pc:spChg chg="add mod">
          <ac:chgData name="Hinkle, Ethan (hink9661@vandals.uidaho.edu)" userId="S::hink9661@vandals.uidaho.edu::6d089722-b1b2-4fa7-9ac1-73b8b177c7cf" providerId="AD" clId="Web-{98009793-D1A9-20E4-FE77-81AFE5FB6F82}" dt="2022-03-18T21:39:43.225" v="25"/>
          <ac:spMkLst>
            <pc:docMk/>
            <pc:sldMk cId="0" sldId="285"/>
            <ac:spMk id="2" creationId="{82F1CA14-F106-4BFC-82BE-EF7011EE5E31}"/>
          </ac:spMkLst>
        </pc:spChg>
        <pc:spChg chg="add mod">
          <ac:chgData name="Hinkle, Ethan (hink9661@vandals.uidaho.edu)" userId="S::hink9661@vandals.uidaho.edu::6d089722-b1b2-4fa7-9ac1-73b8b177c7cf" providerId="AD" clId="Web-{98009793-D1A9-20E4-FE77-81AFE5FB6F82}" dt="2022-03-18T21:38:00.132" v="7"/>
          <ac:spMkLst>
            <pc:docMk/>
            <pc:sldMk cId="0" sldId="285"/>
            <ac:spMk id="3" creationId="{2FA2BAA3-52A8-4E9A-BB05-54146D202E68}"/>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86"/>
        </pc:sldMkLst>
        <pc:spChg chg="add mod">
          <ac:chgData name="Hinkle, Ethan (hink9661@vandals.uidaho.edu)" userId="S::hink9661@vandals.uidaho.edu::6d089722-b1b2-4fa7-9ac1-73b8b177c7cf" providerId="AD" clId="Web-{98009793-D1A9-20E4-FE77-81AFE5FB6F82}" dt="2022-03-18T21:39:43.225" v="25"/>
          <ac:spMkLst>
            <pc:docMk/>
            <pc:sldMk cId="0" sldId="286"/>
            <ac:spMk id="2" creationId="{24AEE63F-4558-4B39-9FEA-3808DB534C33}"/>
          </ac:spMkLst>
        </pc:spChg>
        <pc:spChg chg="add mod">
          <ac:chgData name="Hinkle, Ethan (hink9661@vandals.uidaho.edu)" userId="S::hink9661@vandals.uidaho.edu::6d089722-b1b2-4fa7-9ac1-73b8b177c7cf" providerId="AD" clId="Web-{98009793-D1A9-20E4-FE77-81AFE5FB6F82}" dt="2022-03-18T21:38:00.132" v="7"/>
          <ac:spMkLst>
            <pc:docMk/>
            <pc:sldMk cId="0" sldId="286"/>
            <ac:spMk id="3" creationId="{724AB327-C01E-49CB-AA0C-C13C2FAA5335}"/>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87"/>
        </pc:sldMkLst>
        <pc:spChg chg="add mod">
          <ac:chgData name="Hinkle, Ethan (hink9661@vandals.uidaho.edu)" userId="S::hink9661@vandals.uidaho.edu::6d089722-b1b2-4fa7-9ac1-73b8b177c7cf" providerId="AD" clId="Web-{98009793-D1A9-20E4-FE77-81AFE5FB6F82}" dt="2022-03-18T21:39:43.225" v="25"/>
          <ac:spMkLst>
            <pc:docMk/>
            <pc:sldMk cId="0" sldId="287"/>
            <ac:spMk id="2" creationId="{1ECA94C7-AD39-49D6-A31E-3D40AE54C2B1}"/>
          </ac:spMkLst>
        </pc:spChg>
        <pc:spChg chg="add mod">
          <ac:chgData name="Hinkle, Ethan (hink9661@vandals.uidaho.edu)" userId="S::hink9661@vandals.uidaho.edu::6d089722-b1b2-4fa7-9ac1-73b8b177c7cf" providerId="AD" clId="Web-{98009793-D1A9-20E4-FE77-81AFE5FB6F82}" dt="2022-03-18T21:38:00.132" v="7"/>
          <ac:spMkLst>
            <pc:docMk/>
            <pc:sldMk cId="0" sldId="287"/>
            <ac:spMk id="3" creationId="{EE18DA04-171C-4C5B-B0BE-9D0ADF4FE5EE}"/>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91"/>
        </pc:sldMkLst>
        <pc:spChg chg="add mod">
          <ac:chgData name="Hinkle, Ethan (hink9661@vandals.uidaho.edu)" userId="S::hink9661@vandals.uidaho.edu::6d089722-b1b2-4fa7-9ac1-73b8b177c7cf" providerId="AD" clId="Web-{98009793-D1A9-20E4-FE77-81AFE5FB6F82}" dt="2022-03-18T21:39:43.225" v="25"/>
          <ac:spMkLst>
            <pc:docMk/>
            <pc:sldMk cId="0" sldId="291"/>
            <ac:spMk id="2" creationId="{43A51A21-79B9-44E3-B761-BEFF35F37EBB}"/>
          </ac:spMkLst>
        </pc:spChg>
        <pc:spChg chg="add mod">
          <ac:chgData name="Hinkle, Ethan (hink9661@vandals.uidaho.edu)" userId="S::hink9661@vandals.uidaho.edu::6d089722-b1b2-4fa7-9ac1-73b8b177c7cf" providerId="AD" clId="Web-{98009793-D1A9-20E4-FE77-81AFE5FB6F82}" dt="2022-03-18T21:38:00.132" v="7"/>
          <ac:spMkLst>
            <pc:docMk/>
            <pc:sldMk cId="0" sldId="291"/>
            <ac:spMk id="3" creationId="{0ED975FF-8460-41D7-90E8-5DA7770ED842}"/>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92"/>
        </pc:sldMkLst>
        <pc:spChg chg="add mod">
          <ac:chgData name="Hinkle, Ethan (hink9661@vandals.uidaho.edu)" userId="S::hink9661@vandals.uidaho.edu::6d089722-b1b2-4fa7-9ac1-73b8b177c7cf" providerId="AD" clId="Web-{98009793-D1A9-20E4-FE77-81AFE5FB6F82}" dt="2022-03-18T21:39:43.225" v="25"/>
          <ac:spMkLst>
            <pc:docMk/>
            <pc:sldMk cId="0" sldId="292"/>
            <ac:spMk id="2" creationId="{454A2788-1692-4ABF-8E27-D96A97C397F5}"/>
          </ac:spMkLst>
        </pc:spChg>
        <pc:spChg chg="add mod">
          <ac:chgData name="Hinkle, Ethan (hink9661@vandals.uidaho.edu)" userId="S::hink9661@vandals.uidaho.edu::6d089722-b1b2-4fa7-9ac1-73b8b177c7cf" providerId="AD" clId="Web-{98009793-D1A9-20E4-FE77-81AFE5FB6F82}" dt="2022-03-18T21:38:00.132" v="7"/>
          <ac:spMkLst>
            <pc:docMk/>
            <pc:sldMk cId="0" sldId="292"/>
            <ac:spMk id="3" creationId="{DB084310-FE1F-441B-BBFC-3526A360D9EF}"/>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93"/>
        </pc:sldMkLst>
        <pc:spChg chg="add mod">
          <ac:chgData name="Hinkle, Ethan (hink9661@vandals.uidaho.edu)" userId="S::hink9661@vandals.uidaho.edu::6d089722-b1b2-4fa7-9ac1-73b8b177c7cf" providerId="AD" clId="Web-{98009793-D1A9-20E4-FE77-81AFE5FB6F82}" dt="2022-03-18T21:39:43.225" v="25"/>
          <ac:spMkLst>
            <pc:docMk/>
            <pc:sldMk cId="0" sldId="293"/>
            <ac:spMk id="2" creationId="{5A75D6DA-F3EA-4093-B421-C38896B3AF89}"/>
          </ac:spMkLst>
        </pc:spChg>
        <pc:spChg chg="add mod">
          <ac:chgData name="Hinkle, Ethan (hink9661@vandals.uidaho.edu)" userId="S::hink9661@vandals.uidaho.edu::6d089722-b1b2-4fa7-9ac1-73b8b177c7cf" providerId="AD" clId="Web-{98009793-D1A9-20E4-FE77-81AFE5FB6F82}" dt="2022-03-18T21:38:00.132" v="7"/>
          <ac:spMkLst>
            <pc:docMk/>
            <pc:sldMk cId="0" sldId="293"/>
            <ac:spMk id="3" creationId="{E05C4CDA-235D-43C2-9EE0-042AC64E7ECC}"/>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94"/>
        </pc:sldMkLst>
        <pc:spChg chg="add mod">
          <ac:chgData name="Hinkle, Ethan (hink9661@vandals.uidaho.edu)" userId="S::hink9661@vandals.uidaho.edu::6d089722-b1b2-4fa7-9ac1-73b8b177c7cf" providerId="AD" clId="Web-{98009793-D1A9-20E4-FE77-81AFE5FB6F82}" dt="2022-03-18T21:39:43.225" v="25"/>
          <ac:spMkLst>
            <pc:docMk/>
            <pc:sldMk cId="0" sldId="294"/>
            <ac:spMk id="2" creationId="{AE1CF1BF-D3DE-407F-B74F-17369D016A38}"/>
          </ac:spMkLst>
        </pc:spChg>
        <pc:spChg chg="add mod">
          <ac:chgData name="Hinkle, Ethan (hink9661@vandals.uidaho.edu)" userId="S::hink9661@vandals.uidaho.edu::6d089722-b1b2-4fa7-9ac1-73b8b177c7cf" providerId="AD" clId="Web-{98009793-D1A9-20E4-FE77-81AFE5FB6F82}" dt="2022-03-18T21:38:00.132" v="7"/>
          <ac:spMkLst>
            <pc:docMk/>
            <pc:sldMk cId="0" sldId="294"/>
            <ac:spMk id="3" creationId="{96D88F8D-61EE-488C-8FC7-C19564E04787}"/>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96"/>
        </pc:sldMkLst>
        <pc:spChg chg="add mod">
          <ac:chgData name="Hinkle, Ethan (hink9661@vandals.uidaho.edu)" userId="S::hink9661@vandals.uidaho.edu::6d089722-b1b2-4fa7-9ac1-73b8b177c7cf" providerId="AD" clId="Web-{98009793-D1A9-20E4-FE77-81AFE5FB6F82}" dt="2022-03-18T21:39:43.225" v="25"/>
          <ac:spMkLst>
            <pc:docMk/>
            <pc:sldMk cId="0" sldId="296"/>
            <ac:spMk id="2" creationId="{3C42722E-2E4C-44AC-ABD2-C9F07F9802F8}"/>
          </ac:spMkLst>
        </pc:spChg>
        <pc:spChg chg="add mod">
          <ac:chgData name="Hinkle, Ethan (hink9661@vandals.uidaho.edu)" userId="S::hink9661@vandals.uidaho.edu::6d089722-b1b2-4fa7-9ac1-73b8b177c7cf" providerId="AD" clId="Web-{98009793-D1A9-20E4-FE77-81AFE5FB6F82}" dt="2022-03-18T21:38:00.132" v="7"/>
          <ac:spMkLst>
            <pc:docMk/>
            <pc:sldMk cId="0" sldId="296"/>
            <ac:spMk id="3" creationId="{D62A3D60-07CF-42E6-9BA3-4748BE8C763B}"/>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97"/>
        </pc:sldMkLst>
        <pc:spChg chg="add mod">
          <ac:chgData name="Hinkle, Ethan (hink9661@vandals.uidaho.edu)" userId="S::hink9661@vandals.uidaho.edu::6d089722-b1b2-4fa7-9ac1-73b8b177c7cf" providerId="AD" clId="Web-{98009793-D1A9-20E4-FE77-81AFE5FB6F82}" dt="2022-03-18T21:39:43.225" v="25"/>
          <ac:spMkLst>
            <pc:docMk/>
            <pc:sldMk cId="0" sldId="297"/>
            <ac:spMk id="2" creationId="{7601C288-0C51-4984-8B34-DD4497B9E90F}"/>
          </ac:spMkLst>
        </pc:spChg>
        <pc:spChg chg="add mod">
          <ac:chgData name="Hinkle, Ethan (hink9661@vandals.uidaho.edu)" userId="S::hink9661@vandals.uidaho.edu::6d089722-b1b2-4fa7-9ac1-73b8b177c7cf" providerId="AD" clId="Web-{98009793-D1A9-20E4-FE77-81AFE5FB6F82}" dt="2022-03-18T21:38:00.132" v="7"/>
          <ac:spMkLst>
            <pc:docMk/>
            <pc:sldMk cId="0" sldId="297"/>
            <ac:spMk id="3" creationId="{468DB962-DDB5-4C12-86F2-06AB7FB7AA76}"/>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98"/>
        </pc:sldMkLst>
        <pc:spChg chg="add mod">
          <ac:chgData name="Hinkle, Ethan (hink9661@vandals.uidaho.edu)" userId="S::hink9661@vandals.uidaho.edu::6d089722-b1b2-4fa7-9ac1-73b8b177c7cf" providerId="AD" clId="Web-{98009793-D1A9-20E4-FE77-81AFE5FB6F82}" dt="2022-03-18T21:39:43.225" v="25"/>
          <ac:spMkLst>
            <pc:docMk/>
            <pc:sldMk cId="0" sldId="298"/>
            <ac:spMk id="2" creationId="{85EEC28F-7B5A-452B-BFE0-1B60E85195EF}"/>
          </ac:spMkLst>
        </pc:spChg>
        <pc:spChg chg="add mod">
          <ac:chgData name="Hinkle, Ethan (hink9661@vandals.uidaho.edu)" userId="S::hink9661@vandals.uidaho.edu::6d089722-b1b2-4fa7-9ac1-73b8b177c7cf" providerId="AD" clId="Web-{98009793-D1A9-20E4-FE77-81AFE5FB6F82}" dt="2022-03-18T21:38:00.132" v="7"/>
          <ac:spMkLst>
            <pc:docMk/>
            <pc:sldMk cId="0" sldId="298"/>
            <ac:spMk id="3" creationId="{04F8CE25-DE16-466B-92DC-9D2D5B67BF05}"/>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299"/>
        </pc:sldMkLst>
        <pc:spChg chg="add mod">
          <ac:chgData name="Hinkle, Ethan (hink9661@vandals.uidaho.edu)" userId="S::hink9661@vandals.uidaho.edu::6d089722-b1b2-4fa7-9ac1-73b8b177c7cf" providerId="AD" clId="Web-{98009793-D1A9-20E4-FE77-81AFE5FB6F82}" dt="2022-03-18T21:39:43.225" v="25"/>
          <ac:spMkLst>
            <pc:docMk/>
            <pc:sldMk cId="0" sldId="299"/>
            <ac:spMk id="2" creationId="{EDD570D6-864F-4E51-85E1-898DE48AC26F}"/>
          </ac:spMkLst>
        </pc:spChg>
        <pc:spChg chg="add mod">
          <ac:chgData name="Hinkle, Ethan (hink9661@vandals.uidaho.edu)" userId="S::hink9661@vandals.uidaho.edu::6d089722-b1b2-4fa7-9ac1-73b8b177c7cf" providerId="AD" clId="Web-{98009793-D1A9-20E4-FE77-81AFE5FB6F82}" dt="2022-03-18T21:38:00.132" v="7"/>
          <ac:spMkLst>
            <pc:docMk/>
            <pc:sldMk cId="0" sldId="299"/>
            <ac:spMk id="3" creationId="{CA788EA6-2784-4452-9C4E-D90F4D63CF74}"/>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300"/>
        </pc:sldMkLst>
        <pc:spChg chg="add mod">
          <ac:chgData name="Hinkle, Ethan (hink9661@vandals.uidaho.edu)" userId="S::hink9661@vandals.uidaho.edu::6d089722-b1b2-4fa7-9ac1-73b8b177c7cf" providerId="AD" clId="Web-{98009793-D1A9-20E4-FE77-81AFE5FB6F82}" dt="2022-03-18T21:39:43.225" v="25"/>
          <ac:spMkLst>
            <pc:docMk/>
            <pc:sldMk cId="0" sldId="300"/>
            <ac:spMk id="2" creationId="{6A56AE5B-A2FD-4FF3-9F78-4826CE2CF88E}"/>
          </ac:spMkLst>
        </pc:spChg>
        <pc:spChg chg="add mod">
          <ac:chgData name="Hinkle, Ethan (hink9661@vandals.uidaho.edu)" userId="S::hink9661@vandals.uidaho.edu::6d089722-b1b2-4fa7-9ac1-73b8b177c7cf" providerId="AD" clId="Web-{98009793-D1A9-20E4-FE77-81AFE5FB6F82}" dt="2022-03-18T21:38:00.132" v="7"/>
          <ac:spMkLst>
            <pc:docMk/>
            <pc:sldMk cId="0" sldId="300"/>
            <ac:spMk id="3" creationId="{7FFA16D4-D515-4352-88C7-230FD4849F83}"/>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301"/>
        </pc:sldMkLst>
        <pc:spChg chg="add mod">
          <ac:chgData name="Hinkle, Ethan (hink9661@vandals.uidaho.edu)" userId="S::hink9661@vandals.uidaho.edu::6d089722-b1b2-4fa7-9ac1-73b8b177c7cf" providerId="AD" clId="Web-{98009793-D1A9-20E4-FE77-81AFE5FB6F82}" dt="2022-03-18T21:39:43.225" v="25"/>
          <ac:spMkLst>
            <pc:docMk/>
            <pc:sldMk cId="0" sldId="301"/>
            <ac:spMk id="3" creationId="{69E1BA77-D308-4BE1-B79D-7CF8522D69C4}"/>
          </ac:spMkLst>
        </pc:spChg>
        <pc:spChg chg="add mod">
          <ac:chgData name="Hinkle, Ethan (hink9661@vandals.uidaho.edu)" userId="S::hink9661@vandals.uidaho.edu::6d089722-b1b2-4fa7-9ac1-73b8b177c7cf" providerId="AD" clId="Web-{98009793-D1A9-20E4-FE77-81AFE5FB6F82}" dt="2022-03-18T21:38:00.132" v="7"/>
          <ac:spMkLst>
            <pc:docMk/>
            <pc:sldMk cId="0" sldId="301"/>
            <ac:spMk id="4" creationId="{6DB39F64-6CFA-4650-BA23-9BE6ED7BC6F6}"/>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302"/>
        </pc:sldMkLst>
        <pc:spChg chg="add mod">
          <ac:chgData name="Hinkle, Ethan (hink9661@vandals.uidaho.edu)" userId="S::hink9661@vandals.uidaho.edu::6d089722-b1b2-4fa7-9ac1-73b8b177c7cf" providerId="AD" clId="Web-{98009793-D1A9-20E4-FE77-81AFE5FB6F82}" dt="2022-03-18T21:39:43.225" v="25"/>
          <ac:spMkLst>
            <pc:docMk/>
            <pc:sldMk cId="0" sldId="302"/>
            <ac:spMk id="2" creationId="{DCF18EB7-3C0B-4E3F-8B05-B462AD0A5BF5}"/>
          </ac:spMkLst>
        </pc:spChg>
        <pc:spChg chg="add mod">
          <ac:chgData name="Hinkle, Ethan (hink9661@vandals.uidaho.edu)" userId="S::hink9661@vandals.uidaho.edu::6d089722-b1b2-4fa7-9ac1-73b8b177c7cf" providerId="AD" clId="Web-{98009793-D1A9-20E4-FE77-81AFE5FB6F82}" dt="2022-03-18T21:38:00.132" v="7"/>
          <ac:spMkLst>
            <pc:docMk/>
            <pc:sldMk cId="0" sldId="302"/>
            <ac:spMk id="4" creationId="{E584F17F-F686-42F8-A7C9-AEA2D4BC3184}"/>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303"/>
        </pc:sldMkLst>
        <pc:spChg chg="add mod">
          <ac:chgData name="Hinkle, Ethan (hink9661@vandals.uidaho.edu)" userId="S::hink9661@vandals.uidaho.edu::6d089722-b1b2-4fa7-9ac1-73b8b177c7cf" providerId="AD" clId="Web-{98009793-D1A9-20E4-FE77-81AFE5FB6F82}" dt="2022-03-18T21:39:43.225" v="25"/>
          <ac:spMkLst>
            <pc:docMk/>
            <pc:sldMk cId="0" sldId="303"/>
            <ac:spMk id="2" creationId="{A9ED2FDF-03DC-4A2B-BD4C-F8F8DA61AE9E}"/>
          </ac:spMkLst>
        </pc:spChg>
        <pc:spChg chg="add mod">
          <ac:chgData name="Hinkle, Ethan (hink9661@vandals.uidaho.edu)" userId="S::hink9661@vandals.uidaho.edu::6d089722-b1b2-4fa7-9ac1-73b8b177c7cf" providerId="AD" clId="Web-{98009793-D1A9-20E4-FE77-81AFE5FB6F82}" dt="2022-03-18T21:38:00.132" v="7"/>
          <ac:spMkLst>
            <pc:docMk/>
            <pc:sldMk cId="0" sldId="303"/>
            <ac:spMk id="4" creationId="{2A6F40DF-D5A7-46B5-9706-85F191C09CCB}"/>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304"/>
        </pc:sldMkLst>
        <pc:spChg chg="add mod">
          <ac:chgData name="Hinkle, Ethan (hink9661@vandals.uidaho.edu)" userId="S::hink9661@vandals.uidaho.edu::6d089722-b1b2-4fa7-9ac1-73b8b177c7cf" providerId="AD" clId="Web-{98009793-D1A9-20E4-FE77-81AFE5FB6F82}" dt="2022-03-18T21:39:43.225" v="25"/>
          <ac:spMkLst>
            <pc:docMk/>
            <pc:sldMk cId="0" sldId="304"/>
            <ac:spMk id="2" creationId="{AF336DED-080C-46B5-AEEA-EA299089CAD1}"/>
          </ac:spMkLst>
        </pc:spChg>
        <pc:spChg chg="add mod">
          <ac:chgData name="Hinkle, Ethan (hink9661@vandals.uidaho.edu)" userId="S::hink9661@vandals.uidaho.edu::6d089722-b1b2-4fa7-9ac1-73b8b177c7cf" providerId="AD" clId="Web-{98009793-D1A9-20E4-FE77-81AFE5FB6F82}" dt="2022-03-18T21:38:00.132" v="7"/>
          <ac:spMkLst>
            <pc:docMk/>
            <pc:sldMk cId="0" sldId="304"/>
            <ac:spMk id="4" creationId="{C7DBF52A-A46A-4BA3-AE14-A415F55237A7}"/>
          </ac:spMkLst>
        </pc:spChg>
      </pc:sldChg>
      <pc:sldChg chg="addSp modSp">
        <pc:chgData name="Hinkle, Ethan (hink9661@vandals.uidaho.edu)" userId="S::hink9661@vandals.uidaho.edu::6d089722-b1b2-4fa7-9ac1-73b8b177c7cf" providerId="AD" clId="Web-{98009793-D1A9-20E4-FE77-81AFE5FB6F82}" dt="2022-03-18T21:39:43.225" v="25"/>
        <pc:sldMkLst>
          <pc:docMk/>
          <pc:sldMk cId="0" sldId="305"/>
        </pc:sldMkLst>
        <pc:spChg chg="add mod">
          <ac:chgData name="Hinkle, Ethan (hink9661@vandals.uidaho.edu)" userId="S::hink9661@vandals.uidaho.edu::6d089722-b1b2-4fa7-9ac1-73b8b177c7cf" providerId="AD" clId="Web-{98009793-D1A9-20E4-FE77-81AFE5FB6F82}" dt="2022-03-18T21:39:43.225" v="25"/>
          <ac:spMkLst>
            <pc:docMk/>
            <pc:sldMk cId="0" sldId="305"/>
            <ac:spMk id="2" creationId="{CD94583E-4005-4CAD-B475-7396776AAACE}"/>
          </ac:spMkLst>
        </pc:spChg>
        <pc:spChg chg="add mod">
          <ac:chgData name="Hinkle, Ethan (hink9661@vandals.uidaho.edu)" userId="S::hink9661@vandals.uidaho.edu::6d089722-b1b2-4fa7-9ac1-73b8b177c7cf" providerId="AD" clId="Web-{98009793-D1A9-20E4-FE77-81AFE5FB6F82}" dt="2022-03-18T21:38:00.132" v="7"/>
          <ac:spMkLst>
            <pc:docMk/>
            <pc:sldMk cId="0" sldId="305"/>
            <ac:spMk id="4" creationId="{E7542599-78A8-4462-908A-8E16DA54293C}"/>
          </ac:spMkLst>
        </pc:spChg>
      </pc:sldChg>
      <pc:sldChg chg="addSp modSp">
        <pc:chgData name="Hinkle, Ethan (hink9661@vandals.uidaho.edu)" userId="S::hink9661@vandals.uidaho.edu::6d089722-b1b2-4fa7-9ac1-73b8b177c7cf" providerId="AD" clId="Web-{98009793-D1A9-20E4-FE77-81AFE5FB6F82}" dt="2022-03-18T21:39:43.225" v="25"/>
        <pc:sldMkLst>
          <pc:docMk/>
          <pc:sldMk cId="3912375629" sldId="306"/>
        </pc:sldMkLst>
        <pc:spChg chg="add mod">
          <ac:chgData name="Hinkle, Ethan (hink9661@vandals.uidaho.edu)" userId="S::hink9661@vandals.uidaho.edu::6d089722-b1b2-4fa7-9ac1-73b8b177c7cf" providerId="AD" clId="Web-{98009793-D1A9-20E4-FE77-81AFE5FB6F82}" dt="2022-03-18T21:39:43.225" v="25"/>
          <ac:spMkLst>
            <pc:docMk/>
            <pc:sldMk cId="3912375629" sldId="306"/>
            <ac:spMk id="4" creationId="{B597ED79-2502-49F8-8D0E-EB9E6EB198FC}"/>
          </ac:spMkLst>
        </pc:spChg>
        <pc:spChg chg="add mod">
          <ac:chgData name="Hinkle, Ethan (hink9661@vandals.uidaho.edu)" userId="S::hink9661@vandals.uidaho.edu::6d089722-b1b2-4fa7-9ac1-73b8b177c7cf" providerId="AD" clId="Web-{98009793-D1A9-20E4-FE77-81AFE5FB6F82}" dt="2022-03-18T21:38:00.132" v="7"/>
          <ac:spMkLst>
            <pc:docMk/>
            <pc:sldMk cId="3912375629" sldId="306"/>
            <ac:spMk id="5" creationId="{AC9635C9-C46C-4529-A3AE-C681950EDB3F}"/>
          </ac:spMkLst>
        </pc:spChg>
      </pc:sldChg>
      <pc:sldChg chg="modSp">
        <pc:chgData name="Hinkle, Ethan (hink9661@vandals.uidaho.edu)" userId="S::hink9661@vandals.uidaho.edu::6d089722-b1b2-4fa7-9ac1-73b8b177c7cf" providerId="AD" clId="Web-{98009793-D1A9-20E4-FE77-81AFE5FB6F82}" dt="2022-03-18T21:39:43.225" v="25"/>
        <pc:sldMkLst>
          <pc:docMk/>
          <pc:sldMk cId="3211631590" sldId="307"/>
        </pc:sldMkLst>
        <pc:spChg chg="mod">
          <ac:chgData name="Hinkle, Ethan (hink9661@vandals.uidaho.edu)" userId="S::hink9661@vandals.uidaho.edu::6d089722-b1b2-4fa7-9ac1-73b8b177c7cf" providerId="AD" clId="Web-{98009793-D1A9-20E4-FE77-81AFE5FB6F82}" dt="2022-03-18T21:39:43.225" v="25"/>
          <ac:spMkLst>
            <pc:docMk/>
            <pc:sldMk cId="3211631590" sldId="307"/>
            <ac:spMk id="4" creationId="{2434F01F-D6EF-4041-9958-FA671F0121BB}"/>
          </ac:spMkLst>
        </pc:spChg>
      </pc:sldChg>
      <pc:sldMasterChg chg="modSp mod modSldLayout">
        <pc:chgData name="Hinkle, Ethan (hink9661@vandals.uidaho.edu)" userId="S::hink9661@vandals.uidaho.edu::6d089722-b1b2-4fa7-9ac1-73b8b177c7cf" providerId="AD" clId="Web-{98009793-D1A9-20E4-FE77-81AFE5FB6F82}" dt="2022-03-18T21:39:43.225" v="25"/>
        <pc:sldMasterMkLst>
          <pc:docMk/>
          <pc:sldMasterMk cId="0" sldId="2147483887"/>
        </pc:sldMasterMkLst>
        <pc:spChg chg="mod">
          <ac:chgData name="Hinkle, Ethan (hink9661@vandals.uidaho.edu)" userId="S::hink9661@vandals.uidaho.edu::6d089722-b1b2-4fa7-9ac1-73b8b177c7cf" providerId="AD" clId="Web-{98009793-D1A9-20E4-FE77-81AFE5FB6F82}" dt="2022-03-18T21:39:43.225" v="25"/>
          <ac:spMkLst>
            <pc:docMk/>
            <pc:sldMasterMk cId="0" sldId="2147483887"/>
            <ac:spMk id="5" creationId="{33843C49-09C6-4033-A7F0-0FA0C3CF325F}"/>
          </ac:spMkLst>
        </pc:spChg>
        <pc:sldLayoutChg chg="modSp mod">
          <pc:chgData name="Hinkle, Ethan (hink9661@vandals.uidaho.edu)" userId="S::hink9661@vandals.uidaho.edu::6d089722-b1b2-4fa7-9ac1-73b8b177c7cf" providerId="AD" clId="Web-{98009793-D1A9-20E4-FE77-81AFE5FB6F82}" dt="2022-03-18T21:39:43.225" v="25"/>
          <pc:sldLayoutMkLst>
            <pc:docMk/>
            <pc:sldMasterMk cId="0" sldId="2147483887"/>
            <pc:sldLayoutMk cId="578347034" sldId="2147484038"/>
          </pc:sldLayoutMkLst>
          <pc:spChg chg="mod">
            <ac:chgData name="Hinkle, Ethan (hink9661@vandals.uidaho.edu)" userId="S::hink9661@vandals.uidaho.edu::6d089722-b1b2-4fa7-9ac1-73b8b177c7cf" providerId="AD" clId="Web-{98009793-D1A9-20E4-FE77-81AFE5FB6F82}" dt="2022-03-18T21:39:43.225" v="25"/>
            <ac:spMkLst>
              <pc:docMk/>
              <pc:sldMasterMk cId="0" sldId="2147483887"/>
              <pc:sldLayoutMk cId="578347034" sldId="2147484038"/>
              <ac:spMk id="5" creationId="{46A73DE4-1542-4FF2-B887-8D4ED69A867F}"/>
            </ac:spMkLst>
          </pc:spChg>
        </pc:sldLayoutChg>
        <pc:sldLayoutChg chg="modSp mod">
          <pc:chgData name="Hinkle, Ethan (hink9661@vandals.uidaho.edu)" userId="S::hink9661@vandals.uidaho.edu::6d089722-b1b2-4fa7-9ac1-73b8b177c7cf" providerId="AD" clId="Web-{98009793-D1A9-20E4-FE77-81AFE5FB6F82}" dt="2022-03-18T21:39:43.225" v="25"/>
          <pc:sldLayoutMkLst>
            <pc:docMk/>
            <pc:sldMasterMk cId="0" sldId="2147483887"/>
            <pc:sldLayoutMk cId="1207216814" sldId="2147484039"/>
          </pc:sldLayoutMkLst>
          <pc:spChg chg="mod">
            <ac:chgData name="Hinkle, Ethan (hink9661@vandals.uidaho.edu)" userId="S::hink9661@vandals.uidaho.edu::6d089722-b1b2-4fa7-9ac1-73b8b177c7cf" providerId="AD" clId="Web-{98009793-D1A9-20E4-FE77-81AFE5FB6F82}" dt="2022-03-18T21:39:43.225" v="25"/>
            <ac:spMkLst>
              <pc:docMk/>
              <pc:sldMasterMk cId="0" sldId="2147483887"/>
              <pc:sldLayoutMk cId="1207216814" sldId="2147484039"/>
              <ac:spMk id="5" creationId="{23AF7BD2-DDAC-44CF-B63E-0943AE909175}"/>
            </ac:spMkLst>
          </pc:spChg>
        </pc:sldLayoutChg>
        <pc:sldLayoutChg chg="modSp mod">
          <pc:chgData name="Hinkle, Ethan (hink9661@vandals.uidaho.edu)" userId="S::hink9661@vandals.uidaho.edu::6d089722-b1b2-4fa7-9ac1-73b8b177c7cf" providerId="AD" clId="Web-{98009793-D1A9-20E4-FE77-81AFE5FB6F82}" dt="2022-03-18T21:39:43.225" v="25"/>
          <pc:sldLayoutMkLst>
            <pc:docMk/>
            <pc:sldMasterMk cId="0" sldId="2147483887"/>
            <pc:sldLayoutMk cId="2669478422" sldId="2147484040"/>
          </pc:sldLayoutMkLst>
          <pc:spChg chg="mod">
            <ac:chgData name="Hinkle, Ethan (hink9661@vandals.uidaho.edu)" userId="S::hink9661@vandals.uidaho.edu::6d089722-b1b2-4fa7-9ac1-73b8b177c7cf" providerId="AD" clId="Web-{98009793-D1A9-20E4-FE77-81AFE5FB6F82}" dt="2022-03-18T21:39:43.225" v="25"/>
            <ac:spMkLst>
              <pc:docMk/>
              <pc:sldMasterMk cId="0" sldId="2147483887"/>
              <pc:sldLayoutMk cId="2669478422" sldId="2147484040"/>
              <ac:spMk id="5" creationId="{75F7D90A-207A-402A-8153-06E052F428D9}"/>
            </ac:spMkLst>
          </pc:spChg>
        </pc:sldLayoutChg>
        <pc:sldLayoutChg chg="modSp mod">
          <pc:chgData name="Hinkle, Ethan (hink9661@vandals.uidaho.edu)" userId="S::hink9661@vandals.uidaho.edu::6d089722-b1b2-4fa7-9ac1-73b8b177c7cf" providerId="AD" clId="Web-{98009793-D1A9-20E4-FE77-81AFE5FB6F82}" dt="2022-03-18T21:39:43.225" v="25"/>
          <pc:sldLayoutMkLst>
            <pc:docMk/>
            <pc:sldMasterMk cId="0" sldId="2147483887"/>
            <pc:sldLayoutMk cId="1424163554" sldId="2147484041"/>
          </pc:sldLayoutMkLst>
          <pc:spChg chg="mod">
            <ac:chgData name="Hinkle, Ethan (hink9661@vandals.uidaho.edu)" userId="S::hink9661@vandals.uidaho.edu::6d089722-b1b2-4fa7-9ac1-73b8b177c7cf" providerId="AD" clId="Web-{98009793-D1A9-20E4-FE77-81AFE5FB6F82}" dt="2022-03-18T21:39:43.225" v="25"/>
            <ac:spMkLst>
              <pc:docMk/>
              <pc:sldMasterMk cId="0" sldId="2147483887"/>
              <pc:sldLayoutMk cId="1424163554" sldId="2147484041"/>
              <ac:spMk id="6" creationId="{A172318E-69C8-4C50-9E35-6CA532FF016F}"/>
            </ac:spMkLst>
          </pc:spChg>
        </pc:sldLayoutChg>
        <pc:sldLayoutChg chg="modSp mod">
          <pc:chgData name="Hinkle, Ethan (hink9661@vandals.uidaho.edu)" userId="S::hink9661@vandals.uidaho.edu::6d089722-b1b2-4fa7-9ac1-73b8b177c7cf" providerId="AD" clId="Web-{98009793-D1A9-20E4-FE77-81AFE5FB6F82}" dt="2022-03-18T21:39:43.225" v="25"/>
          <pc:sldLayoutMkLst>
            <pc:docMk/>
            <pc:sldMasterMk cId="0" sldId="2147483887"/>
            <pc:sldLayoutMk cId="2498716840" sldId="2147484042"/>
          </pc:sldLayoutMkLst>
          <pc:spChg chg="mod">
            <ac:chgData name="Hinkle, Ethan (hink9661@vandals.uidaho.edu)" userId="S::hink9661@vandals.uidaho.edu::6d089722-b1b2-4fa7-9ac1-73b8b177c7cf" providerId="AD" clId="Web-{98009793-D1A9-20E4-FE77-81AFE5FB6F82}" dt="2022-03-18T21:39:43.225" v="25"/>
            <ac:spMkLst>
              <pc:docMk/>
              <pc:sldMasterMk cId="0" sldId="2147483887"/>
              <pc:sldLayoutMk cId="2498716840" sldId="2147484042"/>
              <ac:spMk id="8" creationId="{91AFEED0-82C2-4E11-A9BB-64CBB2A3B949}"/>
            </ac:spMkLst>
          </pc:spChg>
        </pc:sldLayoutChg>
        <pc:sldLayoutChg chg="modSp mod">
          <pc:chgData name="Hinkle, Ethan (hink9661@vandals.uidaho.edu)" userId="S::hink9661@vandals.uidaho.edu::6d089722-b1b2-4fa7-9ac1-73b8b177c7cf" providerId="AD" clId="Web-{98009793-D1A9-20E4-FE77-81AFE5FB6F82}" dt="2022-03-18T21:39:43.225" v="25"/>
          <pc:sldLayoutMkLst>
            <pc:docMk/>
            <pc:sldMasterMk cId="0" sldId="2147483887"/>
            <pc:sldLayoutMk cId="3071867736" sldId="2147484043"/>
          </pc:sldLayoutMkLst>
          <pc:spChg chg="mod">
            <ac:chgData name="Hinkle, Ethan (hink9661@vandals.uidaho.edu)" userId="S::hink9661@vandals.uidaho.edu::6d089722-b1b2-4fa7-9ac1-73b8b177c7cf" providerId="AD" clId="Web-{98009793-D1A9-20E4-FE77-81AFE5FB6F82}" dt="2022-03-18T21:39:43.225" v="25"/>
            <ac:spMkLst>
              <pc:docMk/>
              <pc:sldMasterMk cId="0" sldId="2147483887"/>
              <pc:sldLayoutMk cId="3071867736" sldId="2147484043"/>
              <ac:spMk id="4" creationId="{F78712F6-B85E-4B53-ADE0-964F232F87B6}"/>
            </ac:spMkLst>
          </pc:spChg>
        </pc:sldLayoutChg>
        <pc:sldLayoutChg chg="modSp mod">
          <pc:chgData name="Hinkle, Ethan (hink9661@vandals.uidaho.edu)" userId="S::hink9661@vandals.uidaho.edu::6d089722-b1b2-4fa7-9ac1-73b8b177c7cf" providerId="AD" clId="Web-{98009793-D1A9-20E4-FE77-81AFE5FB6F82}" dt="2022-03-18T21:39:43.225" v="25"/>
          <pc:sldLayoutMkLst>
            <pc:docMk/>
            <pc:sldMasterMk cId="0" sldId="2147483887"/>
            <pc:sldLayoutMk cId="1114358113" sldId="2147484044"/>
          </pc:sldLayoutMkLst>
          <pc:spChg chg="mod">
            <ac:chgData name="Hinkle, Ethan (hink9661@vandals.uidaho.edu)" userId="S::hink9661@vandals.uidaho.edu::6d089722-b1b2-4fa7-9ac1-73b8b177c7cf" providerId="AD" clId="Web-{98009793-D1A9-20E4-FE77-81AFE5FB6F82}" dt="2022-03-18T21:39:43.225" v="25"/>
            <ac:spMkLst>
              <pc:docMk/>
              <pc:sldMasterMk cId="0" sldId="2147483887"/>
              <pc:sldLayoutMk cId="1114358113" sldId="2147484044"/>
              <ac:spMk id="3" creationId="{3D742B89-F7F7-46EF-BB95-A2B6A802A0A0}"/>
            </ac:spMkLst>
          </pc:spChg>
        </pc:sldLayoutChg>
        <pc:sldLayoutChg chg="modSp mod">
          <pc:chgData name="Hinkle, Ethan (hink9661@vandals.uidaho.edu)" userId="S::hink9661@vandals.uidaho.edu::6d089722-b1b2-4fa7-9ac1-73b8b177c7cf" providerId="AD" clId="Web-{98009793-D1A9-20E4-FE77-81AFE5FB6F82}" dt="2022-03-18T21:39:43.225" v="25"/>
          <pc:sldLayoutMkLst>
            <pc:docMk/>
            <pc:sldMasterMk cId="0" sldId="2147483887"/>
            <pc:sldLayoutMk cId="4075722175" sldId="2147484045"/>
          </pc:sldLayoutMkLst>
          <pc:spChg chg="mod">
            <ac:chgData name="Hinkle, Ethan (hink9661@vandals.uidaho.edu)" userId="S::hink9661@vandals.uidaho.edu::6d089722-b1b2-4fa7-9ac1-73b8b177c7cf" providerId="AD" clId="Web-{98009793-D1A9-20E4-FE77-81AFE5FB6F82}" dt="2022-03-18T21:39:43.225" v="25"/>
            <ac:spMkLst>
              <pc:docMk/>
              <pc:sldMasterMk cId="0" sldId="2147483887"/>
              <pc:sldLayoutMk cId="4075722175" sldId="2147484045"/>
              <ac:spMk id="6" creationId="{A14AD6C9-43BD-4414-9D48-36D7C5DB2F8E}"/>
            </ac:spMkLst>
          </pc:spChg>
        </pc:sldLayoutChg>
        <pc:sldLayoutChg chg="modSp mod">
          <pc:chgData name="Hinkle, Ethan (hink9661@vandals.uidaho.edu)" userId="S::hink9661@vandals.uidaho.edu::6d089722-b1b2-4fa7-9ac1-73b8b177c7cf" providerId="AD" clId="Web-{98009793-D1A9-20E4-FE77-81AFE5FB6F82}" dt="2022-03-18T21:39:43.225" v="25"/>
          <pc:sldLayoutMkLst>
            <pc:docMk/>
            <pc:sldMasterMk cId="0" sldId="2147483887"/>
            <pc:sldLayoutMk cId="3203564474" sldId="2147484046"/>
          </pc:sldLayoutMkLst>
          <pc:spChg chg="mod">
            <ac:chgData name="Hinkle, Ethan (hink9661@vandals.uidaho.edu)" userId="S::hink9661@vandals.uidaho.edu::6d089722-b1b2-4fa7-9ac1-73b8b177c7cf" providerId="AD" clId="Web-{98009793-D1A9-20E4-FE77-81AFE5FB6F82}" dt="2022-03-18T21:39:43.225" v="25"/>
            <ac:spMkLst>
              <pc:docMk/>
              <pc:sldMasterMk cId="0" sldId="2147483887"/>
              <pc:sldLayoutMk cId="3203564474" sldId="2147484046"/>
              <ac:spMk id="6" creationId="{6A1F87AE-F5DB-44C2-ACC3-1185374D22B4}"/>
            </ac:spMkLst>
          </pc:spChg>
        </pc:sldLayoutChg>
        <pc:sldLayoutChg chg="modSp mod">
          <pc:chgData name="Hinkle, Ethan (hink9661@vandals.uidaho.edu)" userId="S::hink9661@vandals.uidaho.edu::6d089722-b1b2-4fa7-9ac1-73b8b177c7cf" providerId="AD" clId="Web-{98009793-D1A9-20E4-FE77-81AFE5FB6F82}" dt="2022-03-18T21:39:43.225" v="25"/>
          <pc:sldLayoutMkLst>
            <pc:docMk/>
            <pc:sldMasterMk cId="0" sldId="2147483887"/>
            <pc:sldLayoutMk cId="2636552148" sldId="2147484047"/>
          </pc:sldLayoutMkLst>
          <pc:spChg chg="mod">
            <ac:chgData name="Hinkle, Ethan (hink9661@vandals.uidaho.edu)" userId="S::hink9661@vandals.uidaho.edu::6d089722-b1b2-4fa7-9ac1-73b8b177c7cf" providerId="AD" clId="Web-{98009793-D1A9-20E4-FE77-81AFE5FB6F82}" dt="2022-03-18T21:39:43.225" v="25"/>
            <ac:spMkLst>
              <pc:docMk/>
              <pc:sldMasterMk cId="0" sldId="2147483887"/>
              <pc:sldLayoutMk cId="2636552148" sldId="2147484047"/>
              <ac:spMk id="5" creationId="{62723172-B595-4554-8B93-6BBBE513EF1C}"/>
            </ac:spMkLst>
          </pc:spChg>
        </pc:sldLayoutChg>
        <pc:sldLayoutChg chg="modSp mod">
          <pc:chgData name="Hinkle, Ethan (hink9661@vandals.uidaho.edu)" userId="S::hink9661@vandals.uidaho.edu::6d089722-b1b2-4fa7-9ac1-73b8b177c7cf" providerId="AD" clId="Web-{98009793-D1A9-20E4-FE77-81AFE5FB6F82}" dt="2022-03-18T21:39:43.225" v="25"/>
          <pc:sldLayoutMkLst>
            <pc:docMk/>
            <pc:sldMasterMk cId="0" sldId="2147483887"/>
            <pc:sldLayoutMk cId="3694504609" sldId="2147484048"/>
          </pc:sldLayoutMkLst>
          <pc:spChg chg="mod">
            <ac:chgData name="Hinkle, Ethan (hink9661@vandals.uidaho.edu)" userId="S::hink9661@vandals.uidaho.edu::6d089722-b1b2-4fa7-9ac1-73b8b177c7cf" providerId="AD" clId="Web-{98009793-D1A9-20E4-FE77-81AFE5FB6F82}" dt="2022-03-18T21:39:43.225" v="25"/>
            <ac:spMkLst>
              <pc:docMk/>
              <pc:sldMasterMk cId="0" sldId="2147483887"/>
              <pc:sldLayoutMk cId="3694504609" sldId="2147484048"/>
              <ac:spMk id="5" creationId="{EB5E88FC-31DA-4E0D-9429-B5214A18536B}"/>
            </ac:spMkLst>
          </pc:spChg>
        </pc:sldLayoutChg>
        <pc:sldLayoutChg chg="mod">
          <pc:chgData name="Hinkle, Ethan (hink9661@vandals.uidaho.edu)" userId="S::hink9661@vandals.uidaho.edu::6d089722-b1b2-4fa7-9ac1-73b8b177c7cf" providerId="AD" clId="Web-{98009793-D1A9-20E4-FE77-81AFE5FB6F82}" dt="2022-03-18T21:39:43.225" v="25"/>
          <pc:sldLayoutMkLst>
            <pc:docMk/>
            <pc:sldMasterMk cId="0" sldId="2147483887"/>
            <pc:sldLayoutMk cId="528362409" sldId="2147484049"/>
          </pc:sldLayoutMkLst>
        </pc:sldLayoutChg>
        <pc:sldLayoutChg chg="mod">
          <pc:chgData name="Hinkle, Ethan (hink9661@vandals.uidaho.edu)" userId="S::hink9661@vandals.uidaho.edu::6d089722-b1b2-4fa7-9ac1-73b8b177c7cf" providerId="AD" clId="Web-{98009793-D1A9-20E4-FE77-81AFE5FB6F82}" dt="2022-03-18T21:39:43.225" v="25"/>
          <pc:sldLayoutMkLst>
            <pc:docMk/>
            <pc:sldMasterMk cId="0" sldId="2147483887"/>
            <pc:sldLayoutMk cId="3688383572" sldId="2147484050"/>
          </pc:sldLayoutMkLst>
        </pc:sldLayoutChg>
        <pc:sldLayoutChg chg="mod">
          <pc:chgData name="Hinkle, Ethan (hink9661@vandals.uidaho.edu)" userId="S::hink9661@vandals.uidaho.edu::6d089722-b1b2-4fa7-9ac1-73b8b177c7cf" providerId="AD" clId="Web-{98009793-D1A9-20E4-FE77-81AFE5FB6F82}" dt="2022-03-18T21:39:43.225" v="25"/>
          <pc:sldLayoutMkLst>
            <pc:docMk/>
            <pc:sldMasterMk cId="0" sldId="2147483887"/>
            <pc:sldLayoutMk cId="3141247148" sldId="2147484051"/>
          </pc:sldLayoutMkLst>
        </pc:sldLayoutChg>
        <pc:sldLayoutChg chg="mod">
          <pc:chgData name="Hinkle, Ethan (hink9661@vandals.uidaho.edu)" userId="S::hink9661@vandals.uidaho.edu::6d089722-b1b2-4fa7-9ac1-73b8b177c7cf" providerId="AD" clId="Web-{98009793-D1A9-20E4-FE77-81AFE5FB6F82}" dt="2022-03-18T21:39:43.225" v="25"/>
          <pc:sldLayoutMkLst>
            <pc:docMk/>
            <pc:sldMasterMk cId="0" sldId="2147483887"/>
            <pc:sldLayoutMk cId="204513933" sldId="2147484052"/>
          </pc:sldLayoutMkLst>
        </pc:sldLayoutChg>
      </pc:sldMasterChg>
    </pc:docChg>
  </pc:docChgLst>
  <pc:docChgLst>
    <pc:chgData name="Hinkle, Ethan (hink9661@vandals.uidaho.edu)" userId="S::hink9661@vandals.uidaho.edu::6d089722-b1b2-4fa7-9ac1-73b8b177c7cf" providerId="AD" clId="Web-{C02D3E49-B937-C9F2-73A5-09DF7D239E72}"/>
    <pc:docChg chg="addSld delSld modSld sldOrd">
      <pc:chgData name="Hinkle, Ethan (hink9661@vandals.uidaho.edu)" userId="S::hink9661@vandals.uidaho.edu::6d089722-b1b2-4fa7-9ac1-73b8b177c7cf" providerId="AD" clId="Web-{C02D3E49-B937-C9F2-73A5-09DF7D239E72}" dt="2022-03-21T01:41:10.196" v="1385" actId="20577"/>
      <pc:docMkLst>
        <pc:docMk/>
      </pc:docMkLst>
      <pc:sldChg chg="modSp">
        <pc:chgData name="Hinkle, Ethan (hink9661@vandals.uidaho.edu)" userId="S::hink9661@vandals.uidaho.edu::6d089722-b1b2-4fa7-9ac1-73b8b177c7cf" providerId="AD" clId="Web-{C02D3E49-B937-C9F2-73A5-09DF7D239E72}" dt="2022-03-21T00:12:14.464" v="889" actId="20577"/>
        <pc:sldMkLst>
          <pc:docMk/>
          <pc:sldMk cId="0" sldId="257"/>
        </pc:sldMkLst>
        <pc:spChg chg="mod">
          <ac:chgData name="Hinkle, Ethan (hink9661@vandals.uidaho.edu)" userId="S::hink9661@vandals.uidaho.edu::6d089722-b1b2-4fa7-9ac1-73b8b177c7cf" providerId="AD" clId="Web-{C02D3E49-B937-C9F2-73A5-09DF7D239E72}" dt="2022-03-21T00:12:14.464" v="889" actId="20577"/>
          <ac:spMkLst>
            <pc:docMk/>
            <pc:sldMk cId="0" sldId="257"/>
            <ac:spMk id="234499" creationId="{C48D45F5-967F-4251-B409-363BB7C64E18}"/>
          </ac:spMkLst>
        </pc:spChg>
      </pc:sldChg>
      <pc:sldChg chg="modSp">
        <pc:chgData name="Hinkle, Ethan (hink9661@vandals.uidaho.edu)" userId="S::hink9661@vandals.uidaho.edu::6d089722-b1b2-4fa7-9ac1-73b8b177c7cf" providerId="AD" clId="Web-{C02D3E49-B937-C9F2-73A5-09DF7D239E72}" dt="2022-03-21T00:14:41.276" v="894" actId="20577"/>
        <pc:sldMkLst>
          <pc:docMk/>
          <pc:sldMk cId="0" sldId="259"/>
        </pc:sldMkLst>
        <pc:spChg chg="mod">
          <ac:chgData name="Hinkle, Ethan (hink9661@vandals.uidaho.edu)" userId="S::hink9661@vandals.uidaho.edu::6d089722-b1b2-4fa7-9ac1-73b8b177c7cf" providerId="AD" clId="Web-{C02D3E49-B937-C9F2-73A5-09DF7D239E72}" dt="2022-03-21T00:14:41.276" v="894" actId="20577"/>
          <ac:spMkLst>
            <pc:docMk/>
            <pc:sldMk cId="0" sldId="259"/>
            <ac:spMk id="236547" creationId="{B9514666-B20A-443E-86A9-242C5B27E160}"/>
          </ac:spMkLst>
        </pc:spChg>
      </pc:sldChg>
      <pc:sldChg chg="modSp mod modShow">
        <pc:chgData name="Hinkle, Ethan (hink9661@vandals.uidaho.edu)" userId="S::hink9661@vandals.uidaho.edu::6d089722-b1b2-4fa7-9ac1-73b8b177c7cf" providerId="AD" clId="Web-{C02D3E49-B937-C9F2-73A5-09DF7D239E72}" dt="2022-03-21T00:17:13.306" v="905" actId="20577"/>
        <pc:sldMkLst>
          <pc:docMk/>
          <pc:sldMk cId="0" sldId="260"/>
        </pc:sldMkLst>
        <pc:spChg chg="mod">
          <ac:chgData name="Hinkle, Ethan (hink9661@vandals.uidaho.edu)" userId="S::hink9661@vandals.uidaho.edu::6d089722-b1b2-4fa7-9ac1-73b8b177c7cf" providerId="AD" clId="Web-{C02D3E49-B937-C9F2-73A5-09DF7D239E72}" dt="2022-03-21T00:17:13.306" v="905" actId="20577"/>
          <ac:spMkLst>
            <pc:docMk/>
            <pc:sldMk cId="0" sldId="260"/>
            <ac:spMk id="33794" creationId="{35151EE6-D207-4A52-8801-CC72EEC48E7D}"/>
          </ac:spMkLst>
        </pc:spChg>
        <pc:spChg chg="mod">
          <ac:chgData name="Hinkle, Ethan (hink9661@vandals.uidaho.edu)" userId="S::hink9661@vandals.uidaho.edu::6d089722-b1b2-4fa7-9ac1-73b8b177c7cf" providerId="AD" clId="Web-{C02D3E49-B937-C9F2-73A5-09DF7D239E72}" dt="2022-03-21T00:16:56.056" v="903" actId="20577"/>
          <ac:spMkLst>
            <pc:docMk/>
            <pc:sldMk cId="0" sldId="260"/>
            <ac:spMk id="237571" creationId="{54CBBAAD-C9EF-465C-9EE4-EFDE6E5BA905}"/>
          </ac:spMkLst>
        </pc:spChg>
      </pc:sldChg>
      <pc:sldChg chg="modSp">
        <pc:chgData name="Hinkle, Ethan (hink9661@vandals.uidaho.edu)" userId="S::hink9661@vandals.uidaho.edu::6d089722-b1b2-4fa7-9ac1-73b8b177c7cf" providerId="AD" clId="Web-{C02D3E49-B937-C9F2-73A5-09DF7D239E72}" dt="2022-03-21T00:14:55.870" v="897" actId="14100"/>
        <pc:sldMkLst>
          <pc:docMk/>
          <pc:sldMk cId="0" sldId="261"/>
        </pc:sldMkLst>
        <pc:spChg chg="mod">
          <ac:chgData name="Hinkle, Ethan (hink9661@vandals.uidaho.edu)" userId="S::hink9661@vandals.uidaho.edu::6d089722-b1b2-4fa7-9ac1-73b8b177c7cf" providerId="AD" clId="Web-{C02D3E49-B937-C9F2-73A5-09DF7D239E72}" dt="2022-03-21T00:14:55.870" v="897" actId="14100"/>
          <ac:spMkLst>
            <pc:docMk/>
            <pc:sldMk cId="0" sldId="261"/>
            <ac:spMk id="238594" creationId="{9663C1D2-D166-4ED6-8C3E-576EF10F11EA}"/>
          </ac:spMkLst>
        </pc:spChg>
      </pc:sldChg>
      <pc:sldChg chg="modSp mod modShow">
        <pc:chgData name="Hinkle, Ethan (hink9661@vandals.uidaho.edu)" userId="S::hink9661@vandals.uidaho.edu::6d089722-b1b2-4fa7-9ac1-73b8b177c7cf" providerId="AD" clId="Web-{C02D3E49-B937-C9F2-73A5-09DF7D239E72}" dt="2022-03-21T00:16:42.603" v="899"/>
        <pc:sldMkLst>
          <pc:docMk/>
          <pc:sldMk cId="0" sldId="262"/>
        </pc:sldMkLst>
        <pc:spChg chg="mod">
          <ac:chgData name="Hinkle, Ethan (hink9661@vandals.uidaho.edu)" userId="S::hink9661@vandals.uidaho.edu::6d089722-b1b2-4fa7-9ac1-73b8b177c7cf" providerId="AD" clId="Web-{C02D3E49-B937-C9F2-73A5-09DF7D239E72}" dt="2022-03-21T00:16:36.135" v="898" actId="20577"/>
          <ac:spMkLst>
            <pc:docMk/>
            <pc:sldMk cId="0" sldId="262"/>
            <ac:spMk id="29698" creationId="{9D31E94C-550C-474D-ADCA-A875FF159A42}"/>
          </ac:spMkLst>
        </pc:spChg>
      </pc:sldChg>
      <pc:sldChg chg="modSp">
        <pc:chgData name="Hinkle, Ethan (hink9661@vandals.uidaho.edu)" userId="S::hink9661@vandals.uidaho.edu::6d089722-b1b2-4fa7-9ac1-73b8b177c7cf" providerId="AD" clId="Web-{C02D3E49-B937-C9F2-73A5-09DF7D239E72}" dt="2022-03-21T01:41:10.196" v="1385" actId="20577"/>
        <pc:sldMkLst>
          <pc:docMk/>
          <pc:sldMk cId="0" sldId="263"/>
        </pc:sldMkLst>
        <pc:spChg chg="mod">
          <ac:chgData name="Hinkle, Ethan (hink9661@vandals.uidaho.edu)" userId="S::hink9661@vandals.uidaho.edu::6d089722-b1b2-4fa7-9ac1-73b8b177c7cf" providerId="AD" clId="Web-{C02D3E49-B937-C9F2-73A5-09DF7D239E72}" dt="2022-03-21T01:41:10.196" v="1385" actId="20577"/>
          <ac:spMkLst>
            <pc:docMk/>
            <pc:sldMk cId="0" sldId="263"/>
            <ac:spMk id="240643" creationId="{424B5433-51E3-4CF7-8ADD-EA57D74E33D2}"/>
          </ac:spMkLst>
        </pc:spChg>
      </pc:sldChg>
      <pc:sldChg chg="modSp">
        <pc:chgData name="Hinkle, Ethan (hink9661@vandals.uidaho.edu)" userId="S::hink9661@vandals.uidaho.edu::6d089722-b1b2-4fa7-9ac1-73b8b177c7cf" providerId="AD" clId="Web-{C02D3E49-B937-C9F2-73A5-09DF7D239E72}" dt="2022-03-21T00:23:04.820" v="911" actId="20577"/>
        <pc:sldMkLst>
          <pc:docMk/>
          <pc:sldMk cId="0" sldId="264"/>
        </pc:sldMkLst>
        <pc:spChg chg="mod">
          <ac:chgData name="Hinkle, Ethan (hink9661@vandals.uidaho.edu)" userId="S::hink9661@vandals.uidaho.edu::6d089722-b1b2-4fa7-9ac1-73b8b177c7cf" providerId="AD" clId="Web-{C02D3E49-B937-C9F2-73A5-09DF7D239E72}" dt="2022-03-21T00:23:04.820" v="911" actId="20577"/>
          <ac:spMkLst>
            <pc:docMk/>
            <pc:sldMk cId="0" sldId="264"/>
            <ac:spMk id="241667" creationId="{8300DA0C-01EA-4344-85C9-D501FB7E5D49}"/>
          </ac:spMkLst>
        </pc:spChg>
      </pc:sldChg>
      <pc:sldChg chg="modSp">
        <pc:chgData name="Hinkle, Ethan (hink9661@vandals.uidaho.edu)" userId="S::hink9661@vandals.uidaho.edu::6d089722-b1b2-4fa7-9ac1-73b8b177c7cf" providerId="AD" clId="Web-{C02D3E49-B937-C9F2-73A5-09DF7D239E72}" dt="2022-03-21T01:40:39.634" v="1358" actId="20577"/>
        <pc:sldMkLst>
          <pc:docMk/>
          <pc:sldMk cId="0" sldId="265"/>
        </pc:sldMkLst>
        <pc:spChg chg="mod">
          <ac:chgData name="Hinkle, Ethan (hink9661@vandals.uidaho.edu)" userId="S::hink9661@vandals.uidaho.edu::6d089722-b1b2-4fa7-9ac1-73b8b177c7cf" providerId="AD" clId="Web-{C02D3E49-B937-C9F2-73A5-09DF7D239E72}" dt="2022-03-21T01:39:25.462" v="1323" actId="20577"/>
          <ac:spMkLst>
            <pc:docMk/>
            <pc:sldMk cId="0" sldId="265"/>
            <ac:spMk id="39938" creationId="{8917E136-7F8D-429C-A1B8-EBFB942E2362}"/>
          </ac:spMkLst>
        </pc:spChg>
        <pc:spChg chg="mod">
          <ac:chgData name="Hinkle, Ethan (hink9661@vandals.uidaho.edu)" userId="S::hink9661@vandals.uidaho.edu::6d089722-b1b2-4fa7-9ac1-73b8b177c7cf" providerId="AD" clId="Web-{C02D3E49-B937-C9F2-73A5-09DF7D239E72}" dt="2022-03-21T01:40:39.634" v="1358" actId="20577"/>
          <ac:spMkLst>
            <pc:docMk/>
            <pc:sldMk cId="0" sldId="265"/>
            <ac:spMk id="242691" creationId="{DD6B839A-EE84-49D6-A610-BAAFE3A675A3}"/>
          </ac:spMkLst>
        </pc:spChg>
      </pc:sldChg>
      <pc:sldChg chg="modSp">
        <pc:chgData name="Hinkle, Ethan (hink9661@vandals.uidaho.edu)" userId="S::hink9661@vandals.uidaho.edu::6d089722-b1b2-4fa7-9ac1-73b8b177c7cf" providerId="AD" clId="Web-{C02D3E49-B937-C9F2-73A5-09DF7D239E72}" dt="2022-03-21T00:26:28.584" v="918" actId="20577"/>
        <pc:sldMkLst>
          <pc:docMk/>
          <pc:sldMk cId="0" sldId="267"/>
        </pc:sldMkLst>
        <pc:spChg chg="mod">
          <ac:chgData name="Hinkle, Ethan (hink9661@vandals.uidaho.edu)" userId="S::hink9661@vandals.uidaho.edu::6d089722-b1b2-4fa7-9ac1-73b8b177c7cf" providerId="AD" clId="Web-{C02D3E49-B937-C9F2-73A5-09DF7D239E72}" dt="2022-03-21T00:26:28.584" v="918" actId="20577"/>
          <ac:spMkLst>
            <pc:docMk/>
            <pc:sldMk cId="0" sldId="267"/>
            <ac:spMk id="31747" creationId="{03CFE8A8-9978-4352-B329-AB7E2CBFFD25}"/>
          </ac:spMkLst>
        </pc:spChg>
      </pc:sldChg>
      <pc:sldChg chg="mod modShow">
        <pc:chgData name="Hinkle, Ethan (hink9661@vandals.uidaho.edu)" userId="S::hink9661@vandals.uidaho.edu::6d089722-b1b2-4fa7-9ac1-73b8b177c7cf" providerId="AD" clId="Web-{C02D3E49-B937-C9F2-73A5-09DF7D239E72}" dt="2022-03-20T22:30:25.723" v="0"/>
        <pc:sldMkLst>
          <pc:docMk/>
          <pc:sldMk cId="0" sldId="268"/>
        </pc:sldMkLst>
      </pc:sldChg>
      <pc:sldChg chg="modSp">
        <pc:chgData name="Hinkle, Ethan (hink9661@vandals.uidaho.edu)" userId="S::hink9661@vandals.uidaho.edu::6d089722-b1b2-4fa7-9ac1-73b8b177c7cf" providerId="AD" clId="Web-{C02D3E49-B937-C9F2-73A5-09DF7D239E72}" dt="2022-03-20T22:45:52.503" v="229" actId="20577"/>
        <pc:sldMkLst>
          <pc:docMk/>
          <pc:sldMk cId="0" sldId="270"/>
        </pc:sldMkLst>
        <pc:spChg chg="mod">
          <ac:chgData name="Hinkle, Ethan (hink9661@vandals.uidaho.edu)" userId="S::hink9661@vandals.uidaho.edu::6d089722-b1b2-4fa7-9ac1-73b8b177c7cf" providerId="AD" clId="Web-{C02D3E49-B937-C9F2-73A5-09DF7D239E72}" dt="2022-03-20T22:45:52.503" v="229" actId="20577"/>
          <ac:spMkLst>
            <pc:docMk/>
            <pc:sldMk cId="0" sldId="270"/>
            <ac:spMk id="250883" creationId="{FEDD0814-1562-43C3-A634-C68BA874823E}"/>
          </ac:spMkLst>
        </pc:spChg>
      </pc:sldChg>
      <pc:sldChg chg="mod modShow">
        <pc:chgData name="Hinkle, Ethan (hink9661@vandals.uidaho.edu)" userId="S::hink9661@vandals.uidaho.edu::6d089722-b1b2-4fa7-9ac1-73b8b177c7cf" providerId="AD" clId="Web-{C02D3E49-B937-C9F2-73A5-09DF7D239E72}" dt="2022-03-20T22:30:28.192" v="1"/>
        <pc:sldMkLst>
          <pc:docMk/>
          <pc:sldMk cId="0" sldId="271"/>
        </pc:sldMkLst>
      </pc:sldChg>
      <pc:sldChg chg="modSp del">
        <pc:chgData name="Hinkle, Ethan (hink9661@vandals.uidaho.edu)" userId="S::hink9661@vandals.uidaho.edu::6d089722-b1b2-4fa7-9ac1-73b8b177c7cf" providerId="AD" clId="Web-{C02D3E49-B937-C9F2-73A5-09DF7D239E72}" dt="2022-03-21T00:35:33.127" v="925"/>
        <pc:sldMkLst>
          <pc:docMk/>
          <pc:sldMk cId="0" sldId="272"/>
        </pc:sldMkLst>
        <pc:spChg chg="mod">
          <ac:chgData name="Hinkle, Ethan (hink9661@vandals.uidaho.edu)" userId="S::hink9661@vandals.uidaho.edu::6d089722-b1b2-4fa7-9ac1-73b8b177c7cf" providerId="AD" clId="Web-{C02D3E49-B937-C9F2-73A5-09DF7D239E72}" dt="2022-03-21T00:32:17.316" v="920" actId="20577"/>
          <ac:spMkLst>
            <pc:docMk/>
            <pc:sldMk cId="0" sldId="272"/>
            <ac:spMk id="257027" creationId="{2BA02F92-A35B-4AC6-B847-04721D718399}"/>
          </ac:spMkLst>
        </pc:spChg>
      </pc:sldChg>
      <pc:sldChg chg="modSp mod modShow">
        <pc:chgData name="Hinkle, Ethan (hink9661@vandals.uidaho.edu)" userId="S::hink9661@vandals.uidaho.edu::6d089722-b1b2-4fa7-9ac1-73b8b177c7cf" providerId="AD" clId="Web-{C02D3E49-B937-C9F2-73A5-09DF7D239E72}" dt="2022-03-20T23:56:48.499" v="859"/>
        <pc:sldMkLst>
          <pc:docMk/>
          <pc:sldMk cId="0" sldId="273"/>
        </pc:sldMkLst>
        <pc:spChg chg="mod">
          <ac:chgData name="Hinkle, Ethan (hink9661@vandals.uidaho.edu)" userId="S::hink9661@vandals.uidaho.edu::6d089722-b1b2-4fa7-9ac1-73b8b177c7cf" providerId="AD" clId="Web-{C02D3E49-B937-C9F2-73A5-09DF7D239E72}" dt="2022-03-20T22:45:33.800" v="223" actId="20577"/>
          <ac:spMkLst>
            <pc:docMk/>
            <pc:sldMk cId="0" sldId="273"/>
            <ac:spMk id="258051" creationId="{13DE2878-2566-4C18-8C19-C072065511C9}"/>
          </ac:spMkLst>
        </pc:spChg>
      </pc:sldChg>
      <pc:sldChg chg="modSp modNotes">
        <pc:chgData name="Hinkle, Ethan (hink9661@vandals.uidaho.edu)" userId="S::hink9661@vandals.uidaho.edu::6d089722-b1b2-4fa7-9ac1-73b8b177c7cf" providerId="AD" clId="Web-{C02D3E49-B937-C9F2-73A5-09DF7D239E72}" dt="2022-03-21T00:44:05.796" v="1015" actId="20577"/>
        <pc:sldMkLst>
          <pc:docMk/>
          <pc:sldMk cId="0" sldId="274"/>
        </pc:sldMkLst>
        <pc:spChg chg="mod">
          <ac:chgData name="Hinkle, Ethan (hink9661@vandals.uidaho.edu)" userId="S::hink9661@vandals.uidaho.edu::6d089722-b1b2-4fa7-9ac1-73b8b177c7cf" providerId="AD" clId="Web-{C02D3E49-B937-C9F2-73A5-09DF7D239E72}" dt="2022-03-21T00:44:05.796" v="1015" actId="20577"/>
          <ac:spMkLst>
            <pc:docMk/>
            <pc:sldMk cId="0" sldId="274"/>
            <ac:spMk id="259075" creationId="{03885CD1-9795-4A3B-9C49-922270960ABC}"/>
          </ac:spMkLst>
        </pc:spChg>
      </pc:sldChg>
      <pc:sldChg chg="modSp">
        <pc:chgData name="Hinkle, Ethan (hink9661@vandals.uidaho.edu)" userId="S::hink9661@vandals.uidaho.edu::6d089722-b1b2-4fa7-9ac1-73b8b177c7cf" providerId="AD" clId="Web-{C02D3E49-B937-C9F2-73A5-09DF7D239E72}" dt="2022-03-20T22:45:29.847" v="221" actId="20577"/>
        <pc:sldMkLst>
          <pc:docMk/>
          <pc:sldMk cId="0" sldId="276"/>
        </pc:sldMkLst>
        <pc:spChg chg="mod">
          <ac:chgData name="Hinkle, Ethan (hink9661@vandals.uidaho.edu)" userId="S::hink9661@vandals.uidaho.edu::6d089722-b1b2-4fa7-9ac1-73b8b177c7cf" providerId="AD" clId="Web-{C02D3E49-B937-C9F2-73A5-09DF7D239E72}" dt="2022-03-20T22:45:29.847" v="221" actId="20577"/>
          <ac:spMkLst>
            <pc:docMk/>
            <pc:sldMk cId="0" sldId="276"/>
            <ac:spMk id="263171" creationId="{7FFDB86D-08B2-40B5-B148-BBE13FCF76A9}"/>
          </ac:spMkLst>
        </pc:spChg>
      </pc:sldChg>
      <pc:sldChg chg="modSp mod modShow">
        <pc:chgData name="Hinkle, Ethan (hink9661@vandals.uidaho.edu)" userId="S::hink9661@vandals.uidaho.edu::6d089722-b1b2-4fa7-9ac1-73b8b177c7cf" providerId="AD" clId="Web-{C02D3E49-B937-C9F2-73A5-09DF7D239E72}" dt="2022-03-21T00:38:56.064" v="930"/>
        <pc:sldMkLst>
          <pc:docMk/>
          <pc:sldMk cId="0" sldId="277"/>
        </pc:sldMkLst>
        <pc:spChg chg="mod">
          <ac:chgData name="Hinkle, Ethan (hink9661@vandals.uidaho.edu)" userId="S::hink9661@vandals.uidaho.edu::6d089722-b1b2-4fa7-9ac1-73b8b177c7cf" providerId="AD" clId="Web-{C02D3E49-B937-C9F2-73A5-09DF7D239E72}" dt="2022-03-21T00:38:51.314" v="929" actId="20577"/>
          <ac:spMkLst>
            <pc:docMk/>
            <pc:sldMk cId="0" sldId="277"/>
            <ac:spMk id="2" creationId="{C3F07A18-8F94-4718-A244-8ED5CA264604}"/>
          </ac:spMkLst>
        </pc:spChg>
      </pc:sldChg>
      <pc:sldChg chg="mod modShow">
        <pc:chgData name="Hinkle, Ethan (hink9661@vandals.uidaho.edu)" userId="S::hink9661@vandals.uidaho.edu::6d089722-b1b2-4fa7-9ac1-73b8b177c7cf" providerId="AD" clId="Web-{C02D3E49-B937-C9F2-73A5-09DF7D239E72}" dt="2022-03-20T22:48:47.721" v="279"/>
        <pc:sldMkLst>
          <pc:docMk/>
          <pc:sldMk cId="0" sldId="278"/>
        </pc:sldMkLst>
      </pc:sldChg>
      <pc:sldChg chg="mod modShow">
        <pc:chgData name="Hinkle, Ethan (hink9661@vandals.uidaho.edu)" userId="S::hink9661@vandals.uidaho.edu::6d089722-b1b2-4fa7-9ac1-73b8b177c7cf" providerId="AD" clId="Web-{C02D3E49-B937-C9F2-73A5-09DF7D239E72}" dt="2022-03-20T22:48:39.080" v="278"/>
        <pc:sldMkLst>
          <pc:docMk/>
          <pc:sldMk cId="0" sldId="279"/>
        </pc:sldMkLst>
      </pc:sldChg>
      <pc:sldChg chg="mod modShow">
        <pc:chgData name="Hinkle, Ethan (hink9661@vandals.uidaho.edu)" userId="S::hink9661@vandals.uidaho.edu::6d089722-b1b2-4fa7-9ac1-73b8b177c7cf" providerId="AD" clId="Web-{C02D3E49-B937-C9F2-73A5-09DF7D239E72}" dt="2022-03-20T22:48:36.752" v="277"/>
        <pc:sldMkLst>
          <pc:docMk/>
          <pc:sldMk cId="0" sldId="280"/>
        </pc:sldMkLst>
      </pc:sldChg>
      <pc:sldChg chg="mod modShow">
        <pc:chgData name="Hinkle, Ethan (hink9661@vandals.uidaho.edu)" userId="S::hink9661@vandals.uidaho.edu::6d089722-b1b2-4fa7-9ac1-73b8b177c7cf" providerId="AD" clId="Web-{C02D3E49-B937-C9F2-73A5-09DF7D239E72}" dt="2022-03-20T23:56:57.171" v="860"/>
        <pc:sldMkLst>
          <pc:docMk/>
          <pc:sldMk cId="0" sldId="281"/>
        </pc:sldMkLst>
      </pc:sldChg>
      <pc:sldChg chg="modSp">
        <pc:chgData name="Hinkle, Ethan (hink9661@vandals.uidaho.edu)" userId="S::hink9661@vandals.uidaho.edu::6d089722-b1b2-4fa7-9ac1-73b8b177c7cf" providerId="AD" clId="Web-{C02D3E49-B937-C9F2-73A5-09DF7D239E72}" dt="2022-03-20T22:49:38.455" v="285" actId="20577"/>
        <pc:sldMkLst>
          <pc:docMk/>
          <pc:sldMk cId="0" sldId="283"/>
        </pc:sldMkLst>
        <pc:spChg chg="mod">
          <ac:chgData name="Hinkle, Ethan (hink9661@vandals.uidaho.edu)" userId="S::hink9661@vandals.uidaho.edu::6d089722-b1b2-4fa7-9ac1-73b8b177c7cf" providerId="AD" clId="Web-{C02D3E49-B937-C9F2-73A5-09DF7D239E72}" dt="2022-03-20T22:49:38.455" v="285" actId="20577"/>
          <ac:spMkLst>
            <pc:docMk/>
            <pc:sldMk cId="0" sldId="283"/>
            <ac:spMk id="74755" creationId="{81674702-2FB4-40E2-846A-C2B063F666A5}"/>
          </ac:spMkLst>
        </pc:spChg>
      </pc:sldChg>
      <pc:sldChg chg="modSp">
        <pc:chgData name="Hinkle, Ethan (hink9661@vandals.uidaho.edu)" userId="S::hink9661@vandals.uidaho.edu::6d089722-b1b2-4fa7-9ac1-73b8b177c7cf" providerId="AD" clId="Web-{C02D3E49-B937-C9F2-73A5-09DF7D239E72}" dt="2022-03-20T22:55:23.719" v="390" actId="20577"/>
        <pc:sldMkLst>
          <pc:docMk/>
          <pc:sldMk cId="0" sldId="284"/>
        </pc:sldMkLst>
        <pc:spChg chg="mod">
          <ac:chgData name="Hinkle, Ethan (hink9661@vandals.uidaho.edu)" userId="S::hink9661@vandals.uidaho.edu::6d089722-b1b2-4fa7-9ac1-73b8b177c7cf" providerId="AD" clId="Web-{C02D3E49-B937-C9F2-73A5-09DF7D239E72}" dt="2022-03-20T22:55:23.719" v="390" actId="20577"/>
          <ac:spMkLst>
            <pc:docMk/>
            <pc:sldMk cId="0" sldId="284"/>
            <ac:spMk id="91139" creationId="{15559D7B-5578-4F53-98C0-350399701B34}"/>
          </ac:spMkLst>
        </pc:spChg>
      </pc:sldChg>
      <pc:sldChg chg="mod modShow">
        <pc:chgData name="Hinkle, Ethan (hink9661@vandals.uidaho.edu)" userId="S::hink9661@vandals.uidaho.edu::6d089722-b1b2-4fa7-9ac1-73b8b177c7cf" providerId="AD" clId="Web-{C02D3E49-B937-C9F2-73A5-09DF7D239E72}" dt="2022-03-20T23:27:52.723" v="599"/>
        <pc:sldMkLst>
          <pc:docMk/>
          <pc:sldMk cId="0" sldId="285"/>
        </pc:sldMkLst>
      </pc:sldChg>
      <pc:sldChg chg="mod modShow">
        <pc:chgData name="Hinkle, Ethan (hink9661@vandals.uidaho.edu)" userId="S::hink9661@vandals.uidaho.edu::6d089722-b1b2-4fa7-9ac1-73b8b177c7cf" providerId="AD" clId="Web-{C02D3E49-B937-C9F2-73A5-09DF7D239E72}" dt="2022-03-20T22:49:42.798" v="286"/>
        <pc:sldMkLst>
          <pc:docMk/>
          <pc:sldMk cId="0" sldId="288"/>
        </pc:sldMkLst>
      </pc:sldChg>
      <pc:sldChg chg="mod modShow">
        <pc:chgData name="Hinkle, Ethan (hink9661@vandals.uidaho.edu)" userId="S::hink9661@vandals.uidaho.edu::6d089722-b1b2-4fa7-9ac1-73b8b177c7cf" providerId="AD" clId="Web-{C02D3E49-B937-C9F2-73A5-09DF7D239E72}" dt="2022-03-20T22:49:49.455" v="287"/>
        <pc:sldMkLst>
          <pc:docMk/>
          <pc:sldMk cId="0" sldId="289"/>
        </pc:sldMkLst>
      </pc:sldChg>
      <pc:sldChg chg="mod modShow">
        <pc:chgData name="Hinkle, Ethan (hink9661@vandals.uidaho.edu)" userId="S::hink9661@vandals.uidaho.edu::6d089722-b1b2-4fa7-9ac1-73b8b177c7cf" providerId="AD" clId="Web-{C02D3E49-B937-C9F2-73A5-09DF7D239E72}" dt="2022-03-20T22:49:51.501" v="288"/>
        <pc:sldMkLst>
          <pc:docMk/>
          <pc:sldMk cId="0" sldId="290"/>
        </pc:sldMkLst>
      </pc:sldChg>
      <pc:sldChg chg="mod modShow">
        <pc:chgData name="Hinkle, Ethan (hink9661@vandals.uidaho.edu)" userId="S::hink9661@vandals.uidaho.edu::6d089722-b1b2-4fa7-9ac1-73b8b177c7cf" providerId="AD" clId="Web-{C02D3E49-B937-C9F2-73A5-09DF7D239E72}" dt="2022-03-20T22:49:54.298" v="289"/>
        <pc:sldMkLst>
          <pc:docMk/>
          <pc:sldMk cId="0" sldId="291"/>
        </pc:sldMkLst>
      </pc:sldChg>
      <pc:sldChg chg="modSp">
        <pc:chgData name="Hinkle, Ethan (hink9661@vandals.uidaho.edu)" userId="S::hink9661@vandals.uidaho.edu::6d089722-b1b2-4fa7-9ac1-73b8b177c7cf" providerId="AD" clId="Web-{C02D3E49-B937-C9F2-73A5-09DF7D239E72}" dt="2022-03-21T00:07:32.919" v="887" actId="14100"/>
        <pc:sldMkLst>
          <pc:docMk/>
          <pc:sldMk cId="0" sldId="292"/>
        </pc:sldMkLst>
        <pc:spChg chg="mod">
          <ac:chgData name="Hinkle, Ethan (hink9661@vandals.uidaho.edu)" userId="S::hink9661@vandals.uidaho.edu::6d089722-b1b2-4fa7-9ac1-73b8b177c7cf" providerId="AD" clId="Web-{C02D3E49-B937-C9F2-73A5-09DF7D239E72}" dt="2022-03-21T00:07:32.919" v="887" actId="14100"/>
          <ac:spMkLst>
            <pc:docMk/>
            <pc:sldMk cId="0" sldId="292"/>
            <ac:spMk id="295939" creationId="{3AA73037-05C1-4396-AB52-053336B6E70B}"/>
          </ac:spMkLst>
        </pc:spChg>
      </pc:sldChg>
      <pc:sldChg chg="mod modShow">
        <pc:chgData name="Hinkle, Ethan (hink9661@vandals.uidaho.edu)" userId="S::hink9661@vandals.uidaho.edu::6d089722-b1b2-4fa7-9ac1-73b8b177c7cf" providerId="AD" clId="Web-{C02D3E49-B937-C9F2-73A5-09DF7D239E72}" dt="2022-03-20T22:54:05.735" v="381"/>
        <pc:sldMkLst>
          <pc:docMk/>
          <pc:sldMk cId="0" sldId="293"/>
        </pc:sldMkLst>
      </pc:sldChg>
      <pc:sldChg chg="del mod modShow">
        <pc:chgData name="Hinkle, Ethan (hink9661@vandals.uidaho.edu)" userId="S::hink9661@vandals.uidaho.edu::6d089722-b1b2-4fa7-9ac1-73b8b177c7cf" providerId="AD" clId="Web-{C02D3E49-B937-C9F2-73A5-09DF7D239E72}" dt="2022-03-21T01:15:07.034" v="1088"/>
        <pc:sldMkLst>
          <pc:docMk/>
          <pc:sldMk cId="0" sldId="294"/>
        </pc:sldMkLst>
      </pc:sldChg>
      <pc:sldChg chg="mod modShow">
        <pc:chgData name="Hinkle, Ethan (hink9661@vandals.uidaho.edu)" userId="S::hink9661@vandals.uidaho.edu::6d089722-b1b2-4fa7-9ac1-73b8b177c7cf" providerId="AD" clId="Web-{C02D3E49-B937-C9F2-73A5-09DF7D239E72}" dt="2022-03-20T23:21:49.787" v="515"/>
        <pc:sldMkLst>
          <pc:docMk/>
          <pc:sldMk cId="0" sldId="295"/>
        </pc:sldMkLst>
      </pc:sldChg>
      <pc:sldChg chg="mod modShow">
        <pc:chgData name="Hinkle, Ethan (hink9661@vandals.uidaho.edu)" userId="S::hink9661@vandals.uidaho.edu::6d089722-b1b2-4fa7-9ac1-73b8b177c7cf" providerId="AD" clId="Web-{C02D3E49-B937-C9F2-73A5-09DF7D239E72}" dt="2022-03-20T23:21:52.022" v="516"/>
        <pc:sldMkLst>
          <pc:docMk/>
          <pc:sldMk cId="0" sldId="296"/>
        </pc:sldMkLst>
      </pc:sldChg>
      <pc:sldChg chg="mod ord modShow">
        <pc:chgData name="Hinkle, Ethan (hink9661@vandals.uidaho.edu)" userId="S::hink9661@vandals.uidaho.edu::6d089722-b1b2-4fa7-9ac1-73b8b177c7cf" providerId="AD" clId="Web-{C02D3E49-B937-C9F2-73A5-09DF7D239E72}" dt="2022-03-20T23:21:47.537" v="514"/>
        <pc:sldMkLst>
          <pc:docMk/>
          <pc:sldMk cId="0" sldId="297"/>
        </pc:sldMkLst>
      </pc:sldChg>
      <pc:sldChg chg="mod modShow">
        <pc:chgData name="Hinkle, Ethan (hink9661@vandals.uidaho.edu)" userId="S::hink9661@vandals.uidaho.edu::6d089722-b1b2-4fa7-9ac1-73b8b177c7cf" providerId="AD" clId="Web-{C02D3E49-B937-C9F2-73A5-09DF7D239E72}" dt="2022-03-20T23:27:54.739" v="600"/>
        <pc:sldMkLst>
          <pc:docMk/>
          <pc:sldMk cId="0" sldId="298"/>
        </pc:sldMkLst>
      </pc:sldChg>
      <pc:sldChg chg="mod modShow">
        <pc:chgData name="Hinkle, Ethan (hink9661@vandals.uidaho.edu)" userId="S::hink9661@vandals.uidaho.edu::6d089722-b1b2-4fa7-9ac1-73b8b177c7cf" providerId="AD" clId="Web-{C02D3E49-B937-C9F2-73A5-09DF7D239E72}" dt="2022-03-20T23:28:04.473" v="601"/>
        <pc:sldMkLst>
          <pc:docMk/>
          <pc:sldMk cId="0" sldId="299"/>
        </pc:sldMkLst>
      </pc:sldChg>
      <pc:sldChg chg="modSp">
        <pc:chgData name="Hinkle, Ethan (hink9661@vandals.uidaho.edu)" userId="S::hink9661@vandals.uidaho.edu::6d089722-b1b2-4fa7-9ac1-73b8b177c7cf" providerId="AD" clId="Web-{C02D3E49-B937-C9F2-73A5-09DF7D239E72}" dt="2022-03-21T01:39:17.541" v="1322" actId="20577"/>
        <pc:sldMkLst>
          <pc:docMk/>
          <pc:sldMk cId="0" sldId="300"/>
        </pc:sldMkLst>
        <pc:spChg chg="mod">
          <ac:chgData name="Hinkle, Ethan (hink9661@vandals.uidaho.edu)" userId="S::hink9661@vandals.uidaho.edu::6d089722-b1b2-4fa7-9ac1-73b8b177c7cf" providerId="AD" clId="Web-{C02D3E49-B937-C9F2-73A5-09DF7D239E72}" dt="2022-03-21T01:39:17.541" v="1322" actId="20577"/>
          <ac:spMkLst>
            <pc:docMk/>
            <pc:sldMk cId="0" sldId="300"/>
            <ac:spMk id="241667" creationId="{8C5463FF-49B7-4879-A271-4D6BFB21E71F}"/>
          </ac:spMkLst>
        </pc:spChg>
      </pc:sldChg>
      <pc:sldChg chg="modSp mod modShow">
        <pc:chgData name="Hinkle, Ethan (hink9661@vandals.uidaho.edu)" userId="S::hink9661@vandals.uidaho.edu::6d089722-b1b2-4fa7-9ac1-73b8b177c7cf" providerId="AD" clId="Web-{C02D3E49-B937-C9F2-73A5-09DF7D239E72}" dt="2022-03-21T00:17:05.806" v="904" actId="20577"/>
        <pc:sldMkLst>
          <pc:docMk/>
          <pc:sldMk cId="0" sldId="301"/>
        </pc:sldMkLst>
        <pc:spChg chg="mod">
          <ac:chgData name="Hinkle, Ethan (hink9661@vandals.uidaho.edu)" userId="S::hink9661@vandals.uidaho.edu::6d089722-b1b2-4fa7-9ac1-73b8b177c7cf" providerId="AD" clId="Web-{C02D3E49-B937-C9F2-73A5-09DF7D239E72}" dt="2022-03-21T00:17:05.806" v="904" actId="20577"/>
          <ac:spMkLst>
            <pc:docMk/>
            <pc:sldMk cId="0" sldId="301"/>
            <ac:spMk id="31746" creationId="{53D34EAE-BA8A-4CEB-ABD3-6CCFAB0BDFA6}"/>
          </ac:spMkLst>
        </pc:spChg>
      </pc:sldChg>
      <pc:sldChg chg="modSp">
        <pc:chgData name="Hinkle, Ethan (hink9661@vandals.uidaho.edu)" userId="S::hink9661@vandals.uidaho.edu::6d089722-b1b2-4fa7-9ac1-73b8b177c7cf" providerId="AD" clId="Web-{C02D3E49-B937-C9F2-73A5-09DF7D239E72}" dt="2022-03-21T01:31:42.450" v="1280" actId="20577"/>
        <pc:sldMkLst>
          <pc:docMk/>
          <pc:sldMk cId="0" sldId="303"/>
        </pc:sldMkLst>
        <pc:spChg chg="mod">
          <ac:chgData name="Hinkle, Ethan (hink9661@vandals.uidaho.edu)" userId="S::hink9661@vandals.uidaho.edu::6d089722-b1b2-4fa7-9ac1-73b8b177c7cf" providerId="AD" clId="Web-{C02D3E49-B937-C9F2-73A5-09DF7D239E72}" dt="2022-03-21T01:31:42.450" v="1280" actId="20577"/>
          <ac:spMkLst>
            <pc:docMk/>
            <pc:sldMk cId="0" sldId="303"/>
            <ac:spMk id="3" creationId="{CBB092C1-BB8D-44FA-9F05-4FED4EFFF2D2}"/>
          </ac:spMkLst>
        </pc:spChg>
      </pc:sldChg>
      <pc:sldChg chg="modSp">
        <pc:chgData name="Hinkle, Ethan (hink9661@vandals.uidaho.edu)" userId="S::hink9661@vandals.uidaho.edu::6d089722-b1b2-4fa7-9ac1-73b8b177c7cf" providerId="AD" clId="Web-{C02D3E49-B937-C9F2-73A5-09DF7D239E72}" dt="2022-03-20T22:38:35.706" v="62" actId="20577"/>
        <pc:sldMkLst>
          <pc:docMk/>
          <pc:sldMk cId="1717834239" sldId="344"/>
        </pc:sldMkLst>
        <pc:spChg chg="mod">
          <ac:chgData name="Hinkle, Ethan (hink9661@vandals.uidaho.edu)" userId="S::hink9661@vandals.uidaho.edu::6d089722-b1b2-4fa7-9ac1-73b8b177c7cf" providerId="AD" clId="Web-{C02D3E49-B937-C9F2-73A5-09DF7D239E72}" dt="2022-03-20T22:37:43.582" v="35" actId="20577"/>
          <ac:spMkLst>
            <pc:docMk/>
            <pc:sldMk cId="1717834239" sldId="344"/>
            <ac:spMk id="2" creationId="{C934FD0D-8356-38CF-E2EF-AD59C432F836}"/>
          </ac:spMkLst>
        </pc:spChg>
        <pc:spChg chg="mod">
          <ac:chgData name="Hinkle, Ethan (hink9661@vandals.uidaho.edu)" userId="S::hink9661@vandals.uidaho.edu::6d089722-b1b2-4fa7-9ac1-73b8b177c7cf" providerId="AD" clId="Web-{C02D3E49-B937-C9F2-73A5-09DF7D239E72}" dt="2022-03-20T22:38:35.706" v="62" actId="20577"/>
          <ac:spMkLst>
            <pc:docMk/>
            <pc:sldMk cId="1717834239" sldId="344"/>
            <ac:spMk id="3" creationId="{DA5D233D-650B-A5C9-B1BA-EF60655F6F50}"/>
          </ac:spMkLst>
        </pc:spChg>
      </pc:sldChg>
      <pc:sldChg chg="modSp">
        <pc:chgData name="Hinkle, Ethan (hink9661@vandals.uidaho.edu)" userId="S::hink9661@vandals.uidaho.edu::6d089722-b1b2-4fa7-9ac1-73b8b177c7cf" providerId="AD" clId="Web-{C02D3E49-B937-C9F2-73A5-09DF7D239E72}" dt="2022-03-20T23:47:30.581" v="647" actId="20577"/>
        <pc:sldMkLst>
          <pc:docMk/>
          <pc:sldMk cId="3880043451" sldId="345"/>
        </pc:sldMkLst>
        <pc:spChg chg="mod">
          <ac:chgData name="Hinkle, Ethan (hink9661@vandals.uidaho.edu)" userId="S::hink9661@vandals.uidaho.edu::6d089722-b1b2-4fa7-9ac1-73b8b177c7cf" providerId="AD" clId="Web-{C02D3E49-B937-C9F2-73A5-09DF7D239E72}" dt="2022-03-20T23:47:30.581" v="647" actId="20577"/>
          <ac:spMkLst>
            <pc:docMk/>
            <pc:sldMk cId="3880043451" sldId="345"/>
            <ac:spMk id="3" creationId="{3FE89723-D304-8753-465F-D7E0AC3DA5AA}"/>
          </ac:spMkLst>
        </pc:spChg>
      </pc:sldChg>
      <pc:sldChg chg="modSp">
        <pc:chgData name="Hinkle, Ethan (hink9661@vandals.uidaho.edu)" userId="S::hink9661@vandals.uidaho.edu::6d089722-b1b2-4fa7-9ac1-73b8b177c7cf" providerId="AD" clId="Web-{C02D3E49-B937-C9F2-73A5-09DF7D239E72}" dt="2022-03-20T23:49:47.502" v="666" actId="20577"/>
        <pc:sldMkLst>
          <pc:docMk/>
          <pc:sldMk cId="2555314" sldId="346"/>
        </pc:sldMkLst>
        <pc:spChg chg="mod">
          <ac:chgData name="Hinkle, Ethan (hink9661@vandals.uidaho.edu)" userId="S::hink9661@vandals.uidaho.edu::6d089722-b1b2-4fa7-9ac1-73b8b177c7cf" providerId="AD" clId="Web-{C02D3E49-B937-C9F2-73A5-09DF7D239E72}" dt="2022-03-20T23:49:47.502" v="666" actId="20577"/>
          <ac:spMkLst>
            <pc:docMk/>
            <pc:sldMk cId="2555314" sldId="346"/>
            <ac:spMk id="2" creationId="{866A6D89-20A9-7327-4A49-A0AD0AB5AB88}"/>
          </ac:spMkLst>
        </pc:spChg>
      </pc:sldChg>
      <pc:sldChg chg="modSp">
        <pc:chgData name="Hinkle, Ethan (hink9661@vandals.uidaho.edu)" userId="S::hink9661@vandals.uidaho.edu::6d089722-b1b2-4fa7-9ac1-73b8b177c7cf" providerId="AD" clId="Web-{C02D3E49-B937-C9F2-73A5-09DF7D239E72}" dt="2022-03-21T01:29:34.982" v="1256" actId="20577"/>
        <pc:sldMkLst>
          <pc:docMk/>
          <pc:sldMk cId="1775508605" sldId="347"/>
        </pc:sldMkLst>
        <pc:spChg chg="mod">
          <ac:chgData name="Hinkle, Ethan (hink9661@vandals.uidaho.edu)" userId="S::hink9661@vandals.uidaho.edu::6d089722-b1b2-4fa7-9ac1-73b8b177c7cf" providerId="AD" clId="Web-{C02D3E49-B937-C9F2-73A5-09DF7D239E72}" dt="2022-03-21T01:29:34.982" v="1256" actId="20577"/>
          <ac:spMkLst>
            <pc:docMk/>
            <pc:sldMk cId="1775508605" sldId="347"/>
            <ac:spMk id="3" creationId="{1FBD96E1-969D-8F2D-8F2C-49C5E995621D}"/>
          </ac:spMkLst>
        </pc:spChg>
      </pc:sldChg>
      <pc:sldChg chg="modSp new modNotes">
        <pc:chgData name="Hinkle, Ethan (hink9661@vandals.uidaho.edu)" userId="S::hink9661@vandals.uidaho.edu::6d089722-b1b2-4fa7-9ac1-73b8b177c7cf" providerId="AD" clId="Web-{C02D3E49-B937-C9F2-73A5-09DF7D239E72}" dt="2022-03-21T01:22:48.500" v="1177" actId="20577"/>
        <pc:sldMkLst>
          <pc:docMk/>
          <pc:sldMk cId="1779187273" sldId="365"/>
        </pc:sldMkLst>
        <pc:spChg chg="mod">
          <ac:chgData name="Hinkle, Ethan (hink9661@vandals.uidaho.edu)" userId="S::hink9661@vandals.uidaho.edu::6d089722-b1b2-4fa7-9ac1-73b8b177c7cf" providerId="AD" clId="Web-{C02D3E49-B937-C9F2-73A5-09DF7D239E72}" dt="2022-03-20T22:37:45.926" v="37" actId="20577"/>
          <ac:spMkLst>
            <pc:docMk/>
            <pc:sldMk cId="1779187273" sldId="365"/>
            <ac:spMk id="2" creationId="{0AB50844-8A9A-18F3-99CC-5B3479844F4D}"/>
          </ac:spMkLst>
        </pc:spChg>
        <pc:spChg chg="mod">
          <ac:chgData name="Hinkle, Ethan (hink9661@vandals.uidaho.edu)" userId="S::hink9661@vandals.uidaho.edu::6d089722-b1b2-4fa7-9ac1-73b8b177c7cf" providerId="AD" clId="Web-{C02D3E49-B937-C9F2-73A5-09DF7D239E72}" dt="2022-03-21T01:22:48.500" v="1177" actId="20577"/>
          <ac:spMkLst>
            <pc:docMk/>
            <pc:sldMk cId="1779187273" sldId="365"/>
            <ac:spMk id="3" creationId="{11ABC0D5-2A56-53CC-3E57-C826197FC1AD}"/>
          </ac:spMkLst>
        </pc:spChg>
        <pc:spChg chg="mod">
          <ac:chgData name="Hinkle, Ethan (hink9661@vandals.uidaho.edu)" userId="S::hink9661@vandals.uidaho.edu::6d089722-b1b2-4fa7-9ac1-73b8b177c7cf" providerId="AD" clId="Web-{C02D3E49-B937-C9F2-73A5-09DF7D239E72}" dt="2022-03-20T22:39:53.518" v="126" actId="20577"/>
          <ac:spMkLst>
            <pc:docMk/>
            <pc:sldMk cId="1779187273" sldId="365"/>
            <ac:spMk id="4" creationId="{101CFA82-94CD-B52C-E7DA-D3E6702BF584}"/>
          </ac:spMkLst>
        </pc:spChg>
      </pc:sldChg>
      <pc:sldChg chg="modSp new">
        <pc:chgData name="Hinkle, Ethan (hink9661@vandals.uidaho.edu)" userId="S::hink9661@vandals.uidaho.edu::6d089722-b1b2-4fa7-9ac1-73b8b177c7cf" providerId="AD" clId="Web-{C02D3E49-B937-C9F2-73A5-09DF7D239E72}" dt="2022-03-21T00:46:06.405" v="1040" actId="20577"/>
        <pc:sldMkLst>
          <pc:docMk/>
          <pc:sldMk cId="4215429333" sldId="366"/>
        </pc:sldMkLst>
        <pc:spChg chg="mod">
          <ac:chgData name="Hinkle, Ethan (hink9661@vandals.uidaho.edu)" userId="S::hink9661@vandals.uidaho.edu::6d089722-b1b2-4fa7-9ac1-73b8b177c7cf" providerId="AD" clId="Web-{C02D3E49-B937-C9F2-73A5-09DF7D239E72}" dt="2022-03-20T22:43:49.676" v="140" actId="20577"/>
          <ac:spMkLst>
            <pc:docMk/>
            <pc:sldMk cId="4215429333" sldId="366"/>
            <ac:spMk id="2" creationId="{F328A9BF-E2B2-62D3-A6EB-47B3A596D09C}"/>
          </ac:spMkLst>
        </pc:spChg>
        <pc:spChg chg="mod">
          <ac:chgData name="Hinkle, Ethan (hink9661@vandals.uidaho.edu)" userId="S::hink9661@vandals.uidaho.edu::6d089722-b1b2-4fa7-9ac1-73b8b177c7cf" providerId="AD" clId="Web-{C02D3E49-B937-C9F2-73A5-09DF7D239E72}" dt="2022-03-21T00:46:06.405" v="1040" actId="20577"/>
          <ac:spMkLst>
            <pc:docMk/>
            <pc:sldMk cId="4215429333" sldId="366"/>
            <ac:spMk id="3" creationId="{ED264AA2-5A69-27BC-0B24-C77E595E5323}"/>
          </ac:spMkLst>
        </pc:spChg>
        <pc:spChg chg="mod">
          <ac:chgData name="Hinkle, Ethan (hink9661@vandals.uidaho.edu)" userId="S::hink9661@vandals.uidaho.edu::6d089722-b1b2-4fa7-9ac1-73b8b177c7cf" providerId="AD" clId="Web-{C02D3E49-B937-C9F2-73A5-09DF7D239E72}" dt="2022-03-20T22:48:24.440" v="275" actId="20577"/>
          <ac:spMkLst>
            <pc:docMk/>
            <pc:sldMk cId="4215429333" sldId="366"/>
            <ac:spMk id="4" creationId="{E70E2342-A7BB-CBA3-2FA7-E23697581ED3}"/>
          </ac:spMkLst>
        </pc:spChg>
      </pc:sldChg>
      <pc:sldChg chg="modSp new mod modShow">
        <pc:chgData name="Hinkle, Ethan (hink9661@vandals.uidaho.edu)" userId="S::hink9661@vandals.uidaho.edu::6d089722-b1b2-4fa7-9ac1-73b8b177c7cf" providerId="AD" clId="Web-{C02D3E49-B937-C9F2-73A5-09DF7D239E72}" dt="2022-03-21T00:46:53.311" v="1041"/>
        <pc:sldMkLst>
          <pc:docMk/>
          <pc:sldMk cId="1180478131" sldId="367"/>
        </pc:sldMkLst>
        <pc:spChg chg="mod">
          <ac:chgData name="Hinkle, Ethan (hink9661@vandals.uidaho.edu)" userId="S::hink9661@vandals.uidaho.edu::6d089722-b1b2-4fa7-9ac1-73b8b177c7cf" providerId="AD" clId="Web-{C02D3E49-B937-C9F2-73A5-09DF7D239E72}" dt="2022-03-20T22:50:36.345" v="292" actId="20577"/>
          <ac:spMkLst>
            <pc:docMk/>
            <pc:sldMk cId="1180478131" sldId="367"/>
            <ac:spMk id="2" creationId="{198BB88F-C71E-2B10-396F-FC7C3F23DBE7}"/>
          </ac:spMkLst>
        </pc:spChg>
        <pc:spChg chg="mod">
          <ac:chgData name="Hinkle, Ethan (hink9661@vandals.uidaho.edu)" userId="S::hink9661@vandals.uidaho.edu::6d089722-b1b2-4fa7-9ac1-73b8b177c7cf" providerId="AD" clId="Web-{C02D3E49-B937-C9F2-73A5-09DF7D239E72}" dt="2022-03-21T00:06:38.763" v="882" actId="20577"/>
          <ac:spMkLst>
            <pc:docMk/>
            <pc:sldMk cId="1180478131" sldId="367"/>
            <ac:spMk id="3" creationId="{7327D854-4F7B-FA11-0453-873E68D1BCEB}"/>
          </ac:spMkLst>
        </pc:spChg>
        <pc:spChg chg="mod">
          <ac:chgData name="Hinkle, Ethan (hink9661@vandals.uidaho.edu)" userId="S::hink9661@vandals.uidaho.edu::6d089722-b1b2-4fa7-9ac1-73b8b177c7cf" providerId="AD" clId="Web-{C02D3E49-B937-C9F2-73A5-09DF7D239E72}" dt="2022-03-20T22:53:55.595" v="380" actId="20577"/>
          <ac:spMkLst>
            <pc:docMk/>
            <pc:sldMk cId="1180478131" sldId="367"/>
            <ac:spMk id="4" creationId="{A834321C-C087-DB1E-F575-10F2AA3841D9}"/>
          </ac:spMkLst>
        </pc:spChg>
      </pc:sldChg>
      <pc:sldChg chg="modSp new">
        <pc:chgData name="Hinkle, Ethan (hink9661@vandals.uidaho.edu)" userId="S::hink9661@vandals.uidaho.edu::6d089722-b1b2-4fa7-9ac1-73b8b177c7cf" providerId="AD" clId="Web-{C02D3E49-B937-C9F2-73A5-09DF7D239E72}" dt="2022-03-21T01:14:05.488" v="1087" actId="20577"/>
        <pc:sldMkLst>
          <pc:docMk/>
          <pc:sldMk cId="2342936394" sldId="368"/>
        </pc:sldMkLst>
        <pc:spChg chg="mod">
          <ac:chgData name="Hinkle, Ethan (hink9661@vandals.uidaho.edu)" userId="S::hink9661@vandals.uidaho.edu::6d089722-b1b2-4fa7-9ac1-73b8b177c7cf" providerId="AD" clId="Web-{C02D3E49-B937-C9F2-73A5-09DF7D239E72}" dt="2022-03-20T23:00:32.163" v="395" actId="20577"/>
          <ac:spMkLst>
            <pc:docMk/>
            <pc:sldMk cId="2342936394" sldId="368"/>
            <ac:spMk id="2" creationId="{B70BD8D8-0108-934F-FC95-293F724797F9}"/>
          </ac:spMkLst>
        </pc:spChg>
        <pc:spChg chg="mod">
          <ac:chgData name="Hinkle, Ethan (hink9661@vandals.uidaho.edu)" userId="S::hink9661@vandals.uidaho.edu::6d089722-b1b2-4fa7-9ac1-73b8b177c7cf" providerId="AD" clId="Web-{C02D3E49-B937-C9F2-73A5-09DF7D239E72}" dt="2022-03-21T01:14:05.488" v="1087" actId="20577"/>
          <ac:spMkLst>
            <pc:docMk/>
            <pc:sldMk cId="2342936394" sldId="368"/>
            <ac:spMk id="3" creationId="{B4365579-D23C-0395-B427-81BFBAF16D68}"/>
          </ac:spMkLst>
        </pc:spChg>
        <pc:spChg chg="mod">
          <ac:chgData name="Hinkle, Ethan (hink9661@vandals.uidaho.edu)" userId="S::hink9661@vandals.uidaho.edu::6d089722-b1b2-4fa7-9ac1-73b8b177c7cf" providerId="AD" clId="Web-{C02D3E49-B937-C9F2-73A5-09DF7D239E72}" dt="2022-03-20T23:00:33.913" v="397" actId="20577"/>
          <ac:spMkLst>
            <pc:docMk/>
            <pc:sldMk cId="2342936394" sldId="368"/>
            <ac:spMk id="4" creationId="{0EBE822D-6ADB-70A6-BDBF-15BAE5AA7007}"/>
          </ac:spMkLst>
        </pc:spChg>
      </pc:sldChg>
      <pc:sldChg chg="modSp new mod modShow">
        <pc:chgData name="Hinkle, Ethan (hink9661@vandals.uidaho.edu)" userId="S::hink9661@vandals.uidaho.edu::6d089722-b1b2-4fa7-9ac1-73b8b177c7cf" providerId="AD" clId="Web-{C02D3E49-B937-C9F2-73A5-09DF7D239E72}" dt="2022-03-21T01:15:36.628" v="1089"/>
        <pc:sldMkLst>
          <pc:docMk/>
          <pc:sldMk cId="806358156" sldId="369"/>
        </pc:sldMkLst>
        <pc:spChg chg="mod">
          <ac:chgData name="Hinkle, Ethan (hink9661@vandals.uidaho.edu)" userId="S::hink9661@vandals.uidaho.edu::6d089722-b1b2-4fa7-9ac1-73b8b177c7cf" providerId="AD" clId="Web-{C02D3E49-B937-C9F2-73A5-09DF7D239E72}" dt="2022-03-20T23:22:19.693" v="522" actId="20577"/>
          <ac:spMkLst>
            <pc:docMk/>
            <pc:sldMk cId="806358156" sldId="369"/>
            <ac:spMk id="2" creationId="{9C18187B-1128-3A60-C32B-A6566719EB5E}"/>
          </ac:spMkLst>
        </pc:spChg>
        <pc:spChg chg="mod">
          <ac:chgData name="Hinkle, Ethan (hink9661@vandals.uidaho.edu)" userId="S::hink9661@vandals.uidaho.edu::6d089722-b1b2-4fa7-9ac1-73b8b177c7cf" providerId="AD" clId="Web-{C02D3E49-B937-C9F2-73A5-09DF7D239E72}" dt="2022-03-20T23:27:47.536" v="598" actId="20577"/>
          <ac:spMkLst>
            <pc:docMk/>
            <pc:sldMk cId="806358156" sldId="369"/>
            <ac:spMk id="3" creationId="{F735E607-43B3-2C3A-8603-A3D7819387A7}"/>
          </ac:spMkLst>
        </pc:spChg>
        <pc:spChg chg="mod">
          <ac:chgData name="Hinkle, Ethan (hink9661@vandals.uidaho.edu)" userId="S::hink9661@vandals.uidaho.edu::6d089722-b1b2-4fa7-9ac1-73b8b177c7cf" providerId="AD" clId="Web-{C02D3E49-B937-C9F2-73A5-09DF7D239E72}" dt="2022-03-20T23:22:12.693" v="520" actId="20577"/>
          <ac:spMkLst>
            <pc:docMk/>
            <pc:sldMk cId="806358156" sldId="369"/>
            <ac:spMk id="4" creationId="{D1C099C2-FE16-A573-D97A-17EE1279A513}"/>
          </ac:spMkLst>
        </pc:spChg>
      </pc:sldChg>
      <pc:sldChg chg="modSp new modNotes">
        <pc:chgData name="Hinkle, Ethan (hink9661@vandals.uidaho.edu)" userId="S::hink9661@vandals.uidaho.edu::6d089722-b1b2-4fa7-9ac1-73b8b177c7cf" providerId="AD" clId="Web-{C02D3E49-B937-C9F2-73A5-09DF7D239E72}" dt="2022-03-21T01:25:38.093" v="1197"/>
        <pc:sldMkLst>
          <pc:docMk/>
          <pc:sldMk cId="2863649213" sldId="370"/>
        </pc:sldMkLst>
        <pc:spChg chg="mod">
          <ac:chgData name="Hinkle, Ethan (hink9661@vandals.uidaho.edu)" userId="S::hink9661@vandals.uidaho.edu::6d089722-b1b2-4fa7-9ac1-73b8b177c7cf" providerId="AD" clId="Web-{C02D3E49-B937-C9F2-73A5-09DF7D239E72}" dt="2022-03-20T23:45:40.284" v="604" actId="20577"/>
          <ac:spMkLst>
            <pc:docMk/>
            <pc:sldMk cId="2863649213" sldId="370"/>
            <ac:spMk id="2" creationId="{8F30AAA9-73E0-3FD4-8671-4127A3DD77B3}"/>
          </ac:spMkLst>
        </pc:spChg>
        <pc:spChg chg="mod">
          <ac:chgData name="Hinkle, Ethan (hink9661@vandals.uidaho.edu)" userId="S::hink9661@vandals.uidaho.edu::6d089722-b1b2-4fa7-9ac1-73b8b177c7cf" providerId="AD" clId="Web-{C02D3E49-B937-C9F2-73A5-09DF7D239E72}" dt="2022-03-21T01:25:24.515" v="1185" actId="20577"/>
          <ac:spMkLst>
            <pc:docMk/>
            <pc:sldMk cId="2863649213" sldId="370"/>
            <ac:spMk id="3" creationId="{27465C7A-B506-1CE3-D459-5AE01DA90A72}"/>
          </ac:spMkLst>
        </pc:spChg>
        <pc:spChg chg="mod">
          <ac:chgData name="Hinkle, Ethan (hink9661@vandals.uidaho.edu)" userId="S::hink9661@vandals.uidaho.edu::6d089722-b1b2-4fa7-9ac1-73b8b177c7cf" providerId="AD" clId="Web-{C02D3E49-B937-C9F2-73A5-09DF7D239E72}" dt="2022-03-20T23:47:21.549" v="645" actId="20577"/>
          <ac:spMkLst>
            <pc:docMk/>
            <pc:sldMk cId="2863649213" sldId="370"/>
            <ac:spMk id="4" creationId="{F1115DBB-158E-D592-CCB7-F45EE650567D}"/>
          </ac:spMkLst>
        </pc:spChg>
      </pc:sldChg>
      <pc:sldChg chg="modSp new ord">
        <pc:chgData name="Hinkle, Ethan (hink9661@vandals.uidaho.edu)" userId="S::hink9661@vandals.uidaho.edu::6d089722-b1b2-4fa7-9ac1-73b8b177c7cf" providerId="AD" clId="Web-{C02D3E49-B937-C9F2-73A5-09DF7D239E72}" dt="2022-03-20T23:52:14.094" v="762" actId="20577"/>
        <pc:sldMkLst>
          <pc:docMk/>
          <pc:sldMk cId="1460465622" sldId="371"/>
        </pc:sldMkLst>
        <pc:spChg chg="mod">
          <ac:chgData name="Hinkle, Ethan (hink9661@vandals.uidaho.edu)" userId="S::hink9661@vandals.uidaho.edu::6d089722-b1b2-4fa7-9ac1-73b8b177c7cf" providerId="AD" clId="Web-{C02D3E49-B937-C9F2-73A5-09DF7D239E72}" dt="2022-03-20T23:50:10.673" v="672" actId="1076"/>
          <ac:spMkLst>
            <pc:docMk/>
            <pc:sldMk cId="1460465622" sldId="371"/>
            <ac:spMk id="2" creationId="{7035DDF0-43EA-9E61-10C8-79FA34B62976}"/>
          </ac:spMkLst>
        </pc:spChg>
        <pc:spChg chg="mod">
          <ac:chgData name="Hinkle, Ethan (hink9661@vandals.uidaho.edu)" userId="S::hink9661@vandals.uidaho.edu::6d089722-b1b2-4fa7-9ac1-73b8b177c7cf" providerId="AD" clId="Web-{C02D3E49-B937-C9F2-73A5-09DF7D239E72}" dt="2022-03-20T23:52:14.094" v="762" actId="20577"/>
          <ac:spMkLst>
            <pc:docMk/>
            <pc:sldMk cId="1460465622" sldId="371"/>
            <ac:spMk id="3" creationId="{C5FFFBD1-3E7F-2C04-9341-7B12E0FF3075}"/>
          </ac:spMkLst>
        </pc:spChg>
        <pc:spChg chg="mod">
          <ac:chgData name="Hinkle, Ethan (hink9661@vandals.uidaho.edu)" userId="S::hink9661@vandals.uidaho.edu::6d089722-b1b2-4fa7-9ac1-73b8b177c7cf" providerId="AD" clId="Web-{C02D3E49-B937-C9F2-73A5-09DF7D239E72}" dt="2022-03-20T23:51:28.985" v="731" actId="20577"/>
          <ac:spMkLst>
            <pc:docMk/>
            <pc:sldMk cId="1460465622" sldId="371"/>
            <ac:spMk id="4" creationId="{BFEA283C-B0A5-9AE6-DDCB-A68523A374B7}"/>
          </ac:spMkLst>
        </pc:spChg>
      </pc:sldChg>
      <pc:sldChg chg="modSp new modNotes">
        <pc:chgData name="Hinkle, Ethan (hink9661@vandals.uidaho.edu)" userId="S::hink9661@vandals.uidaho.edu::6d089722-b1b2-4fa7-9ac1-73b8b177c7cf" providerId="AD" clId="Web-{C02D3E49-B937-C9F2-73A5-09DF7D239E72}" dt="2022-03-21T01:29:47.638" v="1278"/>
        <pc:sldMkLst>
          <pc:docMk/>
          <pc:sldMk cId="3425161162" sldId="372"/>
        </pc:sldMkLst>
        <pc:spChg chg="mod">
          <ac:chgData name="Hinkle, Ethan (hink9661@vandals.uidaho.edu)" userId="S::hink9661@vandals.uidaho.edu::6d089722-b1b2-4fa7-9ac1-73b8b177c7cf" providerId="AD" clId="Web-{C02D3E49-B937-C9F2-73A5-09DF7D239E72}" dt="2022-03-20T23:52:32.485" v="765" actId="20577"/>
          <ac:spMkLst>
            <pc:docMk/>
            <pc:sldMk cId="3425161162" sldId="372"/>
            <ac:spMk id="2" creationId="{880872D0-0D36-02FA-755A-E9F19D32A3AF}"/>
          </ac:spMkLst>
        </pc:spChg>
        <pc:spChg chg="mod">
          <ac:chgData name="Hinkle, Ethan (hink9661@vandals.uidaho.edu)" userId="S::hink9661@vandals.uidaho.edu::6d089722-b1b2-4fa7-9ac1-73b8b177c7cf" providerId="AD" clId="Web-{C02D3E49-B937-C9F2-73A5-09DF7D239E72}" dt="2022-03-21T01:28:57.451" v="1243" actId="20577"/>
          <ac:spMkLst>
            <pc:docMk/>
            <pc:sldMk cId="3425161162" sldId="372"/>
            <ac:spMk id="3" creationId="{4AA40993-21C9-4266-33FD-E6C4FFA107C9}"/>
          </ac:spMkLst>
        </pc:spChg>
        <pc:spChg chg="mod">
          <ac:chgData name="Hinkle, Ethan (hink9661@vandals.uidaho.edu)" userId="S::hink9661@vandals.uidaho.edu::6d089722-b1b2-4fa7-9ac1-73b8b177c7cf" providerId="AD" clId="Web-{C02D3E49-B937-C9F2-73A5-09DF7D239E72}" dt="2022-03-20T23:52:43.532" v="790" actId="20577"/>
          <ac:spMkLst>
            <pc:docMk/>
            <pc:sldMk cId="3425161162" sldId="372"/>
            <ac:spMk id="4" creationId="{2DEE7BFC-1B5C-CB5D-2D6B-941200432147}"/>
          </ac:spMkLst>
        </pc:spChg>
      </pc:sldChg>
    </pc:docChg>
  </pc:docChgLst>
  <pc:docChgLst>
    <pc:chgData name="Miller, Joseph (mill7025@vandals.uidaho.edu)" userId="S::mill7025@vandals.uidaho.edu::20be7b0c-9036-4a92-8713-cea4e1d180fa" providerId="AD" clId="Web-{0D815C95-8D28-17A8-1FAB-8ED053EA0D50}"/>
    <pc:docChg chg="addSld modSld sldOrd">
      <pc:chgData name="Miller, Joseph (mill7025@vandals.uidaho.edu)" userId="S::mill7025@vandals.uidaho.edu::20be7b0c-9036-4a92-8713-cea4e1d180fa" providerId="AD" clId="Web-{0D815C95-8D28-17A8-1FAB-8ED053EA0D50}" dt="2022-03-18T21:43:02.737" v="43" actId="20577"/>
      <pc:docMkLst>
        <pc:docMk/>
      </pc:docMkLst>
      <pc:sldChg chg="modSp new">
        <pc:chgData name="Miller, Joseph (mill7025@vandals.uidaho.edu)" userId="S::mill7025@vandals.uidaho.edu::20be7b0c-9036-4a92-8713-cea4e1d180fa" providerId="AD" clId="Web-{0D815C95-8D28-17A8-1FAB-8ED053EA0D50}" dt="2022-03-18T21:40:58.580" v="22" actId="20577"/>
        <pc:sldMkLst>
          <pc:docMk/>
          <pc:sldMk cId="3211631590" sldId="307"/>
        </pc:sldMkLst>
        <pc:spChg chg="mod">
          <ac:chgData name="Miller, Joseph (mill7025@vandals.uidaho.edu)" userId="S::mill7025@vandals.uidaho.edu::20be7b0c-9036-4a92-8713-cea4e1d180fa" providerId="AD" clId="Web-{0D815C95-8D28-17A8-1FAB-8ED053EA0D50}" dt="2022-03-18T21:39:14.924" v="5" actId="20577"/>
          <ac:spMkLst>
            <pc:docMk/>
            <pc:sldMk cId="3211631590" sldId="307"/>
            <ac:spMk id="2" creationId="{D24628BD-E266-4AF9-8FAF-192F96206385}"/>
          </ac:spMkLst>
        </pc:spChg>
        <pc:spChg chg="mod">
          <ac:chgData name="Miller, Joseph (mill7025@vandals.uidaho.edu)" userId="S::mill7025@vandals.uidaho.edu::20be7b0c-9036-4a92-8713-cea4e1d180fa" providerId="AD" clId="Web-{0D815C95-8D28-17A8-1FAB-8ED053EA0D50}" dt="2022-03-18T21:40:58.580" v="22" actId="20577"/>
          <ac:spMkLst>
            <pc:docMk/>
            <pc:sldMk cId="3211631590" sldId="307"/>
            <ac:spMk id="3" creationId="{FDF35B0C-2FE9-4F92-A46F-F5043E6CB557}"/>
          </ac:spMkLst>
        </pc:spChg>
        <pc:spChg chg="mod">
          <ac:chgData name="Miller, Joseph (mill7025@vandals.uidaho.edu)" userId="S::mill7025@vandals.uidaho.edu::20be7b0c-9036-4a92-8713-cea4e1d180fa" providerId="AD" clId="Web-{0D815C95-8D28-17A8-1FAB-8ED053EA0D50}" dt="2022-03-18T21:39:43.705" v="10" actId="20577"/>
          <ac:spMkLst>
            <pc:docMk/>
            <pc:sldMk cId="3211631590" sldId="307"/>
            <ac:spMk id="4" creationId="{2434F01F-D6EF-4041-9958-FA671F0121BB}"/>
          </ac:spMkLst>
        </pc:spChg>
      </pc:sldChg>
      <pc:sldChg chg="modSp new ord">
        <pc:chgData name="Miller, Joseph (mill7025@vandals.uidaho.edu)" userId="S::mill7025@vandals.uidaho.edu::20be7b0c-9036-4a92-8713-cea4e1d180fa" providerId="AD" clId="Web-{0D815C95-8D28-17A8-1FAB-8ED053EA0D50}" dt="2022-03-18T21:43:02.737" v="43" actId="20577"/>
        <pc:sldMkLst>
          <pc:docMk/>
          <pc:sldMk cId="1986523929" sldId="309"/>
        </pc:sldMkLst>
        <pc:spChg chg="mod">
          <ac:chgData name="Miller, Joseph (mill7025@vandals.uidaho.edu)" userId="S::mill7025@vandals.uidaho.edu::20be7b0c-9036-4a92-8713-cea4e1d180fa" providerId="AD" clId="Web-{0D815C95-8D28-17A8-1FAB-8ED053EA0D50}" dt="2022-03-18T21:42:53.502" v="28" actId="20577"/>
          <ac:spMkLst>
            <pc:docMk/>
            <pc:sldMk cId="1986523929" sldId="309"/>
            <ac:spMk id="2" creationId="{FA86368C-2605-4C7E-817E-FF5C3792AB68}"/>
          </ac:spMkLst>
        </pc:spChg>
        <pc:spChg chg="mod">
          <ac:chgData name="Miller, Joseph (mill7025@vandals.uidaho.edu)" userId="S::mill7025@vandals.uidaho.edu::20be7b0c-9036-4a92-8713-cea4e1d180fa" providerId="AD" clId="Web-{0D815C95-8D28-17A8-1FAB-8ED053EA0D50}" dt="2022-03-18T21:43:02.737" v="43" actId="20577"/>
          <ac:spMkLst>
            <pc:docMk/>
            <pc:sldMk cId="1986523929" sldId="309"/>
            <ac:spMk id="4" creationId="{1F3808BF-E0C3-431A-994C-E635F6E6C35E}"/>
          </ac:spMkLst>
        </pc:spChg>
      </pc:sldChg>
    </pc:docChg>
  </pc:docChgLst>
  <pc:docChgLst>
    <pc:chgData name="Michua-Zarate, Oscar (mich8359@vandals.uidaho.edu)" userId="S::mich8359@vandals.uidaho.edu::c607577d-5db0-4796-b21c-352b25734c89" providerId="AD" clId="Web-{F92216B2-4564-1D28-3978-9D28A439CC1E}"/>
    <pc:docChg chg="modSld">
      <pc:chgData name="Michua-Zarate, Oscar (mich8359@vandals.uidaho.edu)" userId="S::mich8359@vandals.uidaho.edu::c607577d-5db0-4796-b21c-352b25734c89" providerId="AD" clId="Web-{F92216B2-4564-1D28-3978-9D28A439CC1E}" dt="2022-03-22T00:44:15.921" v="105" actId="1076"/>
      <pc:docMkLst>
        <pc:docMk/>
      </pc:docMkLst>
      <pc:sldChg chg="addSp delSp modSp">
        <pc:chgData name="Michua-Zarate, Oscar (mich8359@vandals.uidaho.edu)" userId="S::mich8359@vandals.uidaho.edu::c607577d-5db0-4796-b21c-352b25734c89" providerId="AD" clId="Web-{F92216B2-4564-1D28-3978-9D28A439CC1E}" dt="2022-03-22T00:04:10.040" v="54" actId="1076"/>
        <pc:sldMkLst>
          <pc:docMk/>
          <pc:sldMk cId="794289676" sldId="343"/>
        </pc:sldMkLst>
        <pc:spChg chg="add mod">
          <ac:chgData name="Michua-Zarate, Oscar (mich8359@vandals.uidaho.edu)" userId="S::mich8359@vandals.uidaho.edu::c607577d-5db0-4796-b21c-352b25734c89" providerId="AD" clId="Web-{F92216B2-4564-1D28-3978-9D28A439CC1E}" dt="2022-03-22T00:03:46.790" v="41" actId="1076"/>
          <ac:spMkLst>
            <pc:docMk/>
            <pc:sldMk cId="794289676" sldId="343"/>
            <ac:spMk id="10" creationId="{CB95BB8F-6C91-727E-4D0E-FF226EEA1083}"/>
          </ac:spMkLst>
        </pc:spChg>
        <pc:spChg chg="add mod">
          <ac:chgData name="Michua-Zarate, Oscar (mich8359@vandals.uidaho.edu)" userId="S::mich8359@vandals.uidaho.edu::c607577d-5db0-4796-b21c-352b25734c89" providerId="AD" clId="Web-{F92216B2-4564-1D28-3978-9D28A439CC1E}" dt="2022-03-22T00:04:10.040" v="54" actId="1076"/>
          <ac:spMkLst>
            <pc:docMk/>
            <pc:sldMk cId="794289676" sldId="343"/>
            <ac:spMk id="11" creationId="{45C97A89-1BD3-A058-CEE0-FE4F81772519}"/>
          </ac:spMkLst>
        </pc:spChg>
        <pc:graphicFrameChg chg="add del mod">
          <ac:chgData name="Michua-Zarate, Oscar (mich8359@vandals.uidaho.edu)" userId="S::mich8359@vandals.uidaho.edu::c607577d-5db0-4796-b21c-352b25734c89" providerId="AD" clId="Web-{F92216B2-4564-1D28-3978-9D28A439CC1E}" dt="2022-03-22T00:03:50.305" v="44"/>
          <ac:graphicFrameMkLst>
            <pc:docMk/>
            <pc:sldMk cId="794289676" sldId="343"/>
            <ac:graphicFrameMk id="7" creationId="{FCBD5E40-BCBC-BB8D-D1DA-4134C90200FE}"/>
          </ac:graphicFrameMkLst>
        </pc:graphicFrameChg>
        <pc:picChg chg="add del mod">
          <ac:chgData name="Michua-Zarate, Oscar (mich8359@vandals.uidaho.edu)" userId="S::mich8359@vandals.uidaho.edu::c607577d-5db0-4796-b21c-352b25734c89" providerId="AD" clId="Web-{F92216B2-4564-1D28-3978-9D28A439CC1E}" dt="2022-03-22T00:03:40.134" v="34"/>
          <ac:picMkLst>
            <pc:docMk/>
            <pc:sldMk cId="794289676" sldId="343"/>
            <ac:picMk id="3" creationId="{6F36A874-877A-88B1-69FD-4F5118ECDCA4}"/>
          </ac:picMkLst>
        </pc:picChg>
        <pc:picChg chg="mod">
          <ac:chgData name="Michua-Zarate, Oscar (mich8359@vandals.uidaho.edu)" userId="S::mich8359@vandals.uidaho.edu::c607577d-5db0-4796-b21c-352b25734c89" providerId="AD" clId="Web-{F92216B2-4564-1D28-3978-9D28A439CC1E}" dt="2022-03-21T23:36:16.546" v="9" actId="1076"/>
          <ac:picMkLst>
            <pc:docMk/>
            <pc:sldMk cId="794289676" sldId="343"/>
            <ac:picMk id="6" creationId="{1A09B5FF-BD60-05F6-32B0-677D9A0D6735}"/>
          </ac:picMkLst>
        </pc:picChg>
        <pc:picChg chg="add mod">
          <ac:chgData name="Michua-Zarate, Oscar (mich8359@vandals.uidaho.edu)" userId="S::mich8359@vandals.uidaho.edu::c607577d-5db0-4796-b21c-352b25734c89" providerId="AD" clId="Web-{F92216B2-4564-1D28-3978-9D28A439CC1E}" dt="2022-03-22T00:04:03.790" v="51" actId="1076"/>
          <ac:picMkLst>
            <pc:docMk/>
            <pc:sldMk cId="794289676" sldId="343"/>
            <ac:picMk id="8" creationId="{BF4AAF4A-91A6-FAE7-B24B-A82A0A7BF57C}"/>
          </ac:picMkLst>
        </pc:picChg>
        <pc:picChg chg="add mod">
          <ac:chgData name="Michua-Zarate, Oscar (mich8359@vandals.uidaho.edu)" userId="S::mich8359@vandals.uidaho.edu::c607577d-5db0-4796-b21c-352b25734c89" providerId="AD" clId="Web-{F92216B2-4564-1D28-3978-9D28A439CC1E}" dt="2022-03-22T00:04:04.977" v="52" actId="1076"/>
          <ac:picMkLst>
            <pc:docMk/>
            <pc:sldMk cId="794289676" sldId="343"/>
            <ac:picMk id="9" creationId="{BF148B85-31EB-7095-59B9-554DF733757E}"/>
          </ac:picMkLst>
        </pc:picChg>
      </pc:sldChg>
      <pc:sldChg chg="modSp">
        <pc:chgData name="Michua-Zarate, Oscar (mich8359@vandals.uidaho.edu)" userId="S::mich8359@vandals.uidaho.edu::c607577d-5db0-4796-b21c-352b25734c89" providerId="AD" clId="Web-{F92216B2-4564-1D28-3978-9D28A439CC1E}" dt="2022-03-21T23:52:28.636" v="29" actId="20577"/>
        <pc:sldMkLst>
          <pc:docMk/>
          <pc:sldMk cId="764646800" sldId="350"/>
        </pc:sldMkLst>
        <pc:spChg chg="mod">
          <ac:chgData name="Michua-Zarate, Oscar (mich8359@vandals.uidaho.edu)" userId="S::mich8359@vandals.uidaho.edu::c607577d-5db0-4796-b21c-352b25734c89" providerId="AD" clId="Web-{F92216B2-4564-1D28-3978-9D28A439CC1E}" dt="2022-03-21T23:52:28.636" v="29" actId="20577"/>
          <ac:spMkLst>
            <pc:docMk/>
            <pc:sldMk cId="764646800" sldId="350"/>
            <ac:spMk id="3" creationId="{CBB49373-C88C-9600-EE23-45476B86C987}"/>
          </ac:spMkLst>
        </pc:spChg>
      </pc:sldChg>
      <pc:sldChg chg="addSp modSp">
        <pc:chgData name="Michua-Zarate, Oscar (mich8359@vandals.uidaho.edu)" userId="S::mich8359@vandals.uidaho.edu::c607577d-5db0-4796-b21c-352b25734c89" providerId="AD" clId="Web-{F92216B2-4564-1D28-3978-9D28A439CC1E}" dt="2022-03-22T00:09:37.366" v="63" actId="14100"/>
        <pc:sldMkLst>
          <pc:docMk/>
          <pc:sldMk cId="512144904" sldId="352"/>
        </pc:sldMkLst>
        <pc:picChg chg="add mod">
          <ac:chgData name="Michua-Zarate, Oscar (mich8359@vandals.uidaho.edu)" userId="S::mich8359@vandals.uidaho.edu::c607577d-5db0-4796-b21c-352b25734c89" providerId="AD" clId="Web-{F92216B2-4564-1D28-3978-9D28A439CC1E}" dt="2022-03-22T00:09:33.663" v="61" actId="1076"/>
          <ac:picMkLst>
            <pc:docMk/>
            <pc:sldMk cId="512144904" sldId="352"/>
            <ac:picMk id="3" creationId="{B5E27963-E82B-676D-1899-B3067F90CA40}"/>
          </ac:picMkLst>
        </pc:picChg>
        <pc:picChg chg="mod">
          <ac:chgData name="Michua-Zarate, Oscar (mich8359@vandals.uidaho.edu)" userId="S::mich8359@vandals.uidaho.edu::c607577d-5db0-4796-b21c-352b25734c89" providerId="AD" clId="Web-{F92216B2-4564-1D28-3978-9D28A439CC1E}" dt="2022-03-22T00:09:37.366" v="63" actId="14100"/>
          <ac:picMkLst>
            <pc:docMk/>
            <pc:sldMk cId="512144904" sldId="352"/>
            <ac:picMk id="6" creationId="{8BABE806-95BC-A081-5E2E-8ACD88BB80E0}"/>
          </ac:picMkLst>
        </pc:picChg>
      </pc:sldChg>
      <pc:sldChg chg="modSp">
        <pc:chgData name="Michua-Zarate, Oscar (mich8359@vandals.uidaho.edu)" userId="S::mich8359@vandals.uidaho.edu::c607577d-5db0-4796-b21c-352b25734c89" providerId="AD" clId="Web-{F92216B2-4564-1D28-3978-9D28A439CC1E}" dt="2022-03-22T00:21:11.895" v="94" actId="20577"/>
        <pc:sldMkLst>
          <pc:docMk/>
          <pc:sldMk cId="2495886354" sldId="353"/>
        </pc:sldMkLst>
        <pc:spChg chg="mod">
          <ac:chgData name="Michua-Zarate, Oscar (mich8359@vandals.uidaho.edu)" userId="S::mich8359@vandals.uidaho.edu::c607577d-5db0-4796-b21c-352b25734c89" providerId="AD" clId="Web-{F92216B2-4564-1D28-3978-9D28A439CC1E}" dt="2022-03-22T00:21:11.895" v="94" actId="20577"/>
          <ac:spMkLst>
            <pc:docMk/>
            <pc:sldMk cId="2495886354" sldId="353"/>
            <ac:spMk id="3" creationId="{E37278DA-D62B-5652-ACC7-9FE1E83DB68B}"/>
          </ac:spMkLst>
        </pc:spChg>
      </pc:sldChg>
      <pc:sldChg chg="addSp delSp modSp">
        <pc:chgData name="Michua-Zarate, Oscar (mich8359@vandals.uidaho.edu)" userId="S::mich8359@vandals.uidaho.edu::c607577d-5db0-4796-b21c-352b25734c89" providerId="AD" clId="Web-{F92216B2-4564-1D28-3978-9D28A439CC1E}" dt="2022-03-22T00:44:15.921" v="105" actId="1076"/>
        <pc:sldMkLst>
          <pc:docMk/>
          <pc:sldMk cId="270286146" sldId="355"/>
        </pc:sldMkLst>
        <pc:spChg chg="del">
          <ac:chgData name="Michua-Zarate, Oscar (mich8359@vandals.uidaho.edu)" userId="S::mich8359@vandals.uidaho.edu::c607577d-5db0-4796-b21c-352b25734c89" providerId="AD" clId="Web-{F92216B2-4564-1D28-3978-9D28A439CC1E}" dt="2022-03-22T00:14:01.131" v="64"/>
          <ac:spMkLst>
            <pc:docMk/>
            <pc:sldMk cId="270286146" sldId="355"/>
            <ac:spMk id="3" creationId="{B25F2A39-D6DA-8E50-C161-29D96F56032F}"/>
          </ac:spMkLst>
        </pc:spChg>
        <pc:spChg chg="add del mod">
          <ac:chgData name="Michua-Zarate, Oscar (mich8359@vandals.uidaho.edu)" userId="S::mich8359@vandals.uidaho.edu::c607577d-5db0-4796-b21c-352b25734c89" providerId="AD" clId="Web-{F92216B2-4564-1D28-3978-9D28A439CC1E}" dt="2022-03-22T00:44:11.499" v="103"/>
          <ac:spMkLst>
            <pc:docMk/>
            <pc:sldMk cId="270286146" sldId="355"/>
            <ac:spMk id="9" creationId="{5F849960-B89B-26E2-AFF8-8DC602041174}"/>
          </ac:spMkLst>
        </pc:spChg>
        <pc:picChg chg="add del mod ord">
          <ac:chgData name="Michua-Zarate, Oscar (mich8359@vandals.uidaho.edu)" userId="S::mich8359@vandals.uidaho.edu::c607577d-5db0-4796-b21c-352b25734c89" providerId="AD" clId="Web-{F92216B2-4564-1D28-3978-9D28A439CC1E}" dt="2022-03-22T00:44:10.436" v="102"/>
          <ac:picMkLst>
            <pc:docMk/>
            <pc:sldMk cId="270286146" sldId="355"/>
            <ac:picMk id="6" creationId="{23EE7F31-E794-5099-1273-74DB80ED642F}"/>
          </ac:picMkLst>
        </pc:picChg>
        <pc:picChg chg="add mod">
          <ac:chgData name="Michua-Zarate, Oscar (mich8359@vandals.uidaho.edu)" userId="S::mich8359@vandals.uidaho.edu::c607577d-5db0-4796-b21c-352b25734c89" providerId="AD" clId="Web-{F92216B2-4564-1D28-3978-9D28A439CC1E}" dt="2022-03-22T00:14:33.537" v="71" actId="14100"/>
          <ac:picMkLst>
            <pc:docMk/>
            <pc:sldMk cId="270286146" sldId="355"/>
            <ac:picMk id="7" creationId="{E11399C8-BB5B-2B0A-CFAF-B5160628E25A}"/>
          </ac:picMkLst>
        </pc:picChg>
        <pc:picChg chg="add mod ord">
          <ac:chgData name="Michua-Zarate, Oscar (mich8359@vandals.uidaho.edu)" userId="S::mich8359@vandals.uidaho.edu::c607577d-5db0-4796-b21c-352b25734c89" providerId="AD" clId="Web-{F92216B2-4564-1D28-3978-9D28A439CC1E}" dt="2022-03-22T00:44:15.921" v="105" actId="1076"/>
          <ac:picMkLst>
            <pc:docMk/>
            <pc:sldMk cId="270286146" sldId="355"/>
            <ac:picMk id="10" creationId="{E43F6ADE-D567-5162-C7C0-1079369205F0}"/>
          </ac:picMkLst>
        </pc:picChg>
      </pc:sldChg>
      <pc:sldChg chg="addSp delSp modSp">
        <pc:chgData name="Michua-Zarate, Oscar (mich8359@vandals.uidaho.edu)" userId="S::mich8359@vandals.uidaho.edu::c607577d-5db0-4796-b21c-352b25734c89" providerId="AD" clId="Web-{F92216B2-4564-1D28-3978-9D28A439CC1E}" dt="2022-03-22T00:32:23.189" v="101" actId="1076"/>
        <pc:sldMkLst>
          <pc:docMk/>
          <pc:sldMk cId="1336513444" sldId="358"/>
        </pc:sldMkLst>
        <pc:spChg chg="add del mod">
          <ac:chgData name="Michua-Zarate, Oscar (mich8359@vandals.uidaho.edu)" userId="S::mich8359@vandals.uidaho.edu::c607577d-5db0-4796-b21c-352b25734c89" providerId="AD" clId="Web-{F92216B2-4564-1D28-3978-9D28A439CC1E}" dt="2022-03-22T00:14:40.256" v="72"/>
          <ac:spMkLst>
            <pc:docMk/>
            <pc:sldMk cId="1336513444" sldId="358"/>
            <ac:spMk id="6" creationId="{3A7F4038-A73D-C31B-3FD1-8A4539C95F8F}"/>
          </ac:spMkLst>
        </pc:spChg>
        <pc:spChg chg="add del mod">
          <ac:chgData name="Michua-Zarate, Oscar (mich8359@vandals.uidaho.edu)" userId="S::mich8359@vandals.uidaho.edu::c607577d-5db0-4796-b21c-352b25734c89" providerId="AD" clId="Web-{F92216B2-4564-1D28-3978-9D28A439CC1E}" dt="2022-03-22T00:18:00.193" v="77"/>
          <ac:spMkLst>
            <pc:docMk/>
            <pc:sldMk cId="1336513444" sldId="358"/>
            <ac:spMk id="10" creationId="{A6612D0E-75D1-9066-1264-1EBFDEBAF33B}"/>
          </ac:spMkLst>
        </pc:spChg>
        <pc:spChg chg="del">
          <ac:chgData name="Michua-Zarate, Oscar (mich8359@vandals.uidaho.edu)" userId="S::mich8359@vandals.uidaho.edu::c607577d-5db0-4796-b21c-352b25734c89" providerId="AD" clId="Web-{F92216B2-4564-1D28-3978-9D28A439CC1E}" dt="2022-03-21T21:53:40.036" v="0"/>
          <ac:spMkLst>
            <pc:docMk/>
            <pc:sldMk cId="1336513444" sldId="358"/>
            <ac:spMk id="12" creationId="{365B7358-1450-823B-27E1-24E5891B6193}"/>
          </ac:spMkLst>
        </pc:spChg>
        <pc:spChg chg="add del mod">
          <ac:chgData name="Michua-Zarate, Oscar (mich8359@vandals.uidaho.edu)" userId="S::mich8359@vandals.uidaho.edu::c607577d-5db0-4796-b21c-352b25734c89" providerId="AD" clId="Web-{F92216B2-4564-1D28-3978-9D28A439CC1E}" dt="2022-03-22T00:32:19.361" v="100"/>
          <ac:spMkLst>
            <pc:docMk/>
            <pc:sldMk cId="1336513444" sldId="358"/>
            <ac:spMk id="15" creationId="{6C692587-AFCD-EEC4-95DE-30E86DA34B9F}"/>
          </ac:spMkLst>
        </pc:spChg>
        <pc:picChg chg="add del mod ord">
          <ac:chgData name="Michua-Zarate, Oscar (mich8359@vandals.uidaho.edu)" userId="S::mich8359@vandals.uidaho.edu::c607577d-5db0-4796-b21c-352b25734c89" providerId="AD" clId="Web-{F92216B2-4564-1D28-3978-9D28A439CC1E}" dt="2022-03-22T00:05:38.149" v="55"/>
          <ac:picMkLst>
            <pc:docMk/>
            <pc:sldMk cId="1336513444" sldId="358"/>
            <ac:picMk id="3" creationId="{7513BF20-DB2B-D6FF-D687-B46AA8E88436}"/>
          </ac:picMkLst>
        </pc:picChg>
        <pc:picChg chg="mod">
          <ac:chgData name="Michua-Zarate, Oscar (mich8359@vandals.uidaho.edu)" userId="S::mich8359@vandals.uidaho.edu::c607577d-5db0-4796-b21c-352b25734c89" providerId="AD" clId="Web-{F92216B2-4564-1D28-3978-9D28A439CC1E}" dt="2022-03-22T00:32:23.189" v="101" actId="1076"/>
          <ac:picMkLst>
            <pc:docMk/>
            <pc:sldMk cId="1336513444" sldId="358"/>
            <ac:picMk id="7" creationId="{6CEDFDEE-03F5-80DE-A942-A4521CD29941}"/>
          </ac:picMkLst>
        </pc:picChg>
        <pc:picChg chg="add del mod ord">
          <ac:chgData name="Michua-Zarate, Oscar (mich8359@vandals.uidaho.edu)" userId="S::mich8359@vandals.uidaho.edu::c607577d-5db0-4796-b21c-352b25734c89" providerId="AD" clId="Web-{F92216B2-4564-1D28-3978-9D28A439CC1E}" dt="2022-03-22T00:17:52.130" v="76"/>
          <ac:picMkLst>
            <pc:docMk/>
            <pc:sldMk cId="1336513444" sldId="358"/>
            <ac:picMk id="8" creationId="{C2C75081-13F1-1D2A-FD33-D9977FBCE7EB}"/>
          </ac:picMkLst>
        </pc:picChg>
        <pc:picChg chg="add del mod ord">
          <ac:chgData name="Michua-Zarate, Oscar (mich8359@vandals.uidaho.edu)" userId="S::mich8359@vandals.uidaho.edu::c607577d-5db0-4796-b21c-352b25734c89" providerId="AD" clId="Web-{F92216B2-4564-1D28-3978-9D28A439CC1E}" dt="2022-03-22T00:32:06.205" v="96"/>
          <ac:picMkLst>
            <pc:docMk/>
            <pc:sldMk cId="1336513444" sldId="358"/>
            <ac:picMk id="11" creationId="{28088443-E92B-29ED-91FB-85BB351E9CD5}"/>
          </ac:picMkLst>
        </pc:picChg>
        <pc:picChg chg="add mod">
          <ac:chgData name="Michua-Zarate, Oscar (mich8359@vandals.uidaho.edu)" userId="S::mich8359@vandals.uidaho.edu::c607577d-5db0-4796-b21c-352b25734c89" providerId="AD" clId="Web-{F92216B2-4564-1D28-3978-9D28A439CC1E}" dt="2022-03-22T00:32:16.017" v="99" actId="1076"/>
          <ac:picMkLst>
            <pc:docMk/>
            <pc:sldMk cId="1336513444" sldId="358"/>
            <ac:picMk id="12" creationId="{E9A1A332-FEAB-06ED-DCCE-4A62C7ABF365}"/>
          </ac:picMkLst>
        </pc:picChg>
      </pc:sldChg>
      <pc:sldChg chg="modSp">
        <pc:chgData name="Michua-Zarate, Oscar (mich8359@vandals.uidaho.edu)" userId="S::mich8359@vandals.uidaho.edu::c607577d-5db0-4796-b21c-352b25734c89" providerId="AD" clId="Web-{F92216B2-4564-1D28-3978-9D28A439CC1E}" dt="2022-03-21T23:51:43.777" v="26" actId="20577"/>
        <pc:sldMkLst>
          <pc:docMk/>
          <pc:sldMk cId="1174318892" sldId="359"/>
        </pc:sldMkLst>
        <pc:spChg chg="mod">
          <ac:chgData name="Michua-Zarate, Oscar (mich8359@vandals.uidaho.edu)" userId="S::mich8359@vandals.uidaho.edu::c607577d-5db0-4796-b21c-352b25734c89" providerId="AD" clId="Web-{F92216B2-4564-1D28-3978-9D28A439CC1E}" dt="2022-03-21T23:51:43.777" v="26" actId="20577"/>
          <ac:spMkLst>
            <pc:docMk/>
            <pc:sldMk cId="1174318892" sldId="359"/>
            <ac:spMk id="3" creationId="{E95851A0-166A-7AB8-DAE7-29F0ACB364FD}"/>
          </ac:spMkLst>
        </pc:spChg>
      </pc:sldChg>
    </pc:docChg>
  </pc:docChgLst>
  <pc:docChgLst>
    <pc:chgData name="Hinkle, Ethan (hink9661@vandals.uidaho.edu)" userId="S::hink9661@vandals.uidaho.edu::6d089722-b1b2-4fa7-9ac1-73b8b177c7cf" providerId="AD" clId="Web-{4B7CA016-B6CD-15A7-F002-21F267C82D82}"/>
    <pc:docChg chg="addSld modSld sldOrd">
      <pc:chgData name="Hinkle, Ethan (hink9661@vandals.uidaho.edu)" userId="S::hink9661@vandals.uidaho.edu::6d089722-b1b2-4fa7-9ac1-73b8b177c7cf" providerId="AD" clId="Web-{4B7CA016-B6CD-15A7-F002-21F267C82D82}" dt="2022-03-19T22:19:45.378" v="634"/>
      <pc:docMkLst>
        <pc:docMk/>
      </pc:docMkLst>
      <pc:sldChg chg="addSp modSp">
        <pc:chgData name="Hinkle, Ethan (hink9661@vandals.uidaho.edu)" userId="S::hink9661@vandals.uidaho.edu::6d089722-b1b2-4fa7-9ac1-73b8b177c7cf" providerId="AD" clId="Web-{4B7CA016-B6CD-15A7-F002-21F267C82D82}" dt="2022-03-19T22:14:54.910" v="623" actId="20577"/>
        <pc:sldMkLst>
          <pc:docMk/>
          <pc:sldMk cId="0" sldId="256"/>
        </pc:sldMkLst>
        <pc:spChg chg="add mod">
          <ac:chgData name="Hinkle, Ethan (hink9661@vandals.uidaho.edu)" userId="S::hink9661@vandals.uidaho.edu::6d089722-b1b2-4fa7-9ac1-73b8b177c7cf" providerId="AD" clId="Web-{4B7CA016-B6CD-15A7-F002-21F267C82D82}" dt="2022-03-19T22:14:19.488" v="618" actId="1076"/>
          <ac:spMkLst>
            <pc:docMk/>
            <pc:sldMk cId="0" sldId="256"/>
            <ac:spMk id="2" creationId="{EDE7F660-A143-A7BC-A2B0-BD1C0D4A1C0C}"/>
          </ac:spMkLst>
        </pc:spChg>
        <pc:spChg chg="mod">
          <ac:chgData name="Hinkle, Ethan (hink9661@vandals.uidaho.edu)" userId="S::hink9661@vandals.uidaho.edu::6d089722-b1b2-4fa7-9ac1-73b8b177c7cf" providerId="AD" clId="Web-{4B7CA016-B6CD-15A7-F002-21F267C82D82}" dt="2022-03-19T22:14:27.285" v="619" actId="1076"/>
          <ac:spMkLst>
            <pc:docMk/>
            <pc:sldMk cId="0" sldId="256"/>
            <ac:spMk id="19458" creationId="{B4CC1DF9-7415-4AF2-9EF9-C18E93FAAFC0}"/>
          </ac:spMkLst>
        </pc:spChg>
        <pc:spChg chg="mod">
          <ac:chgData name="Hinkle, Ethan (hink9661@vandals.uidaho.edu)" userId="S::hink9661@vandals.uidaho.edu::6d089722-b1b2-4fa7-9ac1-73b8b177c7cf" providerId="AD" clId="Web-{4B7CA016-B6CD-15A7-F002-21F267C82D82}" dt="2022-03-19T22:14:54.910" v="623" actId="20577"/>
          <ac:spMkLst>
            <pc:docMk/>
            <pc:sldMk cId="0" sldId="256"/>
            <ac:spMk id="19459" creationId="{D17E737F-AFF7-4A24-B2BA-5B4DA697A887}"/>
          </ac:spMkLst>
        </pc:spChg>
      </pc:sldChg>
      <pc:sldChg chg="modSp">
        <pc:chgData name="Hinkle, Ethan (hink9661@vandals.uidaho.edu)" userId="S::hink9661@vandals.uidaho.edu::6d089722-b1b2-4fa7-9ac1-73b8b177c7cf" providerId="AD" clId="Web-{4B7CA016-B6CD-15A7-F002-21F267C82D82}" dt="2022-03-19T22:13:07.973" v="592" actId="20577"/>
        <pc:sldMkLst>
          <pc:docMk/>
          <pc:sldMk cId="0" sldId="257"/>
        </pc:sldMkLst>
        <pc:spChg chg="mod">
          <ac:chgData name="Hinkle, Ethan (hink9661@vandals.uidaho.edu)" userId="S::hink9661@vandals.uidaho.edu::6d089722-b1b2-4fa7-9ac1-73b8b177c7cf" providerId="AD" clId="Web-{4B7CA016-B6CD-15A7-F002-21F267C82D82}" dt="2022-03-19T22:13:07.973" v="592" actId="20577"/>
          <ac:spMkLst>
            <pc:docMk/>
            <pc:sldMk cId="0" sldId="257"/>
            <ac:spMk id="2" creationId="{654C323A-0EF6-45E1-9C01-55C6676E475A}"/>
          </ac:spMkLst>
        </pc:spChg>
      </pc:sldChg>
      <pc:sldChg chg="modSp">
        <pc:chgData name="Hinkle, Ethan (hink9661@vandals.uidaho.edu)" userId="S::hink9661@vandals.uidaho.edu::6d089722-b1b2-4fa7-9ac1-73b8b177c7cf" providerId="AD" clId="Web-{4B7CA016-B6CD-15A7-F002-21F267C82D82}" dt="2022-03-19T22:13:04.629" v="591" actId="20577"/>
        <pc:sldMkLst>
          <pc:docMk/>
          <pc:sldMk cId="0" sldId="258"/>
        </pc:sldMkLst>
        <pc:spChg chg="mod">
          <ac:chgData name="Hinkle, Ethan (hink9661@vandals.uidaho.edu)" userId="S::hink9661@vandals.uidaho.edu::6d089722-b1b2-4fa7-9ac1-73b8b177c7cf" providerId="AD" clId="Web-{4B7CA016-B6CD-15A7-F002-21F267C82D82}" dt="2022-03-19T22:13:04.629" v="591" actId="20577"/>
          <ac:spMkLst>
            <pc:docMk/>
            <pc:sldMk cId="0" sldId="258"/>
            <ac:spMk id="2" creationId="{68255335-D3E1-430C-B384-5B1BE5C782B4}"/>
          </ac:spMkLst>
        </pc:spChg>
      </pc:sldChg>
      <pc:sldChg chg="modSp">
        <pc:chgData name="Hinkle, Ethan (hink9661@vandals.uidaho.edu)" userId="S::hink9661@vandals.uidaho.edu::6d089722-b1b2-4fa7-9ac1-73b8b177c7cf" providerId="AD" clId="Web-{4B7CA016-B6CD-15A7-F002-21F267C82D82}" dt="2022-03-19T22:13:00.551" v="590" actId="20577"/>
        <pc:sldMkLst>
          <pc:docMk/>
          <pc:sldMk cId="0" sldId="259"/>
        </pc:sldMkLst>
        <pc:spChg chg="mod">
          <ac:chgData name="Hinkle, Ethan (hink9661@vandals.uidaho.edu)" userId="S::hink9661@vandals.uidaho.edu::6d089722-b1b2-4fa7-9ac1-73b8b177c7cf" providerId="AD" clId="Web-{4B7CA016-B6CD-15A7-F002-21F267C82D82}" dt="2022-03-19T22:13:00.551" v="590" actId="20577"/>
          <ac:spMkLst>
            <pc:docMk/>
            <pc:sldMk cId="0" sldId="259"/>
            <ac:spMk id="2" creationId="{EFAFBA87-E4C5-4BF7-9540-79BFF0570748}"/>
          </ac:spMkLst>
        </pc:spChg>
      </pc:sldChg>
      <pc:sldChg chg="modSp mod modShow">
        <pc:chgData name="Hinkle, Ethan (hink9661@vandals.uidaho.edu)" userId="S::hink9661@vandals.uidaho.edu::6d089722-b1b2-4fa7-9ac1-73b8b177c7cf" providerId="AD" clId="Web-{4B7CA016-B6CD-15A7-F002-21F267C82D82}" dt="2022-03-19T22:18:10.768" v="628"/>
        <pc:sldMkLst>
          <pc:docMk/>
          <pc:sldMk cId="0" sldId="260"/>
        </pc:sldMkLst>
        <pc:spChg chg="mod">
          <ac:chgData name="Hinkle, Ethan (hink9661@vandals.uidaho.edu)" userId="S::hink9661@vandals.uidaho.edu::6d089722-b1b2-4fa7-9ac1-73b8b177c7cf" providerId="AD" clId="Web-{4B7CA016-B6CD-15A7-F002-21F267C82D82}" dt="2022-03-19T22:12:46.707" v="582" actId="20577"/>
          <ac:spMkLst>
            <pc:docMk/>
            <pc:sldMk cId="0" sldId="260"/>
            <ac:spMk id="2" creationId="{E972B2B7-53C2-440F-8F01-421DF58A1672}"/>
          </ac:spMkLst>
        </pc:spChg>
      </pc:sldChg>
      <pc:sldChg chg="modSp">
        <pc:chgData name="Hinkle, Ethan (hink9661@vandals.uidaho.edu)" userId="S::hink9661@vandals.uidaho.edu::6d089722-b1b2-4fa7-9ac1-73b8b177c7cf" providerId="AD" clId="Web-{4B7CA016-B6CD-15A7-F002-21F267C82D82}" dt="2022-03-19T22:12:57.051" v="589" actId="20577"/>
        <pc:sldMkLst>
          <pc:docMk/>
          <pc:sldMk cId="0" sldId="261"/>
        </pc:sldMkLst>
        <pc:spChg chg="mod">
          <ac:chgData name="Hinkle, Ethan (hink9661@vandals.uidaho.edu)" userId="S::hink9661@vandals.uidaho.edu::6d089722-b1b2-4fa7-9ac1-73b8b177c7cf" providerId="AD" clId="Web-{4B7CA016-B6CD-15A7-F002-21F267C82D82}" dt="2022-03-19T22:12:57.051" v="589" actId="20577"/>
          <ac:spMkLst>
            <pc:docMk/>
            <pc:sldMk cId="0" sldId="261"/>
            <ac:spMk id="2" creationId="{F7027A67-9B14-45D8-BD92-66A04C0A11AB}"/>
          </ac:spMkLst>
        </pc:spChg>
      </pc:sldChg>
      <pc:sldChg chg="modSp mod modShow">
        <pc:chgData name="Hinkle, Ethan (hink9661@vandals.uidaho.edu)" userId="S::hink9661@vandals.uidaho.edu::6d089722-b1b2-4fa7-9ac1-73b8b177c7cf" providerId="AD" clId="Web-{4B7CA016-B6CD-15A7-F002-21F267C82D82}" dt="2022-03-19T22:17:50.690" v="626"/>
        <pc:sldMkLst>
          <pc:docMk/>
          <pc:sldMk cId="0" sldId="262"/>
        </pc:sldMkLst>
        <pc:spChg chg="mod">
          <ac:chgData name="Hinkle, Ethan (hink9661@vandals.uidaho.edu)" userId="S::hink9661@vandals.uidaho.edu::6d089722-b1b2-4fa7-9ac1-73b8b177c7cf" providerId="AD" clId="Web-{4B7CA016-B6CD-15A7-F002-21F267C82D82}" dt="2022-03-19T22:12:53.285" v="588" actId="20577"/>
          <ac:spMkLst>
            <pc:docMk/>
            <pc:sldMk cId="0" sldId="262"/>
            <ac:spMk id="2" creationId="{EFBD5765-3EE1-4505-AF11-23E1D4058386}"/>
          </ac:spMkLst>
        </pc:spChg>
      </pc:sldChg>
      <pc:sldChg chg="modSp">
        <pc:chgData name="Hinkle, Ethan (hink9661@vandals.uidaho.edu)" userId="S::hink9661@vandals.uidaho.edu::6d089722-b1b2-4fa7-9ac1-73b8b177c7cf" providerId="AD" clId="Web-{4B7CA016-B6CD-15A7-F002-21F267C82D82}" dt="2022-03-19T22:12:31.504" v="578" actId="20577"/>
        <pc:sldMkLst>
          <pc:docMk/>
          <pc:sldMk cId="0" sldId="263"/>
        </pc:sldMkLst>
        <pc:spChg chg="mod">
          <ac:chgData name="Hinkle, Ethan (hink9661@vandals.uidaho.edu)" userId="S::hink9661@vandals.uidaho.edu::6d089722-b1b2-4fa7-9ac1-73b8b177c7cf" providerId="AD" clId="Web-{4B7CA016-B6CD-15A7-F002-21F267C82D82}" dt="2022-03-19T22:12:31.504" v="578" actId="20577"/>
          <ac:spMkLst>
            <pc:docMk/>
            <pc:sldMk cId="0" sldId="263"/>
            <ac:spMk id="2" creationId="{3C13C8CA-D029-49D9-9188-43B3C78D4BCB}"/>
          </ac:spMkLst>
        </pc:spChg>
      </pc:sldChg>
      <pc:sldChg chg="modSp">
        <pc:chgData name="Hinkle, Ethan (hink9661@vandals.uidaho.edu)" userId="S::hink9661@vandals.uidaho.edu::6d089722-b1b2-4fa7-9ac1-73b8b177c7cf" providerId="AD" clId="Web-{4B7CA016-B6CD-15A7-F002-21F267C82D82}" dt="2022-03-19T22:12:42.754" v="581" actId="20577"/>
        <pc:sldMkLst>
          <pc:docMk/>
          <pc:sldMk cId="0" sldId="264"/>
        </pc:sldMkLst>
        <pc:spChg chg="mod">
          <ac:chgData name="Hinkle, Ethan (hink9661@vandals.uidaho.edu)" userId="S::hink9661@vandals.uidaho.edu::6d089722-b1b2-4fa7-9ac1-73b8b177c7cf" providerId="AD" clId="Web-{4B7CA016-B6CD-15A7-F002-21F267C82D82}" dt="2022-03-19T22:12:42.754" v="581" actId="20577"/>
          <ac:spMkLst>
            <pc:docMk/>
            <pc:sldMk cId="0" sldId="264"/>
            <ac:spMk id="2" creationId="{E3422069-194C-48BC-B699-4900986AEB1C}"/>
          </ac:spMkLst>
        </pc:spChg>
      </pc:sldChg>
      <pc:sldChg chg="modSp">
        <pc:chgData name="Hinkle, Ethan (hink9661@vandals.uidaho.edu)" userId="S::hink9661@vandals.uidaho.edu::6d089722-b1b2-4fa7-9ac1-73b8b177c7cf" providerId="AD" clId="Web-{4B7CA016-B6CD-15A7-F002-21F267C82D82}" dt="2022-03-19T22:12:36.051" v="579" actId="20577"/>
        <pc:sldMkLst>
          <pc:docMk/>
          <pc:sldMk cId="0" sldId="265"/>
        </pc:sldMkLst>
        <pc:spChg chg="mod">
          <ac:chgData name="Hinkle, Ethan (hink9661@vandals.uidaho.edu)" userId="S::hink9661@vandals.uidaho.edu::6d089722-b1b2-4fa7-9ac1-73b8b177c7cf" providerId="AD" clId="Web-{4B7CA016-B6CD-15A7-F002-21F267C82D82}" dt="2022-03-19T22:12:36.051" v="579" actId="20577"/>
          <ac:spMkLst>
            <pc:docMk/>
            <pc:sldMk cId="0" sldId="265"/>
            <ac:spMk id="2" creationId="{68B0A8BE-6C63-4668-AFA8-D7E26588613E}"/>
          </ac:spMkLst>
        </pc:spChg>
      </pc:sldChg>
      <pc:sldChg chg="modSp">
        <pc:chgData name="Hinkle, Ethan (hink9661@vandals.uidaho.edu)" userId="S::hink9661@vandals.uidaho.edu::6d089722-b1b2-4fa7-9ac1-73b8b177c7cf" providerId="AD" clId="Web-{4B7CA016-B6CD-15A7-F002-21F267C82D82}" dt="2022-03-19T22:12:27.520" v="577" actId="20577"/>
        <pc:sldMkLst>
          <pc:docMk/>
          <pc:sldMk cId="0" sldId="266"/>
        </pc:sldMkLst>
        <pc:spChg chg="mod">
          <ac:chgData name="Hinkle, Ethan (hink9661@vandals.uidaho.edu)" userId="S::hink9661@vandals.uidaho.edu::6d089722-b1b2-4fa7-9ac1-73b8b177c7cf" providerId="AD" clId="Web-{4B7CA016-B6CD-15A7-F002-21F267C82D82}" dt="2022-03-19T22:12:27.520" v="577" actId="20577"/>
          <ac:spMkLst>
            <pc:docMk/>
            <pc:sldMk cId="0" sldId="266"/>
            <ac:spMk id="2" creationId="{93CE477D-85EA-46B3-88ED-C4E06D33EB8C}"/>
          </ac:spMkLst>
        </pc:spChg>
      </pc:sldChg>
      <pc:sldChg chg="modSp">
        <pc:chgData name="Hinkle, Ethan (hink9661@vandals.uidaho.edu)" userId="S::hink9661@vandals.uidaho.edu::6d089722-b1b2-4fa7-9ac1-73b8b177c7cf" providerId="AD" clId="Web-{4B7CA016-B6CD-15A7-F002-21F267C82D82}" dt="2022-03-19T22:12:23.129" v="576" actId="20577"/>
        <pc:sldMkLst>
          <pc:docMk/>
          <pc:sldMk cId="0" sldId="267"/>
        </pc:sldMkLst>
        <pc:spChg chg="mod">
          <ac:chgData name="Hinkle, Ethan (hink9661@vandals.uidaho.edu)" userId="S::hink9661@vandals.uidaho.edu::6d089722-b1b2-4fa7-9ac1-73b8b177c7cf" providerId="AD" clId="Web-{4B7CA016-B6CD-15A7-F002-21F267C82D82}" dt="2022-03-19T22:12:23.129" v="576" actId="20577"/>
          <ac:spMkLst>
            <pc:docMk/>
            <pc:sldMk cId="0" sldId="267"/>
            <ac:spMk id="3" creationId="{7430F7C7-D4A2-47E0-A983-9B13BADD3F87}"/>
          </ac:spMkLst>
        </pc:spChg>
      </pc:sldChg>
      <pc:sldChg chg="ord">
        <pc:chgData name="Hinkle, Ethan (hink9661@vandals.uidaho.edu)" userId="S::hink9661@vandals.uidaho.edu::6d089722-b1b2-4fa7-9ac1-73b8b177c7cf" providerId="AD" clId="Web-{4B7CA016-B6CD-15A7-F002-21F267C82D82}" dt="2022-03-19T22:19:20.019" v="631"/>
        <pc:sldMkLst>
          <pc:docMk/>
          <pc:sldMk cId="0" sldId="268"/>
        </pc:sldMkLst>
      </pc:sldChg>
      <pc:sldChg chg="modSp ord">
        <pc:chgData name="Hinkle, Ethan (hink9661@vandals.uidaho.edu)" userId="S::hink9661@vandals.uidaho.edu::6d089722-b1b2-4fa7-9ac1-73b8b177c7cf" providerId="AD" clId="Web-{4B7CA016-B6CD-15A7-F002-21F267C82D82}" dt="2022-03-19T22:18:56.441" v="629"/>
        <pc:sldMkLst>
          <pc:docMk/>
          <pc:sldMk cId="0" sldId="269"/>
        </pc:sldMkLst>
        <pc:spChg chg="mod">
          <ac:chgData name="Hinkle, Ethan (hink9661@vandals.uidaho.edu)" userId="S::hink9661@vandals.uidaho.edu::6d089722-b1b2-4fa7-9ac1-73b8b177c7cf" providerId="AD" clId="Web-{4B7CA016-B6CD-15A7-F002-21F267C82D82}" dt="2022-03-19T22:12:12.629" v="571" actId="20577"/>
          <ac:spMkLst>
            <pc:docMk/>
            <pc:sldMk cId="0" sldId="269"/>
            <ac:spMk id="2" creationId="{B041490C-0FBA-435F-B00D-663DCE8439C7}"/>
          </ac:spMkLst>
        </pc:spChg>
      </pc:sldChg>
      <pc:sldChg chg="mod ord modShow">
        <pc:chgData name="Hinkle, Ethan (hink9661@vandals.uidaho.edu)" userId="S::hink9661@vandals.uidaho.edu::6d089722-b1b2-4fa7-9ac1-73b8b177c7cf" providerId="AD" clId="Web-{4B7CA016-B6CD-15A7-F002-21F267C82D82}" dt="2022-03-19T22:19:45.378" v="634"/>
        <pc:sldMkLst>
          <pc:docMk/>
          <pc:sldMk cId="0" sldId="272"/>
        </pc:sldMkLst>
      </pc:sldChg>
      <pc:sldChg chg="ord">
        <pc:chgData name="Hinkle, Ethan (hink9661@vandals.uidaho.edu)" userId="S::hink9661@vandals.uidaho.edu::6d089722-b1b2-4fa7-9ac1-73b8b177c7cf" providerId="AD" clId="Web-{4B7CA016-B6CD-15A7-F002-21F267C82D82}" dt="2022-03-19T22:19:27.441" v="632"/>
        <pc:sldMkLst>
          <pc:docMk/>
          <pc:sldMk cId="0" sldId="273"/>
        </pc:sldMkLst>
      </pc:sldChg>
      <pc:sldChg chg="modSp">
        <pc:chgData name="Hinkle, Ethan (hink9661@vandals.uidaho.edu)" userId="S::hink9661@vandals.uidaho.edu::6d089722-b1b2-4fa7-9ac1-73b8b177c7cf" providerId="AD" clId="Web-{4B7CA016-B6CD-15A7-F002-21F267C82D82}" dt="2022-03-19T22:11:43.754" v="570" actId="20577"/>
        <pc:sldMkLst>
          <pc:docMk/>
          <pc:sldMk cId="0" sldId="276"/>
        </pc:sldMkLst>
        <pc:spChg chg="mod">
          <ac:chgData name="Hinkle, Ethan (hink9661@vandals.uidaho.edu)" userId="S::hink9661@vandals.uidaho.edu::6d089722-b1b2-4fa7-9ac1-73b8b177c7cf" providerId="AD" clId="Web-{4B7CA016-B6CD-15A7-F002-21F267C82D82}" dt="2022-03-19T22:11:43.754" v="570" actId="20577"/>
          <ac:spMkLst>
            <pc:docMk/>
            <pc:sldMk cId="0" sldId="276"/>
            <ac:spMk id="2" creationId="{217E74D1-D48E-402D-A659-171CF5DA398E}"/>
          </ac:spMkLst>
        </pc:spChg>
        <pc:spChg chg="mod">
          <ac:chgData name="Hinkle, Ethan (hink9661@vandals.uidaho.edu)" userId="S::hink9661@vandals.uidaho.edu::6d089722-b1b2-4fa7-9ac1-73b8b177c7cf" providerId="AD" clId="Web-{4B7CA016-B6CD-15A7-F002-21F267C82D82}" dt="2022-03-19T22:11:40.004" v="565" actId="20577"/>
          <ac:spMkLst>
            <pc:docMk/>
            <pc:sldMk cId="0" sldId="276"/>
            <ac:spMk id="263171" creationId="{7FFDB86D-08B2-40B5-B148-BBE13FCF76A9}"/>
          </ac:spMkLst>
        </pc:spChg>
      </pc:sldChg>
      <pc:sldChg chg="mod modShow">
        <pc:chgData name="Hinkle, Ethan (hink9661@vandals.uidaho.edu)" userId="S::hink9661@vandals.uidaho.edu::6d089722-b1b2-4fa7-9ac1-73b8b177c7cf" providerId="AD" clId="Web-{4B7CA016-B6CD-15A7-F002-21F267C82D82}" dt="2022-03-19T22:11:26.317" v="551"/>
        <pc:sldMkLst>
          <pc:docMk/>
          <pc:sldMk cId="0" sldId="277"/>
        </pc:sldMkLst>
      </pc:sldChg>
      <pc:sldChg chg="mod modShow">
        <pc:chgData name="Hinkle, Ethan (hink9661@vandals.uidaho.edu)" userId="S::hink9661@vandals.uidaho.edu::6d089722-b1b2-4fa7-9ac1-73b8b177c7cf" providerId="AD" clId="Web-{4B7CA016-B6CD-15A7-F002-21F267C82D82}" dt="2022-03-19T22:11:04.801" v="550"/>
        <pc:sldMkLst>
          <pc:docMk/>
          <pc:sldMk cId="0" sldId="287"/>
        </pc:sldMkLst>
      </pc:sldChg>
      <pc:sldChg chg="ord">
        <pc:chgData name="Hinkle, Ethan (hink9661@vandals.uidaho.edu)" userId="S::hink9661@vandals.uidaho.edu::6d089722-b1b2-4fa7-9ac1-73b8b177c7cf" providerId="AD" clId="Web-{4B7CA016-B6CD-15A7-F002-21F267C82D82}" dt="2022-03-19T22:10:32.704" v="549"/>
        <pc:sldMkLst>
          <pc:docMk/>
          <pc:sldMk cId="0" sldId="293"/>
        </pc:sldMkLst>
      </pc:sldChg>
      <pc:sldChg chg="modSp">
        <pc:chgData name="Hinkle, Ethan (hink9661@vandals.uidaho.edu)" userId="S::hink9661@vandals.uidaho.edu::6d089722-b1b2-4fa7-9ac1-73b8b177c7cf" providerId="AD" clId="Web-{4B7CA016-B6CD-15A7-F002-21F267C82D82}" dt="2022-03-19T22:09:23.314" v="546" actId="20577"/>
        <pc:sldMkLst>
          <pc:docMk/>
          <pc:sldMk cId="0" sldId="294"/>
        </pc:sldMkLst>
        <pc:spChg chg="mod">
          <ac:chgData name="Hinkle, Ethan (hink9661@vandals.uidaho.edu)" userId="S::hink9661@vandals.uidaho.edu::6d089722-b1b2-4fa7-9ac1-73b8b177c7cf" providerId="AD" clId="Web-{4B7CA016-B6CD-15A7-F002-21F267C82D82}" dt="2022-03-19T22:09:23.314" v="546" actId="20577"/>
          <ac:spMkLst>
            <pc:docMk/>
            <pc:sldMk cId="0" sldId="294"/>
            <ac:spMk id="297987" creationId="{54F643B9-14B8-4EC9-96CE-57B36D14B6F3}"/>
          </ac:spMkLst>
        </pc:spChg>
      </pc:sldChg>
      <pc:sldChg chg="modSp">
        <pc:chgData name="Hinkle, Ethan (hink9661@vandals.uidaho.edu)" userId="S::hink9661@vandals.uidaho.edu::6d089722-b1b2-4fa7-9ac1-73b8b177c7cf" providerId="AD" clId="Web-{4B7CA016-B6CD-15A7-F002-21F267C82D82}" dt="2022-03-19T22:09:06.939" v="544" actId="20577"/>
        <pc:sldMkLst>
          <pc:docMk/>
          <pc:sldMk cId="0" sldId="297"/>
        </pc:sldMkLst>
        <pc:spChg chg="mod">
          <ac:chgData name="Hinkle, Ethan (hink9661@vandals.uidaho.edu)" userId="S::hink9661@vandals.uidaho.edu::6d089722-b1b2-4fa7-9ac1-73b8b177c7cf" providerId="AD" clId="Web-{4B7CA016-B6CD-15A7-F002-21F267C82D82}" dt="2022-03-19T22:09:06.939" v="544" actId="20577"/>
          <ac:spMkLst>
            <pc:docMk/>
            <pc:sldMk cId="0" sldId="297"/>
            <ac:spMk id="60419" creationId="{C9629E41-143B-44F0-B72C-E6120EEB9D6B}"/>
          </ac:spMkLst>
        </pc:spChg>
      </pc:sldChg>
      <pc:sldChg chg="modSp">
        <pc:chgData name="Hinkle, Ethan (hink9661@vandals.uidaho.edu)" userId="S::hink9661@vandals.uidaho.edu::6d089722-b1b2-4fa7-9ac1-73b8b177c7cf" providerId="AD" clId="Web-{4B7CA016-B6CD-15A7-F002-21F267C82D82}" dt="2022-03-19T22:12:39.363" v="580" actId="20577"/>
        <pc:sldMkLst>
          <pc:docMk/>
          <pc:sldMk cId="0" sldId="300"/>
        </pc:sldMkLst>
        <pc:spChg chg="mod">
          <ac:chgData name="Hinkle, Ethan (hink9661@vandals.uidaho.edu)" userId="S::hink9661@vandals.uidaho.edu::6d089722-b1b2-4fa7-9ac1-73b8b177c7cf" providerId="AD" clId="Web-{4B7CA016-B6CD-15A7-F002-21F267C82D82}" dt="2022-03-19T22:12:39.363" v="580" actId="20577"/>
          <ac:spMkLst>
            <pc:docMk/>
            <pc:sldMk cId="0" sldId="300"/>
            <ac:spMk id="2" creationId="{6A56AE5B-A2FD-4FF3-9F78-4826CE2CF88E}"/>
          </ac:spMkLst>
        </pc:spChg>
      </pc:sldChg>
      <pc:sldChg chg="modSp mod modShow">
        <pc:chgData name="Hinkle, Ethan (hink9661@vandals.uidaho.edu)" userId="S::hink9661@vandals.uidaho.edu::6d089722-b1b2-4fa7-9ac1-73b8b177c7cf" providerId="AD" clId="Web-{4B7CA016-B6CD-15A7-F002-21F267C82D82}" dt="2022-03-19T22:17:54.628" v="627"/>
        <pc:sldMkLst>
          <pc:docMk/>
          <pc:sldMk cId="0" sldId="301"/>
        </pc:sldMkLst>
        <pc:spChg chg="mod">
          <ac:chgData name="Hinkle, Ethan (hink9661@vandals.uidaho.edu)" userId="S::hink9661@vandals.uidaho.edu::6d089722-b1b2-4fa7-9ac1-73b8b177c7cf" providerId="AD" clId="Web-{4B7CA016-B6CD-15A7-F002-21F267C82D82}" dt="2022-03-19T22:16:35.753" v="625" actId="14100"/>
          <ac:spMkLst>
            <pc:docMk/>
            <pc:sldMk cId="0" sldId="301"/>
            <ac:spMk id="2" creationId="{43093ACF-EDCD-43BC-B2BD-0EBC1D721867}"/>
          </ac:spMkLst>
        </pc:spChg>
        <pc:spChg chg="mod">
          <ac:chgData name="Hinkle, Ethan (hink9661@vandals.uidaho.edu)" userId="S::hink9661@vandals.uidaho.edu::6d089722-b1b2-4fa7-9ac1-73b8b177c7cf" providerId="AD" clId="Web-{4B7CA016-B6CD-15A7-F002-21F267C82D82}" dt="2022-03-19T22:12:49.129" v="587" actId="20577"/>
          <ac:spMkLst>
            <pc:docMk/>
            <pc:sldMk cId="0" sldId="301"/>
            <ac:spMk id="3" creationId="{69E1BA77-D308-4BE1-B79D-7CF8522D69C4}"/>
          </ac:spMkLst>
        </pc:spChg>
      </pc:sldChg>
      <pc:sldChg chg="modSp ord">
        <pc:chgData name="Hinkle, Ethan (hink9661@vandals.uidaho.edu)" userId="S::hink9661@vandals.uidaho.edu::6d089722-b1b2-4fa7-9ac1-73b8b177c7cf" providerId="AD" clId="Web-{4B7CA016-B6CD-15A7-F002-21F267C82D82}" dt="2022-03-19T22:07:19.658" v="520" actId="20577"/>
        <pc:sldMkLst>
          <pc:docMk/>
          <pc:sldMk cId="0" sldId="302"/>
        </pc:sldMkLst>
        <pc:spChg chg="mod">
          <ac:chgData name="Hinkle, Ethan (hink9661@vandals.uidaho.edu)" userId="S::hink9661@vandals.uidaho.edu::6d089722-b1b2-4fa7-9ac1-73b8b177c7cf" providerId="AD" clId="Web-{4B7CA016-B6CD-15A7-F002-21F267C82D82}" dt="2022-03-19T22:07:19.658" v="520" actId="20577"/>
          <ac:spMkLst>
            <pc:docMk/>
            <pc:sldMk cId="0" sldId="302"/>
            <ac:spMk id="3" creationId="{55B5A844-DDE9-41C0-9549-FF1BEE58AAD7}"/>
          </ac:spMkLst>
        </pc:spChg>
      </pc:sldChg>
      <pc:sldChg chg="modSp ord">
        <pc:chgData name="Hinkle, Ethan (hink9661@vandals.uidaho.edu)" userId="S::hink9661@vandals.uidaho.edu::6d089722-b1b2-4fa7-9ac1-73b8b177c7cf" providerId="AD" clId="Web-{4B7CA016-B6CD-15A7-F002-21F267C82D82}" dt="2022-03-19T22:07:37.533" v="533" actId="20577"/>
        <pc:sldMkLst>
          <pc:docMk/>
          <pc:sldMk cId="0" sldId="303"/>
        </pc:sldMkLst>
        <pc:spChg chg="mod">
          <ac:chgData name="Hinkle, Ethan (hink9661@vandals.uidaho.edu)" userId="S::hink9661@vandals.uidaho.edu::6d089722-b1b2-4fa7-9ac1-73b8b177c7cf" providerId="AD" clId="Web-{4B7CA016-B6CD-15A7-F002-21F267C82D82}" dt="2022-03-19T22:07:37.533" v="533" actId="20577"/>
          <ac:spMkLst>
            <pc:docMk/>
            <pc:sldMk cId="0" sldId="303"/>
            <ac:spMk id="2" creationId="{A9ED2FDF-03DC-4A2B-BD4C-F8F8DA61AE9E}"/>
          </ac:spMkLst>
        </pc:spChg>
      </pc:sldChg>
      <pc:sldChg chg="modSp ord">
        <pc:chgData name="Hinkle, Ethan (hink9661@vandals.uidaho.edu)" userId="S::hink9661@vandals.uidaho.edu::6d089722-b1b2-4fa7-9ac1-73b8b177c7cf" providerId="AD" clId="Web-{4B7CA016-B6CD-15A7-F002-21F267C82D82}" dt="2022-03-19T22:07:23.924" v="528" actId="20577"/>
        <pc:sldMkLst>
          <pc:docMk/>
          <pc:sldMk cId="0" sldId="304"/>
        </pc:sldMkLst>
        <pc:spChg chg="mod">
          <ac:chgData name="Hinkle, Ethan (hink9661@vandals.uidaho.edu)" userId="S::hink9661@vandals.uidaho.edu::6d089722-b1b2-4fa7-9ac1-73b8b177c7cf" providerId="AD" clId="Web-{4B7CA016-B6CD-15A7-F002-21F267C82D82}" dt="2022-03-19T22:07:23.924" v="528" actId="20577"/>
          <ac:spMkLst>
            <pc:docMk/>
            <pc:sldMk cId="0" sldId="304"/>
            <ac:spMk id="2" creationId="{AF336DED-080C-46B5-AEEA-EA299089CAD1}"/>
          </ac:spMkLst>
        </pc:spChg>
      </pc:sldChg>
      <pc:sldChg chg="modSp ord">
        <pc:chgData name="Hinkle, Ethan (hink9661@vandals.uidaho.edu)" userId="S::hink9661@vandals.uidaho.edu::6d089722-b1b2-4fa7-9ac1-73b8b177c7cf" providerId="AD" clId="Web-{4B7CA016-B6CD-15A7-F002-21F267C82D82}" dt="2022-03-19T22:07:58.705" v="536" actId="20577"/>
        <pc:sldMkLst>
          <pc:docMk/>
          <pc:sldMk cId="0" sldId="305"/>
        </pc:sldMkLst>
        <pc:spChg chg="mod">
          <ac:chgData name="Hinkle, Ethan (hink9661@vandals.uidaho.edu)" userId="S::hink9661@vandals.uidaho.edu::6d089722-b1b2-4fa7-9ac1-73b8b177c7cf" providerId="AD" clId="Web-{4B7CA016-B6CD-15A7-F002-21F267C82D82}" dt="2022-03-19T22:07:58.705" v="536" actId="20577"/>
          <ac:spMkLst>
            <pc:docMk/>
            <pc:sldMk cId="0" sldId="305"/>
            <ac:spMk id="3" creationId="{B40A9BD7-AEE1-4DC8-BA7A-103B6FD9AAC6}"/>
          </ac:spMkLst>
        </pc:spChg>
      </pc:sldChg>
      <pc:sldChg chg="ord">
        <pc:chgData name="Hinkle, Ethan (hink9661@vandals.uidaho.edu)" userId="S::hink9661@vandals.uidaho.edu::6d089722-b1b2-4fa7-9ac1-73b8b177c7cf" providerId="AD" clId="Web-{4B7CA016-B6CD-15A7-F002-21F267C82D82}" dt="2022-03-19T22:10:18.142" v="548"/>
        <pc:sldMkLst>
          <pc:docMk/>
          <pc:sldMk cId="1894792059" sldId="340"/>
        </pc:sldMkLst>
      </pc:sldChg>
      <pc:sldChg chg="modSp new ord">
        <pc:chgData name="Hinkle, Ethan (hink9661@vandals.uidaho.edu)" userId="S::hink9661@vandals.uidaho.edu::6d089722-b1b2-4fa7-9ac1-73b8b177c7cf" providerId="AD" clId="Web-{4B7CA016-B6CD-15A7-F002-21F267C82D82}" dt="2022-03-19T21:54:42.811" v="106" actId="20577"/>
        <pc:sldMkLst>
          <pc:docMk/>
          <pc:sldMk cId="1717834239" sldId="344"/>
        </pc:sldMkLst>
        <pc:spChg chg="mod">
          <ac:chgData name="Hinkle, Ethan (hink9661@vandals.uidaho.edu)" userId="S::hink9661@vandals.uidaho.edu::6d089722-b1b2-4fa7-9ac1-73b8b177c7cf" providerId="AD" clId="Web-{4B7CA016-B6CD-15A7-F002-21F267C82D82}" dt="2022-03-19T21:51:38.624" v="26" actId="20577"/>
          <ac:spMkLst>
            <pc:docMk/>
            <pc:sldMk cId="1717834239" sldId="344"/>
            <ac:spMk id="2" creationId="{C934FD0D-8356-38CF-E2EF-AD59C432F836}"/>
          </ac:spMkLst>
        </pc:spChg>
        <pc:spChg chg="mod">
          <ac:chgData name="Hinkle, Ethan (hink9661@vandals.uidaho.edu)" userId="S::hink9661@vandals.uidaho.edu::6d089722-b1b2-4fa7-9ac1-73b8b177c7cf" providerId="AD" clId="Web-{4B7CA016-B6CD-15A7-F002-21F267C82D82}" dt="2022-03-19T21:54:40.608" v="103" actId="20577"/>
          <ac:spMkLst>
            <pc:docMk/>
            <pc:sldMk cId="1717834239" sldId="344"/>
            <ac:spMk id="3" creationId="{DA5D233D-650B-A5C9-B1BA-EF60655F6F50}"/>
          </ac:spMkLst>
        </pc:spChg>
        <pc:spChg chg="mod">
          <ac:chgData name="Hinkle, Ethan (hink9661@vandals.uidaho.edu)" userId="S::hink9661@vandals.uidaho.edu::6d089722-b1b2-4fa7-9ac1-73b8b177c7cf" providerId="AD" clId="Web-{4B7CA016-B6CD-15A7-F002-21F267C82D82}" dt="2022-03-19T21:54:42.811" v="106" actId="20577"/>
          <ac:spMkLst>
            <pc:docMk/>
            <pc:sldMk cId="1717834239" sldId="344"/>
            <ac:spMk id="4" creationId="{55F25625-2D8A-FF52-9F26-39ED21E25D74}"/>
          </ac:spMkLst>
        </pc:spChg>
      </pc:sldChg>
      <pc:sldChg chg="addSp delSp modSp new">
        <pc:chgData name="Hinkle, Ethan (hink9661@vandals.uidaho.edu)" userId="S::hink9661@vandals.uidaho.edu::6d089722-b1b2-4fa7-9ac1-73b8b177c7cf" providerId="AD" clId="Web-{4B7CA016-B6CD-15A7-F002-21F267C82D82}" dt="2022-03-19T21:58:50.988" v="260" actId="20577"/>
        <pc:sldMkLst>
          <pc:docMk/>
          <pc:sldMk cId="3880043451" sldId="345"/>
        </pc:sldMkLst>
        <pc:spChg chg="mod">
          <ac:chgData name="Hinkle, Ethan (hink9661@vandals.uidaho.edu)" userId="S::hink9661@vandals.uidaho.edu::6d089722-b1b2-4fa7-9ac1-73b8b177c7cf" providerId="AD" clId="Web-{4B7CA016-B6CD-15A7-F002-21F267C82D82}" dt="2022-03-19T21:55:02.842" v="128" actId="20577"/>
          <ac:spMkLst>
            <pc:docMk/>
            <pc:sldMk cId="3880043451" sldId="345"/>
            <ac:spMk id="2" creationId="{C83836C6-935C-3395-3430-F6238F20ADD3}"/>
          </ac:spMkLst>
        </pc:spChg>
        <pc:spChg chg="mod">
          <ac:chgData name="Hinkle, Ethan (hink9661@vandals.uidaho.edu)" userId="S::hink9661@vandals.uidaho.edu::6d089722-b1b2-4fa7-9ac1-73b8b177c7cf" providerId="AD" clId="Web-{4B7CA016-B6CD-15A7-F002-21F267C82D82}" dt="2022-03-19T21:58:34.891" v="247" actId="20577"/>
          <ac:spMkLst>
            <pc:docMk/>
            <pc:sldMk cId="3880043451" sldId="345"/>
            <ac:spMk id="3" creationId="{3FE89723-D304-8753-465F-D7E0AC3DA5AA}"/>
          </ac:spMkLst>
        </pc:spChg>
        <pc:spChg chg="mod">
          <ac:chgData name="Hinkle, Ethan (hink9661@vandals.uidaho.edu)" userId="S::hink9661@vandals.uidaho.edu::6d089722-b1b2-4fa7-9ac1-73b8b177c7cf" providerId="AD" clId="Web-{4B7CA016-B6CD-15A7-F002-21F267C82D82}" dt="2022-03-19T21:58:50.988" v="260" actId="20577"/>
          <ac:spMkLst>
            <pc:docMk/>
            <pc:sldMk cId="3880043451" sldId="345"/>
            <ac:spMk id="4" creationId="{677A5A16-CDC3-6E96-9B10-3CD5A2FF50C3}"/>
          </ac:spMkLst>
        </pc:spChg>
        <pc:spChg chg="add del">
          <ac:chgData name="Hinkle, Ethan (hink9661@vandals.uidaho.edu)" userId="S::hink9661@vandals.uidaho.edu::6d089722-b1b2-4fa7-9ac1-73b8b177c7cf" providerId="AD" clId="Web-{4B7CA016-B6CD-15A7-F002-21F267C82D82}" dt="2022-03-19T21:57:46" v="165"/>
          <ac:spMkLst>
            <pc:docMk/>
            <pc:sldMk cId="3880043451" sldId="345"/>
            <ac:spMk id="6" creationId="{D104B146-01C5-DCE2-DA5A-70265D143F09}"/>
          </ac:spMkLst>
        </pc:spChg>
      </pc:sldChg>
      <pc:sldChg chg="modSp new">
        <pc:chgData name="Hinkle, Ethan (hink9661@vandals.uidaho.edu)" userId="S::hink9661@vandals.uidaho.edu::6d089722-b1b2-4fa7-9ac1-73b8b177c7cf" providerId="AD" clId="Web-{4B7CA016-B6CD-15A7-F002-21F267C82D82}" dt="2022-03-19T22:01:46.800" v="391" actId="20577"/>
        <pc:sldMkLst>
          <pc:docMk/>
          <pc:sldMk cId="2555314" sldId="346"/>
        </pc:sldMkLst>
        <pc:spChg chg="mod">
          <ac:chgData name="Hinkle, Ethan (hink9661@vandals.uidaho.edu)" userId="S::hink9661@vandals.uidaho.edu::6d089722-b1b2-4fa7-9ac1-73b8b177c7cf" providerId="AD" clId="Web-{4B7CA016-B6CD-15A7-F002-21F267C82D82}" dt="2022-03-19T21:58:44.691" v="255" actId="20577"/>
          <ac:spMkLst>
            <pc:docMk/>
            <pc:sldMk cId="2555314" sldId="346"/>
            <ac:spMk id="2" creationId="{866A6D89-20A9-7327-4A49-A0AD0AB5AB88}"/>
          </ac:spMkLst>
        </pc:spChg>
        <pc:spChg chg="mod">
          <ac:chgData name="Hinkle, Ethan (hink9661@vandals.uidaho.edu)" userId="S::hink9661@vandals.uidaho.edu::6d089722-b1b2-4fa7-9ac1-73b8b177c7cf" providerId="AD" clId="Web-{4B7CA016-B6CD-15A7-F002-21F267C82D82}" dt="2022-03-19T22:01:46.800" v="391" actId="20577"/>
          <ac:spMkLst>
            <pc:docMk/>
            <pc:sldMk cId="2555314" sldId="346"/>
            <ac:spMk id="3" creationId="{5F6A1924-6E66-8FF2-1C53-191A6804A05B}"/>
          </ac:spMkLst>
        </pc:spChg>
        <pc:spChg chg="mod">
          <ac:chgData name="Hinkle, Ethan (hink9661@vandals.uidaho.edu)" userId="S::hink9661@vandals.uidaho.edu::6d089722-b1b2-4fa7-9ac1-73b8b177c7cf" providerId="AD" clId="Web-{4B7CA016-B6CD-15A7-F002-21F267C82D82}" dt="2022-03-19T21:58:56.160" v="264" actId="20577"/>
          <ac:spMkLst>
            <pc:docMk/>
            <pc:sldMk cId="2555314" sldId="346"/>
            <ac:spMk id="4" creationId="{5814CB48-C8CD-1EEB-8022-ACFA7D64033C}"/>
          </ac:spMkLst>
        </pc:spChg>
      </pc:sldChg>
      <pc:sldChg chg="modSp new">
        <pc:chgData name="Hinkle, Ethan (hink9661@vandals.uidaho.edu)" userId="S::hink9661@vandals.uidaho.edu::6d089722-b1b2-4fa7-9ac1-73b8b177c7cf" providerId="AD" clId="Web-{4B7CA016-B6CD-15A7-F002-21F267C82D82}" dt="2022-03-19T22:06:54.877" v="518" actId="20577"/>
        <pc:sldMkLst>
          <pc:docMk/>
          <pc:sldMk cId="1775508605" sldId="347"/>
        </pc:sldMkLst>
        <pc:spChg chg="mod">
          <ac:chgData name="Hinkle, Ethan (hink9661@vandals.uidaho.edu)" userId="S::hink9661@vandals.uidaho.edu::6d089722-b1b2-4fa7-9ac1-73b8b177c7cf" providerId="AD" clId="Web-{4B7CA016-B6CD-15A7-F002-21F267C82D82}" dt="2022-03-19T22:03:40.722" v="412" actId="20577"/>
          <ac:spMkLst>
            <pc:docMk/>
            <pc:sldMk cId="1775508605" sldId="347"/>
            <ac:spMk id="2" creationId="{1DE6AB2F-9CA4-A861-A5B8-AE1872396B09}"/>
          </ac:spMkLst>
        </pc:spChg>
        <pc:spChg chg="mod">
          <ac:chgData name="Hinkle, Ethan (hink9661@vandals.uidaho.edu)" userId="S::hink9661@vandals.uidaho.edu::6d089722-b1b2-4fa7-9ac1-73b8b177c7cf" providerId="AD" clId="Web-{4B7CA016-B6CD-15A7-F002-21F267C82D82}" dt="2022-03-19T22:06:54.877" v="518" actId="20577"/>
          <ac:spMkLst>
            <pc:docMk/>
            <pc:sldMk cId="1775508605" sldId="347"/>
            <ac:spMk id="3" creationId="{1FBD96E1-969D-8F2D-8F2C-49C5E995621D}"/>
          </ac:spMkLst>
        </pc:spChg>
        <pc:spChg chg="mod">
          <ac:chgData name="Hinkle, Ethan (hink9661@vandals.uidaho.edu)" userId="S::hink9661@vandals.uidaho.edu::6d089722-b1b2-4fa7-9ac1-73b8b177c7cf" providerId="AD" clId="Web-{4B7CA016-B6CD-15A7-F002-21F267C82D82}" dt="2022-03-19T22:06:01.955" v="436" actId="20577"/>
          <ac:spMkLst>
            <pc:docMk/>
            <pc:sldMk cId="1775508605" sldId="347"/>
            <ac:spMk id="4" creationId="{9509FD72-1FD9-9742-032A-60EA8075D94C}"/>
          </ac:spMkLst>
        </pc:spChg>
      </pc:sldChg>
      <pc:sldChg chg="modSp">
        <pc:chgData name="Hinkle, Ethan (hink9661@vandals.uidaho.edu)" userId="S::hink9661@vandals.uidaho.edu::6d089722-b1b2-4fa7-9ac1-73b8b177c7cf" providerId="AD" clId="Web-{4B7CA016-B6CD-15A7-F002-21F267C82D82}" dt="2022-03-19T22:13:20.535" v="595" actId="20577"/>
        <pc:sldMkLst>
          <pc:docMk/>
          <pc:sldMk cId="2548999850" sldId="348"/>
        </pc:sldMkLst>
        <pc:spChg chg="mod">
          <ac:chgData name="Hinkle, Ethan (hink9661@vandals.uidaho.edu)" userId="S::hink9661@vandals.uidaho.edu::6d089722-b1b2-4fa7-9ac1-73b8b177c7cf" providerId="AD" clId="Web-{4B7CA016-B6CD-15A7-F002-21F267C82D82}" dt="2022-03-19T22:13:20.535" v="595" actId="20577"/>
          <ac:spMkLst>
            <pc:docMk/>
            <pc:sldMk cId="2548999850" sldId="348"/>
            <ac:spMk id="4" creationId="{7FE8953D-258C-4F2A-393D-AD6BD19EDD20}"/>
          </ac:spMkLst>
        </pc:spChg>
      </pc:sldChg>
    </pc:docChg>
  </pc:docChgLst>
  <pc:docChgLst>
    <pc:chgData name="Miller, Joseph (mill7025@vandals.uidaho.edu)" userId="S::mill7025@vandals.uidaho.edu::20be7b0c-9036-4a92-8713-cea4e1d180fa" providerId="AD" clId="Web-{F3027B63-3D63-BA27-EB71-80C5853387BC}"/>
    <pc:docChg chg="addSld modSld sldOrd">
      <pc:chgData name="Miller, Joseph (mill7025@vandals.uidaho.edu)" userId="S::mill7025@vandals.uidaho.edu::20be7b0c-9036-4a92-8713-cea4e1d180fa" providerId="AD" clId="Web-{F3027B63-3D63-BA27-EB71-80C5853387BC}" dt="2022-03-19T22:08:46.413" v="234" actId="20577"/>
      <pc:docMkLst>
        <pc:docMk/>
      </pc:docMkLst>
      <pc:sldChg chg="modSp">
        <pc:chgData name="Miller, Joseph (mill7025@vandals.uidaho.edu)" userId="S::mill7025@vandals.uidaho.edu::20be7b0c-9036-4a92-8713-cea4e1d180fa" providerId="AD" clId="Web-{F3027B63-3D63-BA27-EB71-80C5853387BC}" dt="2022-03-19T21:42:07.194" v="6" actId="20577"/>
        <pc:sldMkLst>
          <pc:docMk/>
          <pc:sldMk cId="0" sldId="270"/>
        </pc:sldMkLst>
        <pc:spChg chg="mod">
          <ac:chgData name="Miller, Joseph (mill7025@vandals.uidaho.edu)" userId="S::mill7025@vandals.uidaho.edu::20be7b0c-9036-4a92-8713-cea4e1d180fa" providerId="AD" clId="Web-{F3027B63-3D63-BA27-EB71-80C5853387BC}" dt="2022-03-19T21:42:07.194" v="6" actId="20577"/>
          <ac:spMkLst>
            <pc:docMk/>
            <pc:sldMk cId="0" sldId="270"/>
            <ac:spMk id="2" creationId="{7324A622-C116-47C5-A6CB-23495166C1DD}"/>
          </ac:spMkLst>
        </pc:spChg>
      </pc:sldChg>
      <pc:sldChg chg="modSp">
        <pc:chgData name="Miller, Joseph (mill7025@vandals.uidaho.edu)" userId="S::mill7025@vandals.uidaho.edu::20be7b0c-9036-4a92-8713-cea4e1d180fa" providerId="AD" clId="Web-{F3027B63-3D63-BA27-EB71-80C5853387BC}" dt="2022-03-19T21:42:15.163" v="11" actId="20577"/>
        <pc:sldMkLst>
          <pc:docMk/>
          <pc:sldMk cId="0" sldId="272"/>
        </pc:sldMkLst>
        <pc:spChg chg="mod">
          <ac:chgData name="Miller, Joseph (mill7025@vandals.uidaho.edu)" userId="S::mill7025@vandals.uidaho.edu::20be7b0c-9036-4a92-8713-cea4e1d180fa" providerId="AD" clId="Web-{F3027B63-3D63-BA27-EB71-80C5853387BC}" dt="2022-03-19T21:42:15.163" v="11" actId="20577"/>
          <ac:spMkLst>
            <pc:docMk/>
            <pc:sldMk cId="0" sldId="272"/>
            <ac:spMk id="2" creationId="{99F9CC6A-FDAC-4A80-8457-2B5C35047A26}"/>
          </ac:spMkLst>
        </pc:spChg>
      </pc:sldChg>
      <pc:sldChg chg="modSp">
        <pc:chgData name="Miller, Joseph (mill7025@vandals.uidaho.edu)" userId="S::mill7025@vandals.uidaho.edu::20be7b0c-9036-4a92-8713-cea4e1d180fa" providerId="AD" clId="Web-{F3027B63-3D63-BA27-EB71-80C5853387BC}" dt="2022-03-19T21:42:20.709" v="15" actId="20577"/>
        <pc:sldMkLst>
          <pc:docMk/>
          <pc:sldMk cId="0" sldId="273"/>
        </pc:sldMkLst>
        <pc:spChg chg="mod">
          <ac:chgData name="Miller, Joseph (mill7025@vandals.uidaho.edu)" userId="S::mill7025@vandals.uidaho.edu::20be7b0c-9036-4a92-8713-cea4e1d180fa" providerId="AD" clId="Web-{F3027B63-3D63-BA27-EB71-80C5853387BC}" dt="2022-03-19T21:42:20.709" v="15" actId="20577"/>
          <ac:spMkLst>
            <pc:docMk/>
            <pc:sldMk cId="0" sldId="273"/>
            <ac:spMk id="2" creationId="{7FE6DC91-6FB8-4316-8DD3-05C1A82106B1}"/>
          </ac:spMkLst>
        </pc:spChg>
      </pc:sldChg>
      <pc:sldChg chg="modSp">
        <pc:chgData name="Miller, Joseph (mill7025@vandals.uidaho.edu)" userId="S::mill7025@vandals.uidaho.edu::20be7b0c-9036-4a92-8713-cea4e1d180fa" providerId="AD" clId="Web-{F3027B63-3D63-BA27-EB71-80C5853387BC}" dt="2022-03-19T21:42:26.116" v="17" actId="20577"/>
        <pc:sldMkLst>
          <pc:docMk/>
          <pc:sldMk cId="0" sldId="274"/>
        </pc:sldMkLst>
        <pc:spChg chg="mod">
          <ac:chgData name="Miller, Joseph (mill7025@vandals.uidaho.edu)" userId="S::mill7025@vandals.uidaho.edu::20be7b0c-9036-4a92-8713-cea4e1d180fa" providerId="AD" clId="Web-{F3027B63-3D63-BA27-EB71-80C5853387BC}" dt="2022-03-19T21:42:26.116" v="17" actId="20577"/>
          <ac:spMkLst>
            <pc:docMk/>
            <pc:sldMk cId="0" sldId="274"/>
            <ac:spMk id="2" creationId="{F906F326-F313-4DE2-8D8E-507CE5AE1C44}"/>
          </ac:spMkLst>
        </pc:spChg>
      </pc:sldChg>
      <pc:sldChg chg="modSp">
        <pc:chgData name="Miller, Joseph (mill7025@vandals.uidaho.edu)" userId="S::mill7025@vandals.uidaho.edu::20be7b0c-9036-4a92-8713-cea4e1d180fa" providerId="AD" clId="Web-{F3027B63-3D63-BA27-EB71-80C5853387BC}" dt="2022-03-19T21:42:34.631" v="30" actId="20577"/>
        <pc:sldMkLst>
          <pc:docMk/>
          <pc:sldMk cId="0" sldId="279"/>
        </pc:sldMkLst>
        <pc:spChg chg="mod">
          <ac:chgData name="Miller, Joseph (mill7025@vandals.uidaho.edu)" userId="S::mill7025@vandals.uidaho.edu::20be7b0c-9036-4a92-8713-cea4e1d180fa" providerId="AD" clId="Web-{F3027B63-3D63-BA27-EB71-80C5853387BC}" dt="2022-03-19T21:42:34.631" v="30" actId="20577"/>
          <ac:spMkLst>
            <pc:docMk/>
            <pc:sldMk cId="0" sldId="279"/>
            <ac:spMk id="2" creationId="{CDB0E6F9-013E-4AFC-93A4-CF3E6E52251B}"/>
          </ac:spMkLst>
        </pc:spChg>
      </pc:sldChg>
      <pc:sldChg chg="modSp">
        <pc:chgData name="Miller, Joseph (mill7025@vandals.uidaho.edu)" userId="S::mill7025@vandals.uidaho.edu::20be7b0c-9036-4a92-8713-cea4e1d180fa" providerId="AD" clId="Web-{F3027B63-3D63-BA27-EB71-80C5853387BC}" dt="2022-03-19T21:42:38.787" v="32" actId="20577"/>
        <pc:sldMkLst>
          <pc:docMk/>
          <pc:sldMk cId="0" sldId="280"/>
        </pc:sldMkLst>
        <pc:spChg chg="mod">
          <ac:chgData name="Miller, Joseph (mill7025@vandals.uidaho.edu)" userId="S::mill7025@vandals.uidaho.edu::20be7b0c-9036-4a92-8713-cea4e1d180fa" providerId="AD" clId="Web-{F3027B63-3D63-BA27-EB71-80C5853387BC}" dt="2022-03-19T21:42:38.787" v="32" actId="20577"/>
          <ac:spMkLst>
            <pc:docMk/>
            <pc:sldMk cId="0" sldId="280"/>
            <ac:spMk id="3" creationId="{10BE25A6-1397-4E0E-9578-8AECE0B8C0B1}"/>
          </ac:spMkLst>
        </pc:spChg>
      </pc:sldChg>
      <pc:sldChg chg="modSp">
        <pc:chgData name="Miller, Joseph (mill7025@vandals.uidaho.edu)" userId="S::mill7025@vandals.uidaho.edu::20be7b0c-9036-4a92-8713-cea4e1d180fa" providerId="AD" clId="Web-{F3027B63-3D63-BA27-EB71-80C5853387BC}" dt="2022-03-19T21:42:43.584" v="34" actId="20577"/>
        <pc:sldMkLst>
          <pc:docMk/>
          <pc:sldMk cId="0" sldId="281"/>
        </pc:sldMkLst>
        <pc:spChg chg="mod">
          <ac:chgData name="Miller, Joseph (mill7025@vandals.uidaho.edu)" userId="S::mill7025@vandals.uidaho.edu::20be7b0c-9036-4a92-8713-cea4e1d180fa" providerId="AD" clId="Web-{F3027B63-3D63-BA27-EB71-80C5853387BC}" dt="2022-03-19T21:42:43.584" v="34" actId="20577"/>
          <ac:spMkLst>
            <pc:docMk/>
            <pc:sldMk cId="0" sldId="281"/>
            <ac:spMk id="2" creationId="{2B221A61-84E7-4084-A9BF-212DA12A5FC9}"/>
          </ac:spMkLst>
        </pc:spChg>
      </pc:sldChg>
      <pc:sldChg chg="modSp">
        <pc:chgData name="Miller, Joseph (mill7025@vandals.uidaho.edu)" userId="S::mill7025@vandals.uidaho.edu::20be7b0c-9036-4a92-8713-cea4e1d180fa" providerId="AD" clId="Web-{F3027B63-3D63-BA27-EB71-80C5853387BC}" dt="2022-03-19T21:42:52.272" v="38" actId="20577"/>
        <pc:sldMkLst>
          <pc:docMk/>
          <pc:sldMk cId="0" sldId="283"/>
        </pc:sldMkLst>
        <pc:spChg chg="mod">
          <ac:chgData name="Miller, Joseph (mill7025@vandals.uidaho.edu)" userId="S::mill7025@vandals.uidaho.edu::20be7b0c-9036-4a92-8713-cea4e1d180fa" providerId="AD" clId="Web-{F3027B63-3D63-BA27-EB71-80C5853387BC}" dt="2022-03-19T21:42:52.272" v="38" actId="20577"/>
          <ac:spMkLst>
            <pc:docMk/>
            <pc:sldMk cId="0" sldId="283"/>
            <ac:spMk id="2" creationId="{83EB546D-652A-40C0-A5C4-5D5B776325A2}"/>
          </ac:spMkLst>
        </pc:spChg>
      </pc:sldChg>
      <pc:sldChg chg="modSp">
        <pc:chgData name="Miller, Joseph (mill7025@vandals.uidaho.edu)" userId="S::mill7025@vandals.uidaho.edu::20be7b0c-9036-4a92-8713-cea4e1d180fa" providerId="AD" clId="Web-{F3027B63-3D63-BA27-EB71-80C5853387BC}" dt="2022-03-19T21:44:13.211" v="63" actId="20577"/>
        <pc:sldMkLst>
          <pc:docMk/>
          <pc:sldMk cId="0" sldId="284"/>
        </pc:sldMkLst>
        <pc:spChg chg="mod">
          <ac:chgData name="Miller, Joseph (mill7025@vandals.uidaho.edu)" userId="S::mill7025@vandals.uidaho.edu::20be7b0c-9036-4a92-8713-cea4e1d180fa" providerId="AD" clId="Web-{F3027B63-3D63-BA27-EB71-80C5853387BC}" dt="2022-03-19T21:44:13.211" v="63" actId="20577"/>
          <ac:spMkLst>
            <pc:docMk/>
            <pc:sldMk cId="0" sldId="284"/>
            <ac:spMk id="2" creationId="{043B2E34-41AC-4324-8935-128B8E84A4D7}"/>
          </ac:spMkLst>
        </pc:spChg>
      </pc:sldChg>
      <pc:sldChg chg="modSp">
        <pc:chgData name="Miller, Joseph (mill7025@vandals.uidaho.edu)" userId="S::mill7025@vandals.uidaho.edu::20be7b0c-9036-4a92-8713-cea4e1d180fa" providerId="AD" clId="Web-{F3027B63-3D63-BA27-EB71-80C5853387BC}" dt="2022-03-19T21:44:40.929" v="78" actId="20577"/>
        <pc:sldMkLst>
          <pc:docMk/>
          <pc:sldMk cId="0" sldId="285"/>
        </pc:sldMkLst>
        <pc:spChg chg="mod">
          <ac:chgData name="Miller, Joseph (mill7025@vandals.uidaho.edu)" userId="S::mill7025@vandals.uidaho.edu::20be7b0c-9036-4a92-8713-cea4e1d180fa" providerId="AD" clId="Web-{F3027B63-3D63-BA27-EB71-80C5853387BC}" dt="2022-03-19T21:44:40.929" v="78" actId="20577"/>
          <ac:spMkLst>
            <pc:docMk/>
            <pc:sldMk cId="0" sldId="285"/>
            <ac:spMk id="2" creationId="{82F1CA14-F106-4BFC-82BE-EF7011EE5E31}"/>
          </ac:spMkLst>
        </pc:spChg>
      </pc:sldChg>
      <pc:sldChg chg="modSp">
        <pc:chgData name="Miller, Joseph (mill7025@vandals.uidaho.edu)" userId="S::mill7025@vandals.uidaho.edu::20be7b0c-9036-4a92-8713-cea4e1d180fa" providerId="AD" clId="Web-{F3027B63-3D63-BA27-EB71-80C5853387BC}" dt="2022-03-19T21:44:36.757" v="75" actId="20577"/>
        <pc:sldMkLst>
          <pc:docMk/>
          <pc:sldMk cId="0" sldId="286"/>
        </pc:sldMkLst>
        <pc:spChg chg="mod">
          <ac:chgData name="Miller, Joseph (mill7025@vandals.uidaho.edu)" userId="S::mill7025@vandals.uidaho.edu::20be7b0c-9036-4a92-8713-cea4e1d180fa" providerId="AD" clId="Web-{F3027B63-3D63-BA27-EB71-80C5853387BC}" dt="2022-03-19T21:44:36.757" v="75" actId="20577"/>
          <ac:spMkLst>
            <pc:docMk/>
            <pc:sldMk cId="0" sldId="286"/>
            <ac:spMk id="2" creationId="{24AEE63F-4558-4B39-9FEA-3808DB534C33}"/>
          </ac:spMkLst>
        </pc:spChg>
      </pc:sldChg>
      <pc:sldChg chg="modSp">
        <pc:chgData name="Miller, Joseph (mill7025@vandals.uidaho.edu)" userId="S::mill7025@vandals.uidaho.edu::20be7b0c-9036-4a92-8713-cea4e1d180fa" providerId="AD" clId="Web-{F3027B63-3D63-BA27-EB71-80C5853387BC}" dt="2022-03-19T21:42:54.444" v="39" actId="20577"/>
        <pc:sldMkLst>
          <pc:docMk/>
          <pc:sldMk cId="0" sldId="287"/>
        </pc:sldMkLst>
        <pc:spChg chg="mod">
          <ac:chgData name="Miller, Joseph (mill7025@vandals.uidaho.edu)" userId="S::mill7025@vandals.uidaho.edu::20be7b0c-9036-4a92-8713-cea4e1d180fa" providerId="AD" clId="Web-{F3027B63-3D63-BA27-EB71-80C5853387BC}" dt="2022-03-19T21:42:54.444" v="39" actId="20577"/>
          <ac:spMkLst>
            <pc:docMk/>
            <pc:sldMk cId="0" sldId="287"/>
            <ac:spMk id="2" creationId="{1ECA94C7-AD39-49D6-A31E-3D40AE54C2B1}"/>
          </ac:spMkLst>
        </pc:spChg>
      </pc:sldChg>
      <pc:sldChg chg="modSp">
        <pc:chgData name="Miller, Joseph (mill7025@vandals.uidaho.edu)" userId="S::mill7025@vandals.uidaho.edu::20be7b0c-9036-4a92-8713-cea4e1d180fa" providerId="AD" clId="Web-{F3027B63-3D63-BA27-EB71-80C5853387BC}" dt="2022-03-19T21:43:02.662" v="40" actId="20577"/>
        <pc:sldMkLst>
          <pc:docMk/>
          <pc:sldMk cId="0" sldId="291"/>
        </pc:sldMkLst>
        <pc:spChg chg="mod">
          <ac:chgData name="Miller, Joseph (mill7025@vandals.uidaho.edu)" userId="S::mill7025@vandals.uidaho.edu::20be7b0c-9036-4a92-8713-cea4e1d180fa" providerId="AD" clId="Web-{F3027B63-3D63-BA27-EB71-80C5853387BC}" dt="2022-03-19T21:43:02.662" v="40" actId="20577"/>
          <ac:spMkLst>
            <pc:docMk/>
            <pc:sldMk cId="0" sldId="291"/>
            <ac:spMk id="2" creationId="{43A51A21-79B9-44E3-B761-BEFF35F37EBB}"/>
          </ac:spMkLst>
        </pc:spChg>
      </pc:sldChg>
      <pc:sldChg chg="modSp">
        <pc:chgData name="Miller, Joseph (mill7025@vandals.uidaho.edu)" userId="S::mill7025@vandals.uidaho.edu::20be7b0c-9036-4a92-8713-cea4e1d180fa" providerId="AD" clId="Web-{F3027B63-3D63-BA27-EB71-80C5853387BC}" dt="2022-03-19T21:43:12.147" v="45" actId="20577"/>
        <pc:sldMkLst>
          <pc:docMk/>
          <pc:sldMk cId="0" sldId="292"/>
        </pc:sldMkLst>
        <pc:spChg chg="mod">
          <ac:chgData name="Miller, Joseph (mill7025@vandals.uidaho.edu)" userId="S::mill7025@vandals.uidaho.edu::20be7b0c-9036-4a92-8713-cea4e1d180fa" providerId="AD" clId="Web-{F3027B63-3D63-BA27-EB71-80C5853387BC}" dt="2022-03-19T21:43:12.147" v="45" actId="20577"/>
          <ac:spMkLst>
            <pc:docMk/>
            <pc:sldMk cId="0" sldId="292"/>
            <ac:spMk id="2" creationId="{454A2788-1692-4ABF-8E27-D96A97C397F5}"/>
          </ac:spMkLst>
        </pc:spChg>
      </pc:sldChg>
      <pc:sldChg chg="modSp">
        <pc:chgData name="Miller, Joseph (mill7025@vandals.uidaho.edu)" userId="S::mill7025@vandals.uidaho.edu::20be7b0c-9036-4a92-8713-cea4e1d180fa" providerId="AD" clId="Web-{F3027B63-3D63-BA27-EB71-80C5853387BC}" dt="2022-03-19T21:43:57.304" v="61" actId="20577"/>
        <pc:sldMkLst>
          <pc:docMk/>
          <pc:sldMk cId="0" sldId="293"/>
        </pc:sldMkLst>
        <pc:spChg chg="mod">
          <ac:chgData name="Miller, Joseph (mill7025@vandals.uidaho.edu)" userId="S::mill7025@vandals.uidaho.edu::20be7b0c-9036-4a92-8713-cea4e1d180fa" providerId="AD" clId="Web-{F3027B63-3D63-BA27-EB71-80C5853387BC}" dt="2022-03-19T21:43:57.304" v="61" actId="20577"/>
          <ac:spMkLst>
            <pc:docMk/>
            <pc:sldMk cId="0" sldId="293"/>
            <ac:spMk id="2" creationId="{5A75D6DA-F3EA-4093-B421-C38896B3AF89}"/>
          </ac:spMkLst>
        </pc:spChg>
      </pc:sldChg>
      <pc:sldChg chg="modSp">
        <pc:chgData name="Miller, Joseph (mill7025@vandals.uidaho.edu)" userId="S::mill7025@vandals.uidaho.edu::20be7b0c-9036-4a92-8713-cea4e1d180fa" providerId="AD" clId="Web-{F3027B63-3D63-BA27-EB71-80C5853387BC}" dt="2022-03-19T21:44:19.320" v="65" actId="20577"/>
        <pc:sldMkLst>
          <pc:docMk/>
          <pc:sldMk cId="0" sldId="294"/>
        </pc:sldMkLst>
        <pc:spChg chg="mod">
          <ac:chgData name="Miller, Joseph (mill7025@vandals.uidaho.edu)" userId="S::mill7025@vandals.uidaho.edu::20be7b0c-9036-4a92-8713-cea4e1d180fa" providerId="AD" clId="Web-{F3027B63-3D63-BA27-EB71-80C5853387BC}" dt="2022-03-19T21:44:19.320" v="65" actId="20577"/>
          <ac:spMkLst>
            <pc:docMk/>
            <pc:sldMk cId="0" sldId="294"/>
            <ac:spMk id="2" creationId="{AE1CF1BF-D3DE-407F-B74F-17369D016A38}"/>
          </ac:spMkLst>
        </pc:spChg>
      </pc:sldChg>
      <pc:sldChg chg="modSp">
        <pc:chgData name="Miller, Joseph (mill7025@vandals.uidaho.edu)" userId="S::mill7025@vandals.uidaho.edu::20be7b0c-9036-4a92-8713-cea4e1d180fa" providerId="AD" clId="Web-{F3027B63-3D63-BA27-EB71-80C5853387BC}" dt="2022-03-19T21:44:30.367" v="70" actId="20577"/>
        <pc:sldMkLst>
          <pc:docMk/>
          <pc:sldMk cId="0" sldId="297"/>
        </pc:sldMkLst>
        <pc:spChg chg="mod">
          <ac:chgData name="Miller, Joseph (mill7025@vandals.uidaho.edu)" userId="S::mill7025@vandals.uidaho.edu::20be7b0c-9036-4a92-8713-cea4e1d180fa" providerId="AD" clId="Web-{F3027B63-3D63-BA27-EB71-80C5853387BC}" dt="2022-03-19T21:44:30.367" v="70" actId="20577"/>
          <ac:spMkLst>
            <pc:docMk/>
            <pc:sldMk cId="0" sldId="297"/>
            <ac:spMk id="2" creationId="{7601C288-0C51-4984-8B34-DD4497B9E90F}"/>
          </ac:spMkLst>
        </pc:spChg>
      </pc:sldChg>
      <pc:sldChg chg="modSp">
        <pc:chgData name="Miller, Joseph (mill7025@vandals.uidaho.edu)" userId="S::mill7025@vandals.uidaho.edu::20be7b0c-9036-4a92-8713-cea4e1d180fa" providerId="AD" clId="Web-{F3027B63-3D63-BA27-EB71-80C5853387BC}" dt="2022-03-19T21:44:46.632" v="82" actId="20577"/>
        <pc:sldMkLst>
          <pc:docMk/>
          <pc:sldMk cId="0" sldId="298"/>
        </pc:sldMkLst>
        <pc:spChg chg="mod">
          <ac:chgData name="Miller, Joseph (mill7025@vandals.uidaho.edu)" userId="S::mill7025@vandals.uidaho.edu::20be7b0c-9036-4a92-8713-cea4e1d180fa" providerId="AD" clId="Web-{F3027B63-3D63-BA27-EB71-80C5853387BC}" dt="2022-03-19T21:44:46.632" v="82" actId="20577"/>
          <ac:spMkLst>
            <pc:docMk/>
            <pc:sldMk cId="0" sldId="298"/>
            <ac:spMk id="2" creationId="{85EEC28F-7B5A-452B-BFE0-1B60E85195EF}"/>
          </ac:spMkLst>
        </pc:spChg>
      </pc:sldChg>
      <pc:sldChg chg="modSp">
        <pc:chgData name="Miller, Joseph (mill7025@vandals.uidaho.edu)" userId="S::mill7025@vandals.uidaho.edu::20be7b0c-9036-4a92-8713-cea4e1d180fa" providerId="AD" clId="Web-{F3027B63-3D63-BA27-EB71-80C5853387BC}" dt="2022-03-19T21:44:51.257" v="85" actId="20577"/>
        <pc:sldMkLst>
          <pc:docMk/>
          <pc:sldMk cId="0" sldId="299"/>
        </pc:sldMkLst>
        <pc:spChg chg="mod">
          <ac:chgData name="Miller, Joseph (mill7025@vandals.uidaho.edu)" userId="S::mill7025@vandals.uidaho.edu::20be7b0c-9036-4a92-8713-cea4e1d180fa" providerId="AD" clId="Web-{F3027B63-3D63-BA27-EB71-80C5853387BC}" dt="2022-03-19T21:44:51.257" v="85" actId="20577"/>
          <ac:spMkLst>
            <pc:docMk/>
            <pc:sldMk cId="0" sldId="299"/>
            <ac:spMk id="2" creationId="{EDD570D6-864F-4E51-85E1-898DE48AC26F}"/>
          </ac:spMkLst>
        </pc:spChg>
      </pc:sldChg>
      <pc:sldChg chg="modSp">
        <pc:chgData name="Miller, Joseph (mill7025@vandals.uidaho.edu)" userId="S::mill7025@vandals.uidaho.edu::20be7b0c-9036-4a92-8713-cea4e1d180fa" providerId="AD" clId="Web-{F3027B63-3D63-BA27-EB71-80C5853387BC}" dt="2022-03-19T21:45:07.241" v="90" actId="20577"/>
        <pc:sldMkLst>
          <pc:docMk/>
          <pc:sldMk cId="0" sldId="302"/>
        </pc:sldMkLst>
        <pc:spChg chg="mod">
          <ac:chgData name="Miller, Joseph (mill7025@vandals.uidaho.edu)" userId="S::mill7025@vandals.uidaho.edu::20be7b0c-9036-4a92-8713-cea4e1d180fa" providerId="AD" clId="Web-{F3027B63-3D63-BA27-EB71-80C5853387BC}" dt="2022-03-19T21:45:07.241" v="90" actId="20577"/>
          <ac:spMkLst>
            <pc:docMk/>
            <pc:sldMk cId="0" sldId="302"/>
            <ac:spMk id="2" creationId="{DCF18EB7-3C0B-4E3F-8B05-B462AD0A5BF5}"/>
          </ac:spMkLst>
        </pc:spChg>
      </pc:sldChg>
      <pc:sldChg chg="modSp">
        <pc:chgData name="Miller, Joseph (mill7025@vandals.uidaho.edu)" userId="S::mill7025@vandals.uidaho.edu::20be7b0c-9036-4a92-8713-cea4e1d180fa" providerId="AD" clId="Web-{F3027B63-3D63-BA27-EB71-80C5853387BC}" dt="2022-03-19T21:45:43.976" v="109" actId="20577"/>
        <pc:sldMkLst>
          <pc:docMk/>
          <pc:sldMk cId="0" sldId="303"/>
        </pc:sldMkLst>
        <pc:spChg chg="mod">
          <ac:chgData name="Miller, Joseph (mill7025@vandals.uidaho.edu)" userId="S::mill7025@vandals.uidaho.edu::20be7b0c-9036-4a92-8713-cea4e1d180fa" providerId="AD" clId="Web-{F3027B63-3D63-BA27-EB71-80C5853387BC}" dt="2022-03-19T21:45:43.976" v="109" actId="20577"/>
          <ac:spMkLst>
            <pc:docMk/>
            <pc:sldMk cId="0" sldId="303"/>
            <ac:spMk id="2" creationId="{A9ED2FDF-03DC-4A2B-BD4C-F8F8DA61AE9E}"/>
          </ac:spMkLst>
        </pc:spChg>
      </pc:sldChg>
      <pc:sldChg chg="modSp">
        <pc:chgData name="Miller, Joseph (mill7025@vandals.uidaho.edu)" userId="S::mill7025@vandals.uidaho.edu::20be7b0c-9036-4a92-8713-cea4e1d180fa" providerId="AD" clId="Web-{F3027B63-3D63-BA27-EB71-80C5853387BC}" dt="2022-03-19T21:45:52.194" v="110" actId="20577"/>
        <pc:sldMkLst>
          <pc:docMk/>
          <pc:sldMk cId="0" sldId="304"/>
        </pc:sldMkLst>
        <pc:spChg chg="mod">
          <ac:chgData name="Miller, Joseph (mill7025@vandals.uidaho.edu)" userId="S::mill7025@vandals.uidaho.edu::20be7b0c-9036-4a92-8713-cea4e1d180fa" providerId="AD" clId="Web-{F3027B63-3D63-BA27-EB71-80C5853387BC}" dt="2022-03-19T21:45:52.194" v="110" actId="20577"/>
          <ac:spMkLst>
            <pc:docMk/>
            <pc:sldMk cId="0" sldId="304"/>
            <ac:spMk id="2" creationId="{AF336DED-080C-46B5-AEEA-EA299089CAD1}"/>
          </ac:spMkLst>
        </pc:spChg>
      </pc:sldChg>
      <pc:sldChg chg="modSp">
        <pc:chgData name="Miller, Joseph (mill7025@vandals.uidaho.edu)" userId="S::mill7025@vandals.uidaho.edu::20be7b0c-9036-4a92-8713-cea4e1d180fa" providerId="AD" clId="Web-{F3027B63-3D63-BA27-EB71-80C5853387BC}" dt="2022-03-19T21:45:33.554" v="106" actId="20577"/>
        <pc:sldMkLst>
          <pc:docMk/>
          <pc:sldMk cId="0" sldId="305"/>
        </pc:sldMkLst>
        <pc:spChg chg="mod">
          <ac:chgData name="Miller, Joseph (mill7025@vandals.uidaho.edu)" userId="S::mill7025@vandals.uidaho.edu::20be7b0c-9036-4a92-8713-cea4e1d180fa" providerId="AD" clId="Web-{F3027B63-3D63-BA27-EB71-80C5853387BC}" dt="2022-03-19T21:45:33.554" v="106" actId="20577"/>
          <ac:spMkLst>
            <pc:docMk/>
            <pc:sldMk cId="0" sldId="305"/>
            <ac:spMk id="2" creationId="{CD94583E-4005-4CAD-B475-7396776AAACE}"/>
          </ac:spMkLst>
        </pc:spChg>
      </pc:sldChg>
      <pc:sldChg chg="modSp">
        <pc:chgData name="Miller, Joseph (mill7025@vandals.uidaho.edu)" userId="S::mill7025@vandals.uidaho.edu::20be7b0c-9036-4a92-8713-cea4e1d180fa" providerId="AD" clId="Web-{F3027B63-3D63-BA27-EB71-80C5853387BC}" dt="2022-03-19T21:41:48.553" v="4" actId="14100"/>
        <pc:sldMkLst>
          <pc:docMk/>
          <pc:sldMk cId="3882766383" sldId="311"/>
        </pc:sldMkLst>
        <pc:cxnChg chg="mod">
          <ac:chgData name="Miller, Joseph (mill7025@vandals.uidaho.edu)" userId="S::mill7025@vandals.uidaho.edu::20be7b0c-9036-4a92-8713-cea4e1d180fa" providerId="AD" clId="Web-{F3027B63-3D63-BA27-EB71-80C5853387BC}" dt="2022-03-19T21:41:43.600" v="3" actId="14100"/>
          <ac:cxnSpMkLst>
            <pc:docMk/>
            <pc:sldMk cId="3882766383" sldId="311"/>
            <ac:cxnSpMk id="17" creationId="{E69C830A-498A-BF86-C813-215BC7AF65DE}"/>
          </ac:cxnSpMkLst>
        </pc:cxnChg>
        <pc:cxnChg chg="mod">
          <ac:chgData name="Miller, Joseph (mill7025@vandals.uidaho.edu)" userId="S::mill7025@vandals.uidaho.edu::20be7b0c-9036-4a92-8713-cea4e1d180fa" providerId="AD" clId="Web-{F3027B63-3D63-BA27-EB71-80C5853387BC}" dt="2022-03-19T21:41:28.913" v="1" actId="14100"/>
          <ac:cxnSpMkLst>
            <pc:docMk/>
            <pc:sldMk cId="3882766383" sldId="311"/>
            <ac:cxnSpMk id="19" creationId="{A091604B-A9A7-E6A4-A6AD-1B7D3BC5AD47}"/>
          </ac:cxnSpMkLst>
        </pc:cxnChg>
        <pc:cxnChg chg="mod">
          <ac:chgData name="Miller, Joseph (mill7025@vandals.uidaho.edu)" userId="S::mill7025@vandals.uidaho.edu::20be7b0c-9036-4a92-8713-cea4e1d180fa" providerId="AD" clId="Web-{F3027B63-3D63-BA27-EB71-80C5853387BC}" dt="2022-03-19T21:41:36.991" v="2" actId="14100"/>
          <ac:cxnSpMkLst>
            <pc:docMk/>
            <pc:sldMk cId="3882766383" sldId="311"/>
            <ac:cxnSpMk id="21" creationId="{0DD6AB52-5643-FE6C-8E80-676627945D66}"/>
          </ac:cxnSpMkLst>
        </pc:cxnChg>
        <pc:cxnChg chg="mod">
          <ac:chgData name="Miller, Joseph (mill7025@vandals.uidaho.edu)" userId="S::mill7025@vandals.uidaho.edu::20be7b0c-9036-4a92-8713-cea4e1d180fa" providerId="AD" clId="Web-{F3027B63-3D63-BA27-EB71-80C5853387BC}" dt="2022-03-19T21:41:48.553" v="4" actId="14100"/>
          <ac:cxnSpMkLst>
            <pc:docMk/>
            <pc:sldMk cId="3882766383" sldId="311"/>
            <ac:cxnSpMk id="25" creationId="{F45FA484-419C-0259-A2E6-F261C5FDCC92}"/>
          </ac:cxnSpMkLst>
        </pc:cxnChg>
        <pc:cxnChg chg="mod">
          <ac:chgData name="Miller, Joseph (mill7025@vandals.uidaho.edu)" userId="S::mill7025@vandals.uidaho.edu::20be7b0c-9036-4a92-8713-cea4e1d180fa" providerId="AD" clId="Web-{F3027B63-3D63-BA27-EB71-80C5853387BC}" dt="2022-03-19T21:41:25.741" v="0" actId="14100"/>
          <ac:cxnSpMkLst>
            <pc:docMk/>
            <pc:sldMk cId="3882766383" sldId="311"/>
            <ac:cxnSpMk id="27" creationId="{4C4F5736-B5A1-AE2F-5042-E3D65188FF6C}"/>
          </ac:cxnSpMkLst>
        </pc:cxnChg>
      </pc:sldChg>
      <pc:sldChg chg="modSp ord">
        <pc:chgData name="Miller, Joseph (mill7025@vandals.uidaho.edu)" userId="S::mill7025@vandals.uidaho.edu::20be7b0c-9036-4a92-8713-cea4e1d180fa" providerId="AD" clId="Web-{F3027B63-3D63-BA27-EB71-80C5853387BC}" dt="2022-03-19T21:46:27.147" v="125"/>
        <pc:sldMkLst>
          <pc:docMk/>
          <pc:sldMk cId="1429645369" sldId="327"/>
        </pc:sldMkLst>
        <pc:spChg chg="mod">
          <ac:chgData name="Miller, Joseph (mill7025@vandals.uidaho.edu)" userId="S::mill7025@vandals.uidaho.edu::20be7b0c-9036-4a92-8713-cea4e1d180fa" providerId="AD" clId="Web-{F3027B63-3D63-BA27-EB71-80C5853387BC}" dt="2022-03-19T21:46:20.460" v="124" actId="20577"/>
          <ac:spMkLst>
            <pc:docMk/>
            <pc:sldMk cId="1429645369" sldId="327"/>
            <ac:spMk id="2" creationId="{0CA2544E-5DAC-5E93-2589-D52C40A794AE}"/>
          </ac:spMkLst>
        </pc:spChg>
      </pc:sldChg>
      <pc:sldChg chg="modSp">
        <pc:chgData name="Miller, Joseph (mill7025@vandals.uidaho.edu)" userId="S::mill7025@vandals.uidaho.edu::20be7b0c-9036-4a92-8713-cea4e1d180fa" providerId="AD" clId="Web-{F3027B63-3D63-BA27-EB71-80C5853387BC}" dt="2022-03-19T21:43:19.381" v="49" actId="20577"/>
        <pc:sldMkLst>
          <pc:docMk/>
          <pc:sldMk cId="3143721508" sldId="339"/>
        </pc:sldMkLst>
        <pc:spChg chg="mod">
          <ac:chgData name="Miller, Joseph (mill7025@vandals.uidaho.edu)" userId="S::mill7025@vandals.uidaho.edu::20be7b0c-9036-4a92-8713-cea4e1d180fa" providerId="AD" clId="Web-{F3027B63-3D63-BA27-EB71-80C5853387BC}" dt="2022-03-19T21:43:19.381" v="49" actId="20577"/>
          <ac:spMkLst>
            <pc:docMk/>
            <pc:sldMk cId="3143721508" sldId="339"/>
            <ac:spMk id="4" creationId="{3C1C4B8B-45F5-96E7-9CBF-71F158209EA7}"/>
          </ac:spMkLst>
        </pc:spChg>
      </pc:sldChg>
      <pc:sldChg chg="modSp">
        <pc:chgData name="Miller, Joseph (mill7025@vandals.uidaho.edu)" userId="S::mill7025@vandals.uidaho.edu::20be7b0c-9036-4a92-8713-cea4e1d180fa" providerId="AD" clId="Web-{F3027B63-3D63-BA27-EB71-80C5853387BC}" dt="2022-03-19T21:43:25.631" v="53" actId="20577"/>
        <pc:sldMkLst>
          <pc:docMk/>
          <pc:sldMk cId="1894792059" sldId="340"/>
        </pc:sldMkLst>
        <pc:spChg chg="mod">
          <ac:chgData name="Miller, Joseph (mill7025@vandals.uidaho.edu)" userId="S::mill7025@vandals.uidaho.edu::20be7b0c-9036-4a92-8713-cea4e1d180fa" providerId="AD" clId="Web-{F3027B63-3D63-BA27-EB71-80C5853387BC}" dt="2022-03-19T21:43:25.631" v="53" actId="20577"/>
          <ac:spMkLst>
            <pc:docMk/>
            <pc:sldMk cId="1894792059" sldId="340"/>
            <ac:spMk id="4" creationId="{67CFC950-F341-D713-5F4E-A1D6AF8EAA80}"/>
          </ac:spMkLst>
        </pc:spChg>
      </pc:sldChg>
      <pc:sldChg chg="modSp">
        <pc:chgData name="Miller, Joseph (mill7025@vandals.uidaho.edu)" userId="S::mill7025@vandals.uidaho.edu::20be7b0c-9036-4a92-8713-cea4e1d180fa" providerId="AD" clId="Web-{F3027B63-3D63-BA27-EB71-80C5853387BC}" dt="2022-03-19T21:43:33.398" v="56" actId="20577"/>
        <pc:sldMkLst>
          <pc:docMk/>
          <pc:sldMk cId="512070397" sldId="342"/>
        </pc:sldMkLst>
        <pc:spChg chg="mod">
          <ac:chgData name="Miller, Joseph (mill7025@vandals.uidaho.edu)" userId="S::mill7025@vandals.uidaho.edu::20be7b0c-9036-4a92-8713-cea4e1d180fa" providerId="AD" clId="Web-{F3027B63-3D63-BA27-EB71-80C5853387BC}" dt="2022-03-19T21:43:33.398" v="56" actId="20577"/>
          <ac:spMkLst>
            <pc:docMk/>
            <pc:sldMk cId="512070397" sldId="342"/>
            <ac:spMk id="4" creationId="{EDB0EC82-02FD-BDA3-5CB6-03A3C9E3AE72}"/>
          </ac:spMkLst>
        </pc:spChg>
      </pc:sldChg>
      <pc:sldChg chg="modSp new">
        <pc:chgData name="Miller, Joseph (mill7025@vandals.uidaho.edu)" userId="S::mill7025@vandals.uidaho.edu::20be7b0c-9036-4a92-8713-cea4e1d180fa" providerId="AD" clId="Web-{F3027B63-3D63-BA27-EB71-80C5853387BC}" dt="2022-03-19T22:08:46.413" v="234" actId="20577"/>
        <pc:sldMkLst>
          <pc:docMk/>
          <pc:sldMk cId="2548999850" sldId="348"/>
        </pc:sldMkLst>
        <pc:spChg chg="mod">
          <ac:chgData name="Miller, Joseph (mill7025@vandals.uidaho.edu)" userId="S::mill7025@vandals.uidaho.edu::20be7b0c-9036-4a92-8713-cea4e1d180fa" providerId="AD" clId="Web-{F3027B63-3D63-BA27-EB71-80C5853387BC}" dt="2022-03-19T22:07:18.335" v="150" actId="20577"/>
          <ac:spMkLst>
            <pc:docMk/>
            <pc:sldMk cId="2548999850" sldId="348"/>
            <ac:spMk id="2" creationId="{438FEA9F-7136-1985-2481-2CD751061B2B}"/>
          </ac:spMkLst>
        </pc:spChg>
        <pc:spChg chg="mod">
          <ac:chgData name="Miller, Joseph (mill7025@vandals.uidaho.edu)" userId="S::mill7025@vandals.uidaho.edu::20be7b0c-9036-4a92-8713-cea4e1d180fa" providerId="AD" clId="Web-{F3027B63-3D63-BA27-EB71-80C5853387BC}" dt="2022-03-19T22:08:46.413" v="234" actId="20577"/>
          <ac:spMkLst>
            <pc:docMk/>
            <pc:sldMk cId="2548999850" sldId="348"/>
            <ac:spMk id="3" creationId="{B545063E-ACD9-08A4-CAFE-6721FC3DD2A8}"/>
          </ac:spMkLst>
        </pc:spChg>
      </pc:sldChg>
    </pc:docChg>
  </pc:docChgLst>
  <pc:docChgLst>
    <pc:chgData name="Miller, Joseph (mill7025@vandals.uidaho.edu)" userId="S::mill7025@vandals.uidaho.edu::20be7b0c-9036-4a92-8713-cea4e1d180fa" providerId="AD" clId="Web-{37FFA8C1-A6AB-5516-108E-774A41F7384D}"/>
    <pc:docChg chg="addSld modSld">
      <pc:chgData name="Miller, Joseph (mill7025@vandals.uidaho.edu)" userId="S::mill7025@vandals.uidaho.edu::20be7b0c-9036-4a92-8713-cea4e1d180fa" providerId="AD" clId="Web-{37FFA8C1-A6AB-5516-108E-774A41F7384D}" dt="2022-03-19T16:08:45.527" v="1044"/>
      <pc:docMkLst>
        <pc:docMk/>
      </pc:docMkLst>
      <pc:sldChg chg="modSp">
        <pc:chgData name="Miller, Joseph (mill7025@vandals.uidaho.edu)" userId="S::mill7025@vandals.uidaho.edu::20be7b0c-9036-4a92-8713-cea4e1d180fa" providerId="AD" clId="Web-{37FFA8C1-A6AB-5516-108E-774A41F7384D}" dt="2022-03-19T14:53:52.130" v="380" actId="20577"/>
        <pc:sldMkLst>
          <pc:docMk/>
          <pc:sldMk cId="3211631590" sldId="307"/>
        </pc:sldMkLst>
        <pc:spChg chg="mod">
          <ac:chgData name="Miller, Joseph (mill7025@vandals.uidaho.edu)" userId="S::mill7025@vandals.uidaho.edu::20be7b0c-9036-4a92-8713-cea4e1d180fa" providerId="AD" clId="Web-{37FFA8C1-A6AB-5516-108E-774A41F7384D}" dt="2022-03-19T14:53:52.130" v="380" actId="20577"/>
          <ac:spMkLst>
            <pc:docMk/>
            <pc:sldMk cId="3211631590" sldId="307"/>
            <ac:spMk id="3" creationId="{FDF35B0C-2FE9-4F92-A46F-F5043E6CB557}"/>
          </ac:spMkLst>
        </pc:spChg>
      </pc:sldChg>
      <pc:sldChg chg="modSp">
        <pc:chgData name="Miller, Joseph (mill7025@vandals.uidaho.edu)" userId="S::mill7025@vandals.uidaho.edu::20be7b0c-9036-4a92-8713-cea4e1d180fa" providerId="AD" clId="Web-{37FFA8C1-A6AB-5516-108E-774A41F7384D}" dt="2022-03-19T14:18:52.612" v="37" actId="20577"/>
        <pc:sldMkLst>
          <pc:docMk/>
          <pc:sldMk cId="1986523929" sldId="309"/>
        </pc:sldMkLst>
        <pc:spChg chg="mod">
          <ac:chgData name="Miller, Joseph (mill7025@vandals.uidaho.edu)" userId="S::mill7025@vandals.uidaho.edu::20be7b0c-9036-4a92-8713-cea4e1d180fa" providerId="AD" clId="Web-{37FFA8C1-A6AB-5516-108E-774A41F7384D}" dt="2022-03-19T14:18:52.612" v="37" actId="20577"/>
          <ac:spMkLst>
            <pc:docMk/>
            <pc:sldMk cId="1986523929" sldId="309"/>
            <ac:spMk id="3" creationId="{EE64DF8B-2122-4835-9DF5-23213EF552BC}"/>
          </ac:spMkLst>
        </pc:spChg>
      </pc:sldChg>
      <pc:sldChg chg="modSp new">
        <pc:chgData name="Miller, Joseph (mill7025@vandals.uidaho.edu)" userId="S::mill7025@vandals.uidaho.edu::20be7b0c-9036-4a92-8713-cea4e1d180fa" providerId="AD" clId="Web-{37FFA8C1-A6AB-5516-108E-774A41F7384D}" dt="2022-03-19T14:21:13.564" v="71" actId="20577"/>
        <pc:sldMkLst>
          <pc:docMk/>
          <pc:sldMk cId="2115983984" sldId="310"/>
        </pc:sldMkLst>
        <pc:spChg chg="mod">
          <ac:chgData name="Miller, Joseph (mill7025@vandals.uidaho.edu)" userId="S::mill7025@vandals.uidaho.edu::20be7b0c-9036-4a92-8713-cea4e1d180fa" providerId="AD" clId="Web-{37FFA8C1-A6AB-5516-108E-774A41F7384D}" dt="2022-03-19T14:19:01.456" v="40" actId="20577"/>
          <ac:spMkLst>
            <pc:docMk/>
            <pc:sldMk cId="2115983984" sldId="310"/>
            <ac:spMk id="2" creationId="{194F4CE4-CA18-A5EB-736C-A62014F35CAD}"/>
          </ac:spMkLst>
        </pc:spChg>
        <pc:spChg chg="mod">
          <ac:chgData name="Miller, Joseph (mill7025@vandals.uidaho.edu)" userId="S::mill7025@vandals.uidaho.edu::20be7b0c-9036-4a92-8713-cea4e1d180fa" providerId="AD" clId="Web-{37FFA8C1-A6AB-5516-108E-774A41F7384D}" dt="2022-03-19T14:21:13.564" v="71" actId="20577"/>
          <ac:spMkLst>
            <pc:docMk/>
            <pc:sldMk cId="2115983984" sldId="310"/>
            <ac:spMk id="3" creationId="{95F31E1E-D2BB-7601-3497-62578EC42BA7}"/>
          </ac:spMkLst>
        </pc:spChg>
        <pc:spChg chg="mod">
          <ac:chgData name="Miller, Joseph (mill7025@vandals.uidaho.edu)" userId="S::mill7025@vandals.uidaho.edu::20be7b0c-9036-4a92-8713-cea4e1d180fa" providerId="AD" clId="Web-{37FFA8C1-A6AB-5516-108E-774A41F7384D}" dt="2022-03-19T14:18:57.987" v="39" actId="20577"/>
          <ac:spMkLst>
            <pc:docMk/>
            <pc:sldMk cId="2115983984" sldId="310"/>
            <ac:spMk id="4" creationId="{A277E4E0-AE13-F798-CF71-816A5DC9EC20}"/>
          </ac:spMkLst>
        </pc:spChg>
      </pc:sldChg>
      <pc:sldChg chg="modSp new">
        <pc:chgData name="Miller, Joseph (mill7025@vandals.uidaho.edu)" userId="S::mill7025@vandals.uidaho.edu::20be7b0c-9036-4a92-8713-cea4e1d180fa" providerId="AD" clId="Web-{37FFA8C1-A6AB-5516-108E-774A41F7384D}" dt="2022-03-19T14:26:31.271" v="95" actId="20577"/>
        <pc:sldMkLst>
          <pc:docMk/>
          <pc:sldMk cId="2269962592" sldId="311"/>
        </pc:sldMkLst>
        <pc:spChg chg="mod">
          <ac:chgData name="Miller, Joseph (mill7025@vandals.uidaho.edu)" userId="S::mill7025@vandals.uidaho.edu::20be7b0c-9036-4a92-8713-cea4e1d180fa" providerId="AD" clId="Web-{37FFA8C1-A6AB-5516-108E-774A41F7384D}" dt="2022-03-19T14:21:23.408" v="77" actId="20577"/>
          <ac:spMkLst>
            <pc:docMk/>
            <pc:sldMk cId="2269962592" sldId="311"/>
            <ac:spMk id="2" creationId="{F35D9DC1-7AC7-7AA7-BA91-066624412DF5}"/>
          </ac:spMkLst>
        </pc:spChg>
        <pc:spChg chg="mod">
          <ac:chgData name="Miller, Joseph (mill7025@vandals.uidaho.edu)" userId="S::mill7025@vandals.uidaho.edu::20be7b0c-9036-4a92-8713-cea4e1d180fa" providerId="AD" clId="Web-{37FFA8C1-A6AB-5516-108E-774A41F7384D}" dt="2022-03-19T14:26:31.271" v="95" actId="20577"/>
          <ac:spMkLst>
            <pc:docMk/>
            <pc:sldMk cId="2269962592" sldId="311"/>
            <ac:spMk id="3" creationId="{8A4D9B7E-F3B2-0B66-A340-2D7F17CB81DB}"/>
          </ac:spMkLst>
        </pc:spChg>
        <pc:spChg chg="mod">
          <ac:chgData name="Miller, Joseph (mill7025@vandals.uidaho.edu)" userId="S::mill7025@vandals.uidaho.edu::20be7b0c-9036-4a92-8713-cea4e1d180fa" providerId="AD" clId="Web-{37FFA8C1-A6AB-5516-108E-774A41F7384D}" dt="2022-03-19T14:21:20.314" v="73" actId="20577"/>
          <ac:spMkLst>
            <pc:docMk/>
            <pc:sldMk cId="2269962592" sldId="311"/>
            <ac:spMk id="4" creationId="{C47D2EF3-2B8B-8923-ACC1-049ABEB5D17F}"/>
          </ac:spMkLst>
        </pc:spChg>
      </pc:sldChg>
      <pc:sldChg chg="addSp modSp">
        <pc:chgData name="Miller, Joseph (mill7025@vandals.uidaho.edu)" userId="S::mill7025@vandals.uidaho.edu::20be7b0c-9036-4a92-8713-cea4e1d180fa" providerId="AD" clId="Web-{37FFA8C1-A6AB-5516-108E-774A41F7384D}" dt="2022-03-19T14:41:20.798" v="253"/>
        <pc:sldMkLst>
          <pc:docMk/>
          <pc:sldMk cId="3882766383" sldId="311"/>
        </pc:sldMkLst>
        <pc:spChg chg="mod">
          <ac:chgData name="Miller, Joseph (mill7025@vandals.uidaho.edu)" userId="S::mill7025@vandals.uidaho.edu::20be7b0c-9036-4a92-8713-cea4e1d180fa" providerId="AD" clId="Web-{37FFA8C1-A6AB-5516-108E-774A41F7384D}" dt="2022-03-19T14:26:48.435" v="96" actId="20577"/>
          <ac:spMkLst>
            <pc:docMk/>
            <pc:sldMk cId="3882766383" sldId="311"/>
            <ac:spMk id="2" creationId="{F4F710F5-4A7D-FEAE-8D78-E1EBABEF372E}"/>
          </ac:spMkLst>
        </pc:spChg>
        <pc:spChg chg="mod">
          <ac:chgData name="Miller, Joseph (mill7025@vandals.uidaho.edu)" userId="S::mill7025@vandals.uidaho.edu::20be7b0c-9036-4a92-8713-cea4e1d180fa" providerId="AD" clId="Web-{37FFA8C1-A6AB-5516-108E-774A41F7384D}" dt="2022-03-19T14:29:24.779" v="116" actId="20577"/>
          <ac:spMkLst>
            <pc:docMk/>
            <pc:sldMk cId="3882766383" sldId="311"/>
            <ac:spMk id="3" creationId="{2E8C2FED-1ACB-5884-AFCC-A069CC3A2A82}"/>
          </ac:spMkLst>
        </pc:spChg>
        <pc:spChg chg="mod">
          <ac:chgData name="Miller, Joseph (mill7025@vandals.uidaho.edu)" userId="S::mill7025@vandals.uidaho.edu::20be7b0c-9036-4a92-8713-cea4e1d180fa" providerId="AD" clId="Web-{37FFA8C1-A6AB-5516-108E-774A41F7384D}" dt="2022-03-19T14:26:52.966" v="100" actId="20577"/>
          <ac:spMkLst>
            <pc:docMk/>
            <pc:sldMk cId="3882766383" sldId="311"/>
            <ac:spMk id="4" creationId="{E69810CC-9BAC-0F21-5419-790BB382719B}"/>
          </ac:spMkLst>
        </pc:spChg>
        <pc:spChg chg="add mod">
          <ac:chgData name="Miller, Joseph (mill7025@vandals.uidaho.edu)" userId="S::mill7025@vandals.uidaho.edu::20be7b0c-9036-4a92-8713-cea4e1d180fa" providerId="AD" clId="Web-{37FFA8C1-A6AB-5516-108E-774A41F7384D}" dt="2022-03-19T14:31:41.514" v="139" actId="1076"/>
          <ac:spMkLst>
            <pc:docMk/>
            <pc:sldMk cId="3882766383" sldId="311"/>
            <ac:spMk id="6" creationId="{D8089CBE-7643-5EE2-4BFB-44279BAD478D}"/>
          </ac:spMkLst>
        </pc:spChg>
        <pc:spChg chg="add mod">
          <ac:chgData name="Miller, Joseph (mill7025@vandals.uidaho.edu)" userId="S::mill7025@vandals.uidaho.edu::20be7b0c-9036-4a92-8713-cea4e1d180fa" providerId="AD" clId="Web-{37FFA8C1-A6AB-5516-108E-774A41F7384D}" dt="2022-03-19T14:31:56.264" v="142" actId="1076"/>
          <ac:spMkLst>
            <pc:docMk/>
            <pc:sldMk cId="3882766383" sldId="311"/>
            <ac:spMk id="7" creationId="{449B03FA-1FD5-D7FD-D9FA-13469F731BC9}"/>
          </ac:spMkLst>
        </pc:spChg>
        <pc:spChg chg="add mod">
          <ac:chgData name="Miller, Joseph (mill7025@vandals.uidaho.edu)" userId="S::mill7025@vandals.uidaho.edu::20be7b0c-9036-4a92-8713-cea4e1d180fa" providerId="AD" clId="Web-{37FFA8C1-A6AB-5516-108E-774A41F7384D}" dt="2022-03-19T14:31:51.718" v="141" actId="1076"/>
          <ac:spMkLst>
            <pc:docMk/>
            <pc:sldMk cId="3882766383" sldId="311"/>
            <ac:spMk id="8" creationId="{E8D7204D-C082-B3F0-FFCB-8CFB7B864AE6}"/>
          </ac:spMkLst>
        </pc:spChg>
        <pc:spChg chg="add mod">
          <ac:chgData name="Miller, Joseph (mill7025@vandals.uidaho.edu)" userId="S::mill7025@vandals.uidaho.edu::20be7b0c-9036-4a92-8713-cea4e1d180fa" providerId="AD" clId="Web-{37FFA8C1-A6AB-5516-108E-774A41F7384D}" dt="2022-03-19T14:34:53.203" v="179" actId="1076"/>
          <ac:spMkLst>
            <pc:docMk/>
            <pc:sldMk cId="3882766383" sldId="311"/>
            <ac:spMk id="13" creationId="{310CAEA4-FDC6-36CE-DA88-F7FCC1E5D6EB}"/>
          </ac:spMkLst>
        </pc:spChg>
        <pc:spChg chg="add mod">
          <ac:chgData name="Miller, Joseph (mill7025@vandals.uidaho.edu)" userId="S::mill7025@vandals.uidaho.edu::20be7b0c-9036-4a92-8713-cea4e1d180fa" providerId="AD" clId="Web-{37FFA8C1-A6AB-5516-108E-774A41F7384D}" dt="2022-03-19T14:35:04.828" v="181" actId="1076"/>
          <ac:spMkLst>
            <pc:docMk/>
            <pc:sldMk cId="3882766383" sldId="311"/>
            <ac:spMk id="14" creationId="{9E6DB547-7FEC-FB47-8035-417A97410C83}"/>
          </ac:spMkLst>
        </pc:spChg>
        <pc:spChg chg="add mod">
          <ac:chgData name="Miller, Joseph (mill7025@vandals.uidaho.edu)" userId="S::mill7025@vandals.uidaho.edu::20be7b0c-9036-4a92-8713-cea4e1d180fa" providerId="AD" clId="Web-{37FFA8C1-A6AB-5516-108E-774A41F7384D}" dt="2022-03-19T14:35:07.453" v="182" actId="1076"/>
          <ac:spMkLst>
            <pc:docMk/>
            <pc:sldMk cId="3882766383" sldId="311"/>
            <ac:spMk id="15" creationId="{16A34BD8-2384-D04F-2472-A181A9CFD5F9}"/>
          </ac:spMkLst>
        </pc:spChg>
        <pc:cxnChg chg="add mod">
          <ac:chgData name="Miller, Joseph (mill7025@vandals.uidaho.edu)" userId="S::mill7025@vandals.uidaho.edu::20be7b0c-9036-4a92-8713-cea4e1d180fa" providerId="AD" clId="Web-{37FFA8C1-A6AB-5516-108E-774A41F7384D}" dt="2022-03-19T14:33:08.593" v="151"/>
          <ac:cxnSpMkLst>
            <pc:docMk/>
            <pc:sldMk cId="3882766383" sldId="311"/>
            <ac:cxnSpMk id="9" creationId="{C6E495B8-618A-EAF8-0E49-419D43EB9FCA}"/>
          </ac:cxnSpMkLst>
        </pc:cxnChg>
        <pc:cxnChg chg="add mod">
          <ac:chgData name="Miller, Joseph (mill7025@vandals.uidaho.edu)" userId="S::mill7025@vandals.uidaho.edu::20be7b0c-9036-4a92-8713-cea4e1d180fa" providerId="AD" clId="Web-{37FFA8C1-A6AB-5516-108E-774A41F7384D}" dt="2022-03-19T14:33:11.796" v="152"/>
          <ac:cxnSpMkLst>
            <pc:docMk/>
            <pc:sldMk cId="3882766383" sldId="311"/>
            <ac:cxnSpMk id="10" creationId="{1E545AB7-605C-8FB5-DED9-6E0286E38091}"/>
          </ac:cxnSpMkLst>
        </pc:cxnChg>
        <pc:cxnChg chg="add mod">
          <ac:chgData name="Miller, Joseph (mill7025@vandals.uidaho.edu)" userId="S::mill7025@vandals.uidaho.edu::20be7b0c-9036-4a92-8713-cea4e1d180fa" providerId="AD" clId="Web-{37FFA8C1-A6AB-5516-108E-774A41F7384D}" dt="2022-03-19T14:33:25.156" v="157" actId="14100"/>
          <ac:cxnSpMkLst>
            <pc:docMk/>
            <pc:sldMk cId="3882766383" sldId="311"/>
            <ac:cxnSpMk id="11" creationId="{4FB93598-526A-5658-65E3-3BE09DC5CF81}"/>
          </ac:cxnSpMkLst>
        </pc:cxnChg>
        <pc:cxnChg chg="add mod">
          <ac:chgData name="Miller, Joseph (mill7025@vandals.uidaho.edu)" userId="S::mill7025@vandals.uidaho.edu::20be7b0c-9036-4a92-8713-cea4e1d180fa" providerId="AD" clId="Web-{37FFA8C1-A6AB-5516-108E-774A41F7384D}" dt="2022-03-19T14:33:33.171" v="160" actId="14100"/>
          <ac:cxnSpMkLst>
            <pc:docMk/>
            <pc:sldMk cId="3882766383" sldId="311"/>
            <ac:cxnSpMk id="12" creationId="{735304D1-3923-D64E-A666-2FD573D46B29}"/>
          </ac:cxnSpMkLst>
        </pc:cxnChg>
        <pc:cxnChg chg="add mod">
          <ac:chgData name="Miller, Joseph (mill7025@vandals.uidaho.edu)" userId="S::mill7025@vandals.uidaho.edu::20be7b0c-9036-4a92-8713-cea4e1d180fa" providerId="AD" clId="Web-{37FFA8C1-A6AB-5516-108E-774A41F7384D}" dt="2022-03-19T14:41:20.798" v="253"/>
          <ac:cxnSpMkLst>
            <pc:docMk/>
            <pc:sldMk cId="3882766383" sldId="311"/>
            <ac:cxnSpMk id="16" creationId="{2C7815AE-1969-171C-31BB-E9FDC3837A1B}"/>
          </ac:cxnSpMkLst>
        </pc:cxnChg>
        <pc:cxnChg chg="add mod">
          <ac:chgData name="Miller, Joseph (mill7025@vandals.uidaho.edu)" userId="S::mill7025@vandals.uidaho.edu::20be7b0c-9036-4a92-8713-cea4e1d180fa" providerId="AD" clId="Web-{37FFA8C1-A6AB-5516-108E-774A41F7384D}" dt="2022-03-19T14:41:15.252" v="250"/>
          <ac:cxnSpMkLst>
            <pc:docMk/>
            <pc:sldMk cId="3882766383" sldId="311"/>
            <ac:cxnSpMk id="17" creationId="{E69C830A-498A-BF86-C813-215BC7AF65DE}"/>
          </ac:cxnSpMkLst>
        </pc:cxnChg>
        <pc:cxnChg chg="add mod">
          <ac:chgData name="Miller, Joseph (mill7025@vandals.uidaho.edu)" userId="S::mill7025@vandals.uidaho.edu::20be7b0c-9036-4a92-8713-cea4e1d180fa" providerId="AD" clId="Web-{37FFA8C1-A6AB-5516-108E-774A41F7384D}" dt="2022-03-19T14:41:15.267" v="251"/>
          <ac:cxnSpMkLst>
            <pc:docMk/>
            <pc:sldMk cId="3882766383" sldId="311"/>
            <ac:cxnSpMk id="18" creationId="{7A78431F-2B90-67DC-31F6-CE3BE3ABE70E}"/>
          </ac:cxnSpMkLst>
        </pc:cxnChg>
        <pc:cxnChg chg="add mod">
          <ac:chgData name="Miller, Joseph (mill7025@vandals.uidaho.edu)" userId="S::mill7025@vandals.uidaho.edu::20be7b0c-9036-4a92-8713-cea4e1d180fa" providerId="AD" clId="Web-{37FFA8C1-A6AB-5516-108E-774A41F7384D}" dt="2022-03-19T14:41:15.283" v="252"/>
          <ac:cxnSpMkLst>
            <pc:docMk/>
            <pc:sldMk cId="3882766383" sldId="311"/>
            <ac:cxnSpMk id="19" creationId="{A091604B-A9A7-E6A4-A6AD-1B7D3BC5AD47}"/>
          </ac:cxnSpMkLst>
        </pc:cxnChg>
        <pc:cxnChg chg="add mod">
          <ac:chgData name="Miller, Joseph (mill7025@vandals.uidaho.edu)" userId="S::mill7025@vandals.uidaho.edu::20be7b0c-9036-4a92-8713-cea4e1d180fa" providerId="AD" clId="Web-{37FFA8C1-A6AB-5516-108E-774A41F7384D}" dt="2022-03-19T14:41:15.236" v="249"/>
          <ac:cxnSpMkLst>
            <pc:docMk/>
            <pc:sldMk cId="3882766383" sldId="311"/>
            <ac:cxnSpMk id="20" creationId="{62E6EE66-6B81-33C9-FDF8-9BBE2F662237}"/>
          </ac:cxnSpMkLst>
        </pc:cxnChg>
        <pc:cxnChg chg="add mod">
          <ac:chgData name="Miller, Joseph (mill7025@vandals.uidaho.edu)" userId="S::mill7025@vandals.uidaho.edu::20be7b0c-9036-4a92-8713-cea4e1d180fa" providerId="AD" clId="Web-{37FFA8C1-A6AB-5516-108E-774A41F7384D}" dt="2022-03-19T14:41:15.220" v="248"/>
          <ac:cxnSpMkLst>
            <pc:docMk/>
            <pc:sldMk cId="3882766383" sldId="311"/>
            <ac:cxnSpMk id="21" creationId="{0DD6AB52-5643-FE6C-8E80-676627945D66}"/>
          </ac:cxnSpMkLst>
        </pc:cxnChg>
        <pc:cxnChg chg="add mod">
          <ac:chgData name="Miller, Joseph (mill7025@vandals.uidaho.edu)" userId="S::mill7025@vandals.uidaho.edu::20be7b0c-9036-4a92-8713-cea4e1d180fa" providerId="AD" clId="Web-{37FFA8C1-A6AB-5516-108E-774A41F7384D}" dt="2022-03-19T14:41:15.080" v="238"/>
          <ac:cxnSpMkLst>
            <pc:docMk/>
            <pc:sldMk cId="3882766383" sldId="311"/>
            <ac:cxnSpMk id="22" creationId="{7CEA33B3-8A03-8B4E-AC8A-B008D74B3042}"/>
          </ac:cxnSpMkLst>
        </pc:cxnChg>
        <pc:cxnChg chg="add mod">
          <ac:chgData name="Miller, Joseph (mill7025@vandals.uidaho.edu)" userId="S::mill7025@vandals.uidaho.edu::20be7b0c-9036-4a92-8713-cea4e1d180fa" providerId="AD" clId="Web-{37FFA8C1-A6AB-5516-108E-774A41F7384D}" dt="2022-03-19T14:41:15.127" v="241"/>
          <ac:cxnSpMkLst>
            <pc:docMk/>
            <pc:sldMk cId="3882766383" sldId="311"/>
            <ac:cxnSpMk id="23" creationId="{B5C7C43B-7B14-512E-A64E-548A711F8D94}"/>
          </ac:cxnSpMkLst>
        </pc:cxnChg>
        <pc:cxnChg chg="add mod">
          <ac:chgData name="Miller, Joseph (mill7025@vandals.uidaho.edu)" userId="S::mill7025@vandals.uidaho.edu::20be7b0c-9036-4a92-8713-cea4e1d180fa" providerId="AD" clId="Web-{37FFA8C1-A6AB-5516-108E-774A41F7384D}" dt="2022-03-19T14:41:15.205" v="247"/>
          <ac:cxnSpMkLst>
            <pc:docMk/>
            <pc:sldMk cId="3882766383" sldId="311"/>
            <ac:cxnSpMk id="24" creationId="{A37C3AB3-78D8-FC37-8E96-B7D17E2AA94C}"/>
          </ac:cxnSpMkLst>
        </pc:cxnChg>
        <pc:cxnChg chg="add mod">
          <ac:chgData name="Miller, Joseph (mill7025@vandals.uidaho.edu)" userId="S::mill7025@vandals.uidaho.edu::20be7b0c-9036-4a92-8713-cea4e1d180fa" providerId="AD" clId="Web-{37FFA8C1-A6AB-5516-108E-774A41F7384D}" dt="2022-03-19T14:41:15.158" v="243"/>
          <ac:cxnSpMkLst>
            <pc:docMk/>
            <pc:sldMk cId="3882766383" sldId="311"/>
            <ac:cxnSpMk id="25" creationId="{F45FA484-419C-0259-A2E6-F261C5FDCC92}"/>
          </ac:cxnSpMkLst>
        </pc:cxnChg>
        <pc:cxnChg chg="add mod">
          <ac:chgData name="Miller, Joseph (mill7025@vandals.uidaho.edu)" userId="S::mill7025@vandals.uidaho.edu::20be7b0c-9036-4a92-8713-cea4e1d180fa" providerId="AD" clId="Web-{37FFA8C1-A6AB-5516-108E-774A41F7384D}" dt="2022-03-19T14:41:15.142" v="242"/>
          <ac:cxnSpMkLst>
            <pc:docMk/>
            <pc:sldMk cId="3882766383" sldId="311"/>
            <ac:cxnSpMk id="26" creationId="{A91579DC-6C45-2807-8620-D6A8DE767289}"/>
          </ac:cxnSpMkLst>
        </pc:cxnChg>
        <pc:cxnChg chg="add mod">
          <ac:chgData name="Miller, Joseph (mill7025@vandals.uidaho.edu)" userId="S::mill7025@vandals.uidaho.edu::20be7b0c-9036-4a92-8713-cea4e1d180fa" providerId="AD" clId="Web-{37FFA8C1-A6AB-5516-108E-774A41F7384D}" dt="2022-03-19T14:41:15.189" v="245"/>
          <ac:cxnSpMkLst>
            <pc:docMk/>
            <pc:sldMk cId="3882766383" sldId="311"/>
            <ac:cxnSpMk id="27" creationId="{4C4F5736-B5A1-AE2F-5042-E3D65188FF6C}"/>
          </ac:cxnSpMkLst>
        </pc:cxnChg>
        <pc:cxnChg chg="add mod">
          <ac:chgData name="Miller, Joseph (mill7025@vandals.uidaho.edu)" userId="S::mill7025@vandals.uidaho.edu::20be7b0c-9036-4a92-8713-cea4e1d180fa" providerId="AD" clId="Web-{37FFA8C1-A6AB-5516-108E-774A41F7384D}" dt="2022-03-19T14:41:15.173" v="244"/>
          <ac:cxnSpMkLst>
            <pc:docMk/>
            <pc:sldMk cId="3882766383" sldId="311"/>
            <ac:cxnSpMk id="28" creationId="{F3C53B25-92EC-74B9-9A70-F1251BC96CFE}"/>
          </ac:cxnSpMkLst>
        </pc:cxnChg>
        <pc:cxnChg chg="add mod">
          <ac:chgData name="Miller, Joseph (mill7025@vandals.uidaho.edu)" userId="S::mill7025@vandals.uidaho.edu::20be7b0c-9036-4a92-8713-cea4e1d180fa" providerId="AD" clId="Web-{37FFA8C1-A6AB-5516-108E-774A41F7384D}" dt="2022-03-19T14:41:15.189" v="246"/>
          <ac:cxnSpMkLst>
            <pc:docMk/>
            <pc:sldMk cId="3882766383" sldId="311"/>
            <ac:cxnSpMk id="29" creationId="{E84861D7-0912-7452-6E3E-76ECD14EB350}"/>
          </ac:cxnSpMkLst>
        </pc:cxnChg>
        <pc:cxnChg chg="add mod">
          <ac:chgData name="Miller, Joseph (mill7025@vandals.uidaho.edu)" userId="S::mill7025@vandals.uidaho.edu::20be7b0c-9036-4a92-8713-cea4e1d180fa" providerId="AD" clId="Web-{37FFA8C1-A6AB-5516-108E-774A41F7384D}" dt="2022-03-19T14:41:15.095" v="239"/>
          <ac:cxnSpMkLst>
            <pc:docMk/>
            <pc:sldMk cId="3882766383" sldId="311"/>
            <ac:cxnSpMk id="30" creationId="{C7C9D952-E8C9-283D-DB04-4AC7456EFCE2}"/>
          </ac:cxnSpMkLst>
        </pc:cxnChg>
        <pc:cxnChg chg="add mod">
          <ac:chgData name="Miller, Joseph (mill7025@vandals.uidaho.edu)" userId="S::mill7025@vandals.uidaho.edu::20be7b0c-9036-4a92-8713-cea4e1d180fa" providerId="AD" clId="Web-{37FFA8C1-A6AB-5516-108E-774A41F7384D}" dt="2022-03-19T14:41:15.111" v="240"/>
          <ac:cxnSpMkLst>
            <pc:docMk/>
            <pc:sldMk cId="3882766383" sldId="311"/>
            <ac:cxnSpMk id="31" creationId="{98D7A2CE-E4C3-6209-0AFB-0B082A41022E}"/>
          </ac:cxnSpMkLst>
        </pc:cxnChg>
      </pc:sldChg>
      <pc:sldChg chg="modSp">
        <pc:chgData name="Miller, Joseph (mill7025@vandals.uidaho.edu)" userId="S::mill7025@vandals.uidaho.edu::20be7b0c-9036-4a92-8713-cea4e1d180fa" providerId="AD" clId="Web-{37FFA8C1-A6AB-5516-108E-774A41F7384D}" dt="2022-03-19T14:51:04.786" v="343" actId="20577"/>
        <pc:sldMkLst>
          <pc:docMk/>
          <pc:sldMk cId="2269962592" sldId="312"/>
        </pc:sldMkLst>
        <pc:spChg chg="mod">
          <ac:chgData name="Miller, Joseph (mill7025@vandals.uidaho.edu)" userId="S::mill7025@vandals.uidaho.edu::20be7b0c-9036-4a92-8713-cea4e1d180fa" providerId="AD" clId="Web-{37FFA8C1-A6AB-5516-108E-774A41F7384D}" dt="2022-03-19T14:51:04.786" v="343" actId="20577"/>
          <ac:spMkLst>
            <pc:docMk/>
            <pc:sldMk cId="2269962592" sldId="312"/>
            <ac:spMk id="3" creationId="{8A4D9B7E-F3B2-0B66-A340-2D7F17CB81DB}"/>
          </ac:spMkLst>
        </pc:spChg>
      </pc:sldChg>
      <pc:sldChg chg="modSp new">
        <pc:chgData name="Miller, Joseph (mill7025@vandals.uidaho.edu)" userId="S::mill7025@vandals.uidaho.edu::20be7b0c-9036-4a92-8713-cea4e1d180fa" providerId="AD" clId="Web-{37FFA8C1-A6AB-5516-108E-774A41F7384D}" dt="2022-03-19T14:43:18.221" v="289" actId="20577"/>
        <pc:sldMkLst>
          <pc:docMk/>
          <pc:sldMk cId="3916651673" sldId="313"/>
        </pc:sldMkLst>
        <pc:spChg chg="mod">
          <ac:chgData name="Miller, Joseph (mill7025@vandals.uidaho.edu)" userId="S::mill7025@vandals.uidaho.edu::20be7b0c-9036-4a92-8713-cea4e1d180fa" providerId="AD" clId="Web-{37FFA8C1-A6AB-5516-108E-774A41F7384D}" dt="2022-03-19T14:42:07.799" v="257" actId="20577"/>
          <ac:spMkLst>
            <pc:docMk/>
            <pc:sldMk cId="3916651673" sldId="313"/>
            <ac:spMk id="2" creationId="{27C005F0-254A-BF28-AC04-49FC7849A4E7}"/>
          </ac:spMkLst>
        </pc:spChg>
        <pc:spChg chg="mod">
          <ac:chgData name="Miller, Joseph (mill7025@vandals.uidaho.edu)" userId="S::mill7025@vandals.uidaho.edu::20be7b0c-9036-4a92-8713-cea4e1d180fa" providerId="AD" clId="Web-{37FFA8C1-A6AB-5516-108E-774A41F7384D}" dt="2022-03-19T14:43:18.221" v="289" actId="20577"/>
          <ac:spMkLst>
            <pc:docMk/>
            <pc:sldMk cId="3916651673" sldId="313"/>
            <ac:spMk id="3" creationId="{944FD748-48FF-F324-4F95-B8B7A6927423}"/>
          </ac:spMkLst>
        </pc:spChg>
        <pc:spChg chg="mod">
          <ac:chgData name="Miller, Joseph (mill7025@vandals.uidaho.edu)" userId="S::mill7025@vandals.uidaho.edu::20be7b0c-9036-4a92-8713-cea4e1d180fa" providerId="AD" clId="Web-{37FFA8C1-A6AB-5516-108E-774A41F7384D}" dt="2022-03-19T14:42:11.939" v="258" actId="20577"/>
          <ac:spMkLst>
            <pc:docMk/>
            <pc:sldMk cId="3916651673" sldId="313"/>
            <ac:spMk id="4" creationId="{7994EE76-3802-B6E1-7AD2-01DC8B2E066D}"/>
          </ac:spMkLst>
        </pc:spChg>
      </pc:sldChg>
      <pc:sldChg chg="modSp new">
        <pc:chgData name="Miller, Joseph (mill7025@vandals.uidaho.edu)" userId="S::mill7025@vandals.uidaho.edu::20be7b0c-9036-4a92-8713-cea4e1d180fa" providerId="AD" clId="Web-{37FFA8C1-A6AB-5516-108E-774A41F7384D}" dt="2022-03-19T14:55:11.443" v="424" actId="20577"/>
        <pc:sldMkLst>
          <pc:docMk/>
          <pc:sldMk cId="47217879" sldId="314"/>
        </pc:sldMkLst>
        <pc:spChg chg="mod">
          <ac:chgData name="Miller, Joseph (mill7025@vandals.uidaho.edu)" userId="S::mill7025@vandals.uidaho.edu::20be7b0c-9036-4a92-8713-cea4e1d180fa" providerId="AD" clId="Web-{37FFA8C1-A6AB-5516-108E-774A41F7384D}" dt="2022-03-19T14:54:54.256" v="410" actId="20577"/>
          <ac:spMkLst>
            <pc:docMk/>
            <pc:sldMk cId="47217879" sldId="314"/>
            <ac:spMk id="2" creationId="{6F24B3D5-0544-CDA8-B729-F6E1AD56DABA}"/>
          </ac:spMkLst>
        </pc:spChg>
        <pc:spChg chg="mod">
          <ac:chgData name="Miller, Joseph (mill7025@vandals.uidaho.edu)" userId="S::mill7025@vandals.uidaho.edu::20be7b0c-9036-4a92-8713-cea4e1d180fa" providerId="AD" clId="Web-{37FFA8C1-A6AB-5516-108E-774A41F7384D}" dt="2022-03-19T14:55:11.443" v="424" actId="20577"/>
          <ac:spMkLst>
            <pc:docMk/>
            <pc:sldMk cId="47217879" sldId="314"/>
            <ac:spMk id="3" creationId="{602DB8F5-BF34-22EF-EBB7-40EB77B67CA3}"/>
          </ac:spMkLst>
        </pc:spChg>
        <pc:spChg chg="mod">
          <ac:chgData name="Miller, Joseph (mill7025@vandals.uidaho.edu)" userId="S::mill7025@vandals.uidaho.edu::20be7b0c-9036-4a92-8713-cea4e1d180fa" providerId="AD" clId="Web-{37FFA8C1-A6AB-5516-108E-774A41F7384D}" dt="2022-03-19T14:54:13.646" v="389" actId="20577"/>
          <ac:spMkLst>
            <pc:docMk/>
            <pc:sldMk cId="47217879" sldId="314"/>
            <ac:spMk id="4" creationId="{47A35554-C1C9-6533-3063-5E7258F27B20}"/>
          </ac:spMkLst>
        </pc:spChg>
      </pc:sldChg>
      <pc:sldChg chg="modSp new">
        <pc:chgData name="Miller, Joseph (mill7025@vandals.uidaho.edu)" userId="S::mill7025@vandals.uidaho.edu::20be7b0c-9036-4a92-8713-cea4e1d180fa" providerId="AD" clId="Web-{37FFA8C1-A6AB-5516-108E-774A41F7384D}" dt="2022-03-19T14:56:23.459" v="474" actId="20577"/>
        <pc:sldMkLst>
          <pc:docMk/>
          <pc:sldMk cId="35606306" sldId="315"/>
        </pc:sldMkLst>
        <pc:spChg chg="mod">
          <ac:chgData name="Miller, Joseph (mill7025@vandals.uidaho.edu)" userId="S::mill7025@vandals.uidaho.edu::20be7b0c-9036-4a92-8713-cea4e1d180fa" providerId="AD" clId="Web-{37FFA8C1-A6AB-5516-108E-774A41F7384D}" dt="2022-03-19T14:55:32.896" v="436" actId="20577"/>
          <ac:spMkLst>
            <pc:docMk/>
            <pc:sldMk cId="35606306" sldId="315"/>
            <ac:spMk id="2" creationId="{4FB2280F-E23E-07BF-23AC-F50A5C666DBE}"/>
          </ac:spMkLst>
        </pc:spChg>
        <pc:spChg chg="mod">
          <ac:chgData name="Miller, Joseph (mill7025@vandals.uidaho.edu)" userId="S::mill7025@vandals.uidaho.edu::20be7b0c-9036-4a92-8713-cea4e1d180fa" providerId="AD" clId="Web-{37FFA8C1-A6AB-5516-108E-774A41F7384D}" dt="2022-03-19T14:56:03.600" v="465" actId="20577"/>
          <ac:spMkLst>
            <pc:docMk/>
            <pc:sldMk cId="35606306" sldId="315"/>
            <ac:spMk id="3" creationId="{49FD1613-F7A4-9280-E219-302870EA10A6}"/>
          </ac:spMkLst>
        </pc:spChg>
        <pc:spChg chg="mod">
          <ac:chgData name="Miller, Joseph (mill7025@vandals.uidaho.edu)" userId="S::mill7025@vandals.uidaho.edu::20be7b0c-9036-4a92-8713-cea4e1d180fa" providerId="AD" clId="Web-{37FFA8C1-A6AB-5516-108E-774A41F7384D}" dt="2022-03-19T14:56:23.459" v="474" actId="20577"/>
          <ac:spMkLst>
            <pc:docMk/>
            <pc:sldMk cId="35606306" sldId="315"/>
            <ac:spMk id="4" creationId="{EF41926E-784B-8EDD-D4E0-17BE2B597B10}"/>
          </ac:spMkLst>
        </pc:spChg>
      </pc:sldChg>
      <pc:sldChg chg="modSp new">
        <pc:chgData name="Miller, Joseph (mill7025@vandals.uidaho.edu)" userId="S::mill7025@vandals.uidaho.edu::20be7b0c-9036-4a92-8713-cea4e1d180fa" providerId="AD" clId="Web-{37FFA8C1-A6AB-5516-108E-774A41F7384D}" dt="2022-03-19T14:56:50.772" v="509" actId="20577"/>
        <pc:sldMkLst>
          <pc:docMk/>
          <pc:sldMk cId="4061604145" sldId="316"/>
        </pc:sldMkLst>
        <pc:spChg chg="mod">
          <ac:chgData name="Miller, Joseph (mill7025@vandals.uidaho.edu)" userId="S::mill7025@vandals.uidaho.edu::20be7b0c-9036-4a92-8713-cea4e1d180fa" providerId="AD" clId="Web-{37FFA8C1-A6AB-5516-108E-774A41F7384D}" dt="2022-03-19T14:56:15.600" v="470" actId="20577"/>
          <ac:spMkLst>
            <pc:docMk/>
            <pc:sldMk cId="4061604145" sldId="316"/>
            <ac:spMk id="2" creationId="{F6E2F4E0-9213-4E8F-6171-7DE47853A23D}"/>
          </ac:spMkLst>
        </pc:spChg>
        <pc:spChg chg="mod">
          <ac:chgData name="Miller, Joseph (mill7025@vandals.uidaho.edu)" userId="S::mill7025@vandals.uidaho.edu::20be7b0c-9036-4a92-8713-cea4e1d180fa" providerId="AD" clId="Web-{37FFA8C1-A6AB-5516-108E-774A41F7384D}" dt="2022-03-19T14:56:50.772" v="509" actId="20577"/>
          <ac:spMkLst>
            <pc:docMk/>
            <pc:sldMk cId="4061604145" sldId="316"/>
            <ac:spMk id="3" creationId="{7B16C8C3-2CBA-E2BA-6721-A40B1F6CB61D}"/>
          </ac:spMkLst>
        </pc:spChg>
        <pc:spChg chg="mod">
          <ac:chgData name="Miller, Joseph (mill7025@vandals.uidaho.edu)" userId="S::mill7025@vandals.uidaho.edu::20be7b0c-9036-4a92-8713-cea4e1d180fa" providerId="AD" clId="Web-{37FFA8C1-A6AB-5516-108E-774A41F7384D}" dt="2022-03-19T14:56:27.553" v="476" actId="20577"/>
          <ac:spMkLst>
            <pc:docMk/>
            <pc:sldMk cId="4061604145" sldId="316"/>
            <ac:spMk id="4" creationId="{E3829813-88E0-A249-004D-5709A745C02B}"/>
          </ac:spMkLst>
        </pc:spChg>
      </pc:sldChg>
      <pc:sldChg chg="modSp new">
        <pc:chgData name="Miller, Joseph (mill7025@vandals.uidaho.edu)" userId="S::mill7025@vandals.uidaho.edu::20be7b0c-9036-4a92-8713-cea4e1d180fa" providerId="AD" clId="Web-{37FFA8C1-A6AB-5516-108E-774A41F7384D}" dt="2022-03-19T14:57:38.975" v="547" actId="20577"/>
        <pc:sldMkLst>
          <pc:docMk/>
          <pc:sldMk cId="4039989377" sldId="317"/>
        </pc:sldMkLst>
        <pc:spChg chg="mod">
          <ac:chgData name="Miller, Joseph (mill7025@vandals.uidaho.edu)" userId="S::mill7025@vandals.uidaho.edu::20be7b0c-9036-4a92-8713-cea4e1d180fa" providerId="AD" clId="Web-{37FFA8C1-A6AB-5516-108E-774A41F7384D}" dt="2022-03-19T14:57:02.038" v="513" actId="20577"/>
          <ac:spMkLst>
            <pc:docMk/>
            <pc:sldMk cId="4039989377" sldId="317"/>
            <ac:spMk id="2" creationId="{EAA11739-F164-1110-0EDB-F27E82BDF60A}"/>
          </ac:spMkLst>
        </pc:spChg>
        <pc:spChg chg="mod">
          <ac:chgData name="Miller, Joseph (mill7025@vandals.uidaho.edu)" userId="S::mill7025@vandals.uidaho.edu::20be7b0c-9036-4a92-8713-cea4e1d180fa" providerId="AD" clId="Web-{37FFA8C1-A6AB-5516-108E-774A41F7384D}" dt="2022-03-19T14:57:38.975" v="547" actId="20577"/>
          <ac:spMkLst>
            <pc:docMk/>
            <pc:sldMk cId="4039989377" sldId="317"/>
            <ac:spMk id="3" creationId="{1ABBEF62-FE37-AF7D-74DD-348BB5F46A03}"/>
          </ac:spMkLst>
        </pc:spChg>
        <pc:spChg chg="mod">
          <ac:chgData name="Miller, Joseph (mill7025@vandals.uidaho.edu)" userId="S::mill7025@vandals.uidaho.edu::20be7b0c-9036-4a92-8713-cea4e1d180fa" providerId="AD" clId="Web-{37FFA8C1-A6AB-5516-108E-774A41F7384D}" dt="2022-03-19T14:56:56.741" v="511" actId="20577"/>
          <ac:spMkLst>
            <pc:docMk/>
            <pc:sldMk cId="4039989377" sldId="317"/>
            <ac:spMk id="4" creationId="{E1EA892A-7676-7D31-E2C4-432CDB8B4E4B}"/>
          </ac:spMkLst>
        </pc:spChg>
      </pc:sldChg>
      <pc:sldChg chg="modSp new">
        <pc:chgData name="Miller, Joseph (mill7025@vandals.uidaho.edu)" userId="S::mill7025@vandals.uidaho.edu::20be7b0c-9036-4a92-8713-cea4e1d180fa" providerId="AD" clId="Web-{37FFA8C1-A6AB-5516-108E-774A41F7384D}" dt="2022-03-19T14:58:12.507" v="567" actId="20577"/>
        <pc:sldMkLst>
          <pc:docMk/>
          <pc:sldMk cId="1459156988" sldId="318"/>
        </pc:sldMkLst>
        <pc:spChg chg="mod">
          <ac:chgData name="Miller, Joseph (mill7025@vandals.uidaho.edu)" userId="S::mill7025@vandals.uidaho.edu::20be7b0c-9036-4a92-8713-cea4e1d180fa" providerId="AD" clId="Web-{37FFA8C1-A6AB-5516-108E-774A41F7384D}" dt="2022-03-19T14:57:57.538" v="556" actId="20577"/>
          <ac:spMkLst>
            <pc:docMk/>
            <pc:sldMk cId="1459156988" sldId="318"/>
            <ac:spMk id="2" creationId="{D15E056C-0CD8-B8BE-82E8-CB34327358E4}"/>
          </ac:spMkLst>
        </pc:spChg>
        <pc:spChg chg="mod">
          <ac:chgData name="Miller, Joseph (mill7025@vandals.uidaho.edu)" userId="S::mill7025@vandals.uidaho.edu::20be7b0c-9036-4a92-8713-cea4e1d180fa" providerId="AD" clId="Web-{37FFA8C1-A6AB-5516-108E-774A41F7384D}" dt="2022-03-19T14:58:12.507" v="567" actId="20577"/>
          <ac:spMkLst>
            <pc:docMk/>
            <pc:sldMk cId="1459156988" sldId="318"/>
            <ac:spMk id="3" creationId="{3E1659EE-CF5B-8493-D201-3995E290F802}"/>
          </ac:spMkLst>
        </pc:spChg>
        <pc:spChg chg="mod">
          <ac:chgData name="Miller, Joseph (mill7025@vandals.uidaho.edu)" userId="S::mill7025@vandals.uidaho.edu::20be7b0c-9036-4a92-8713-cea4e1d180fa" providerId="AD" clId="Web-{37FFA8C1-A6AB-5516-108E-774A41F7384D}" dt="2022-03-19T14:57:51.022" v="550" actId="20577"/>
          <ac:spMkLst>
            <pc:docMk/>
            <pc:sldMk cId="1459156988" sldId="318"/>
            <ac:spMk id="4" creationId="{46C430CA-FB7D-7219-3E11-42C5FCA09151}"/>
          </ac:spMkLst>
        </pc:spChg>
      </pc:sldChg>
      <pc:sldChg chg="modSp new">
        <pc:chgData name="Miller, Joseph (mill7025@vandals.uidaho.edu)" userId="S::mill7025@vandals.uidaho.edu::20be7b0c-9036-4a92-8713-cea4e1d180fa" providerId="AD" clId="Web-{37FFA8C1-A6AB-5516-108E-774A41F7384D}" dt="2022-03-19T14:58:58.616" v="604" actId="20577"/>
        <pc:sldMkLst>
          <pc:docMk/>
          <pc:sldMk cId="4281304397" sldId="319"/>
        </pc:sldMkLst>
        <pc:spChg chg="mod">
          <ac:chgData name="Miller, Joseph (mill7025@vandals.uidaho.edu)" userId="S::mill7025@vandals.uidaho.edu::20be7b0c-9036-4a92-8713-cea4e1d180fa" providerId="AD" clId="Web-{37FFA8C1-A6AB-5516-108E-774A41F7384D}" dt="2022-03-19T14:58:23.647" v="570" actId="20577"/>
          <ac:spMkLst>
            <pc:docMk/>
            <pc:sldMk cId="4281304397" sldId="319"/>
            <ac:spMk id="2" creationId="{9D98C14A-5ED1-EDDB-2651-8A3B7E0B8C0F}"/>
          </ac:spMkLst>
        </pc:spChg>
        <pc:spChg chg="mod">
          <ac:chgData name="Miller, Joseph (mill7025@vandals.uidaho.edu)" userId="S::mill7025@vandals.uidaho.edu::20be7b0c-9036-4a92-8713-cea4e1d180fa" providerId="AD" clId="Web-{37FFA8C1-A6AB-5516-108E-774A41F7384D}" dt="2022-03-19T14:58:58.616" v="604" actId="20577"/>
          <ac:spMkLst>
            <pc:docMk/>
            <pc:sldMk cId="4281304397" sldId="319"/>
            <ac:spMk id="3" creationId="{5F578A38-A81E-1CAC-3AB0-0016339CAE5A}"/>
          </ac:spMkLst>
        </pc:spChg>
        <pc:spChg chg="mod">
          <ac:chgData name="Miller, Joseph (mill7025@vandals.uidaho.edu)" userId="S::mill7025@vandals.uidaho.edu::20be7b0c-9036-4a92-8713-cea4e1d180fa" providerId="AD" clId="Web-{37FFA8C1-A6AB-5516-108E-774A41F7384D}" dt="2022-03-19T14:58:28.288" v="571" actId="20577"/>
          <ac:spMkLst>
            <pc:docMk/>
            <pc:sldMk cId="4281304397" sldId="319"/>
            <ac:spMk id="4" creationId="{A9C67297-7A3C-A548-F0C1-EE14E8066855}"/>
          </ac:spMkLst>
        </pc:spChg>
      </pc:sldChg>
      <pc:sldChg chg="modSp new">
        <pc:chgData name="Miller, Joseph (mill7025@vandals.uidaho.edu)" userId="S::mill7025@vandals.uidaho.edu::20be7b0c-9036-4a92-8713-cea4e1d180fa" providerId="AD" clId="Web-{37FFA8C1-A6AB-5516-108E-774A41F7384D}" dt="2022-03-19T14:59:54.038" v="647" actId="20577"/>
        <pc:sldMkLst>
          <pc:docMk/>
          <pc:sldMk cId="142408222" sldId="320"/>
        </pc:sldMkLst>
        <pc:spChg chg="mod">
          <ac:chgData name="Miller, Joseph (mill7025@vandals.uidaho.edu)" userId="S::mill7025@vandals.uidaho.edu::20be7b0c-9036-4a92-8713-cea4e1d180fa" providerId="AD" clId="Web-{37FFA8C1-A6AB-5516-108E-774A41F7384D}" dt="2022-03-19T14:59:24.726" v="625" actId="20577"/>
          <ac:spMkLst>
            <pc:docMk/>
            <pc:sldMk cId="142408222" sldId="320"/>
            <ac:spMk id="2" creationId="{317DBA00-C9ED-1D83-6A04-DA4D0ACF24F9}"/>
          </ac:spMkLst>
        </pc:spChg>
        <pc:spChg chg="mod">
          <ac:chgData name="Miller, Joseph (mill7025@vandals.uidaho.edu)" userId="S::mill7025@vandals.uidaho.edu::20be7b0c-9036-4a92-8713-cea4e1d180fa" providerId="AD" clId="Web-{37FFA8C1-A6AB-5516-108E-774A41F7384D}" dt="2022-03-19T14:59:54.038" v="647" actId="20577"/>
          <ac:spMkLst>
            <pc:docMk/>
            <pc:sldMk cId="142408222" sldId="320"/>
            <ac:spMk id="3" creationId="{D9B37737-53F2-18C5-90F0-B9DF5F43F209}"/>
          </ac:spMkLst>
        </pc:spChg>
        <pc:spChg chg="mod">
          <ac:chgData name="Miller, Joseph (mill7025@vandals.uidaho.edu)" userId="S::mill7025@vandals.uidaho.edu::20be7b0c-9036-4a92-8713-cea4e1d180fa" providerId="AD" clId="Web-{37FFA8C1-A6AB-5516-108E-774A41F7384D}" dt="2022-03-19T14:59:18.038" v="617" actId="20577"/>
          <ac:spMkLst>
            <pc:docMk/>
            <pc:sldMk cId="142408222" sldId="320"/>
            <ac:spMk id="4" creationId="{3F925627-7362-75D4-7E2D-001DE88AC5F9}"/>
          </ac:spMkLst>
        </pc:spChg>
      </pc:sldChg>
      <pc:sldChg chg="modSp new">
        <pc:chgData name="Miller, Joseph (mill7025@vandals.uidaho.edu)" userId="S::mill7025@vandals.uidaho.edu::20be7b0c-9036-4a92-8713-cea4e1d180fa" providerId="AD" clId="Web-{37FFA8C1-A6AB-5516-108E-774A41F7384D}" dt="2022-03-19T15:00:08.788" v="658" actId="20577"/>
        <pc:sldMkLst>
          <pc:docMk/>
          <pc:sldMk cId="3511202837" sldId="321"/>
        </pc:sldMkLst>
        <pc:spChg chg="mod">
          <ac:chgData name="Miller, Joseph (mill7025@vandals.uidaho.edu)" userId="S::mill7025@vandals.uidaho.edu::20be7b0c-9036-4a92-8713-cea4e1d180fa" providerId="AD" clId="Web-{37FFA8C1-A6AB-5516-108E-774A41F7384D}" dt="2022-03-19T14:59:13.929" v="615" actId="20577"/>
          <ac:spMkLst>
            <pc:docMk/>
            <pc:sldMk cId="3511202837" sldId="321"/>
            <ac:spMk id="2" creationId="{FB071AC4-6AE9-C56C-FBDD-3669A935569E}"/>
          </ac:spMkLst>
        </pc:spChg>
        <pc:spChg chg="mod">
          <ac:chgData name="Miller, Joseph (mill7025@vandals.uidaho.edu)" userId="S::mill7025@vandals.uidaho.edu::20be7b0c-9036-4a92-8713-cea4e1d180fa" providerId="AD" clId="Web-{37FFA8C1-A6AB-5516-108E-774A41F7384D}" dt="2022-03-19T15:00:08.788" v="658" actId="20577"/>
          <ac:spMkLst>
            <pc:docMk/>
            <pc:sldMk cId="3511202837" sldId="321"/>
            <ac:spMk id="3" creationId="{599D2B46-1DC5-16AA-C8A6-DDBFABCD829B}"/>
          </ac:spMkLst>
        </pc:spChg>
        <pc:spChg chg="mod">
          <ac:chgData name="Miller, Joseph (mill7025@vandals.uidaho.edu)" userId="S::mill7025@vandals.uidaho.edu::20be7b0c-9036-4a92-8713-cea4e1d180fa" providerId="AD" clId="Web-{37FFA8C1-A6AB-5516-108E-774A41F7384D}" dt="2022-03-19T14:59:06.163" v="607" actId="20577"/>
          <ac:spMkLst>
            <pc:docMk/>
            <pc:sldMk cId="3511202837" sldId="321"/>
            <ac:spMk id="4" creationId="{7A588383-B59A-F932-9D36-254AC0DB6EDD}"/>
          </ac:spMkLst>
        </pc:spChg>
      </pc:sldChg>
      <pc:sldChg chg="modSp new">
        <pc:chgData name="Miller, Joseph (mill7025@vandals.uidaho.edu)" userId="S::mill7025@vandals.uidaho.edu::20be7b0c-9036-4a92-8713-cea4e1d180fa" providerId="AD" clId="Web-{37FFA8C1-A6AB-5516-108E-774A41F7384D}" dt="2022-03-19T15:01:18.414" v="723" actId="20577"/>
        <pc:sldMkLst>
          <pc:docMk/>
          <pc:sldMk cId="1047854874" sldId="322"/>
        </pc:sldMkLst>
        <pc:spChg chg="mod">
          <ac:chgData name="Miller, Joseph (mill7025@vandals.uidaho.edu)" userId="S::mill7025@vandals.uidaho.edu::20be7b0c-9036-4a92-8713-cea4e1d180fa" providerId="AD" clId="Web-{37FFA8C1-A6AB-5516-108E-774A41F7384D}" dt="2022-03-19T15:00:42.429" v="680" actId="20577"/>
          <ac:spMkLst>
            <pc:docMk/>
            <pc:sldMk cId="1047854874" sldId="322"/>
            <ac:spMk id="2" creationId="{C3AB6DEA-2E2F-4403-78F2-16F7A6FDE7DF}"/>
          </ac:spMkLst>
        </pc:spChg>
        <pc:spChg chg="mod">
          <ac:chgData name="Miller, Joseph (mill7025@vandals.uidaho.edu)" userId="S::mill7025@vandals.uidaho.edu::20be7b0c-9036-4a92-8713-cea4e1d180fa" providerId="AD" clId="Web-{37FFA8C1-A6AB-5516-108E-774A41F7384D}" dt="2022-03-19T15:01:18.414" v="723" actId="20577"/>
          <ac:spMkLst>
            <pc:docMk/>
            <pc:sldMk cId="1047854874" sldId="322"/>
            <ac:spMk id="3" creationId="{AC5F17A9-6E9A-EE18-64DA-F02569361B0E}"/>
          </ac:spMkLst>
        </pc:spChg>
        <pc:spChg chg="mod">
          <ac:chgData name="Miller, Joseph (mill7025@vandals.uidaho.edu)" userId="S::mill7025@vandals.uidaho.edu::20be7b0c-9036-4a92-8713-cea4e1d180fa" providerId="AD" clId="Web-{37FFA8C1-A6AB-5516-108E-774A41F7384D}" dt="2022-03-19T15:00:29.429" v="670" actId="20577"/>
          <ac:spMkLst>
            <pc:docMk/>
            <pc:sldMk cId="1047854874" sldId="322"/>
            <ac:spMk id="4" creationId="{ED387B1B-30DC-594D-CBB4-3BB843A2F0F1}"/>
          </ac:spMkLst>
        </pc:spChg>
      </pc:sldChg>
      <pc:sldChg chg="modSp new">
        <pc:chgData name="Miller, Joseph (mill7025@vandals.uidaho.edu)" userId="S::mill7025@vandals.uidaho.edu::20be7b0c-9036-4a92-8713-cea4e1d180fa" providerId="AD" clId="Web-{37FFA8C1-A6AB-5516-108E-774A41F7384D}" dt="2022-03-19T15:01:30.523" v="732" actId="20577"/>
        <pc:sldMkLst>
          <pc:docMk/>
          <pc:sldMk cId="543617205" sldId="323"/>
        </pc:sldMkLst>
        <pc:spChg chg="mod">
          <ac:chgData name="Miller, Joseph (mill7025@vandals.uidaho.edu)" userId="S::mill7025@vandals.uidaho.edu::20be7b0c-9036-4a92-8713-cea4e1d180fa" providerId="AD" clId="Web-{37FFA8C1-A6AB-5516-108E-774A41F7384D}" dt="2022-03-19T15:00:22.382" v="667" actId="20577"/>
          <ac:spMkLst>
            <pc:docMk/>
            <pc:sldMk cId="543617205" sldId="323"/>
            <ac:spMk id="2" creationId="{65A55457-4DAC-1F45-5F38-AE13CFC680B2}"/>
          </ac:spMkLst>
        </pc:spChg>
        <pc:spChg chg="mod">
          <ac:chgData name="Miller, Joseph (mill7025@vandals.uidaho.edu)" userId="S::mill7025@vandals.uidaho.edu::20be7b0c-9036-4a92-8713-cea4e1d180fa" providerId="AD" clId="Web-{37FFA8C1-A6AB-5516-108E-774A41F7384D}" dt="2022-03-19T15:01:30.523" v="732" actId="20577"/>
          <ac:spMkLst>
            <pc:docMk/>
            <pc:sldMk cId="543617205" sldId="323"/>
            <ac:spMk id="3" creationId="{91C8FA13-39D4-5F5A-0F57-6320B42EE09A}"/>
          </ac:spMkLst>
        </pc:spChg>
        <pc:spChg chg="mod">
          <ac:chgData name="Miller, Joseph (mill7025@vandals.uidaho.edu)" userId="S::mill7025@vandals.uidaho.edu::20be7b0c-9036-4a92-8713-cea4e1d180fa" providerId="AD" clId="Web-{37FFA8C1-A6AB-5516-108E-774A41F7384D}" dt="2022-03-19T15:00:25.445" v="668" actId="20577"/>
          <ac:spMkLst>
            <pc:docMk/>
            <pc:sldMk cId="543617205" sldId="323"/>
            <ac:spMk id="4" creationId="{2B0C7455-D75A-7898-8934-6946C5486E27}"/>
          </ac:spMkLst>
        </pc:spChg>
      </pc:sldChg>
      <pc:sldChg chg="modSp new">
        <pc:chgData name="Miller, Joseph (mill7025@vandals.uidaho.edu)" userId="S::mill7025@vandals.uidaho.edu::20be7b0c-9036-4a92-8713-cea4e1d180fa" providerId="AD" clId="Web-{37FFA8C1-A6AB-5516-108E-774A41F7384D}" dt="2022-03-19T15:02:41.539" v="804" actId="20577"/>
        <pc:sldMkLst>
          <pc:docMk/>
          <pc:sldMk cId="3205865387" sldId="324"/>
        </pc:sldMkLst>
        <pc:spChg chg="mod">
          <ac:chgData name="Miller, Joseph (mill7025@vandals.uidaho.edu)" userId="S::mill7025@vandals.uidaho.edu::20be7b0c-9036-4a92-8713-cea4e1d180fa" providerId="AD" clId="Web-{37FFA8C1-A6AB-5516-108E-774A41F7384D}" dt="2022-03-19T15:02:03.258" v="756" actId="20577"/>
          <ac:spMkLst>
            <pc:docMk/>
            <pc:sldMk cId="3205865387" sldId="324"/>
            <ac:spMk id="2" creationId="{2BCE1F67-05CF-163D-CE48-2DA09FEE9A67}"/>
          </ac:spMkLst>
        </pc:spChg>
        <pc:spChg chg="mod">
          <ac:chgData name="Miller, Joseph (mill7025@vandals.uidaho.edu)" userId="S::mill7025@vandals.uidaho.edu::20be7b0c-9036-4a92-8713-cea4e1d180fa" providerId="AD" clId="Web-{37FFA8C1-A6AB-5516-108E-774A41F7384D}" dt="2022-03-19T15:02:41.539" v="804" actId="20577"/>
          <ac:spMkLst>
            <pc:docMk/>
            <pc:sldMk cId="3205865387" sldId="324"/>
            <ac:spMk id="3" creationId="{E221E302-BAED-D471-931F-8CA111C0D449}"/>
          </ac:spMkLst>
        </pc:spChg>
        <pc:spChg chg="mod">
          <ac:chgData name="Miller, Joseph (mill7025@vandals.uidaho.edu)" userId="S::mill7025@vandals.uidaho.edu::20be7b0c-9036-4a92-8713-cea4e1d180fa" providerId="AD" clId="Web-{37FFA8C1-A6AB-5516-108E-774A41F7384D}" dt="2022-03-19T15:01:54.055" v="745" actId="20577"/>
          <ac:spMkLst>
            <pc:docMk/>
            <pc:sldMk cId="3205865387" sldId="324"/>
            <ac:spMk id="4" creationId="{C6308FB3-7239-FA75-EA6B-315A71DF2D70}"/>
          </ac:spMkLst>
        </pc:spChg>
      </pc:sldChg>
      <pc:sldChg chg="modSp new">
        <pc:chgData name="Miller, Joseph (mill7025@vandals.uidaho.edu)" userId="S::mill7025@vandals.uidaho.edu::20be7b0c-9036-4a92-8713-cea4e1d180fa" providerId="AD" clId="Web-{37FFA8C1-A6AB-5516-108E-774A41F7384D}" dt="2022-03-19T15:02:58.039" v="821" actId="20577"/>
        <pc:sldMkLst>
          <pc:docMk/>
          <pc:sldMk cId="4230206836" sldId="325"/>
        </pc:sldMkLst>
        <pc:spChg chg="mod">
          <ac:chgData name="Miller, Joseph (mill7025@vandals.uidaho.edu)" userId="S::mill7025@vandals.uidaho.edu::20be7b0c-9036-4a92-8713-cea4e1d180fa" providerId="AD" clId="Web-{37FFA8C1-A6AB-5516-108E-774A41F7384D}" dt="2022-03-19T15:01:49.570" v="744" actId="20577"/>
          <ac:spMkLst>
            <pc:docMk/>
            <pc:sldMk cId="4230206836" sldId="325"/>
            <ac:spMk id="2" creationId="{E3BDB1AE-5FD0-34F7-A82C-9E1396DE3B71}"/>
          </ac:spMkLst>
        </pc:spChg>
        <pc:spChg chg="mod">
          <ac:chgData name="Miller, Joseph (mill7025@vandals.uidaho.edu)" userId="S::mill7025@vandals.uidaho.edu::20be7b0c-9036-4a92-8713-cea4e1d180fa" providerId="AD" clId="Web-{37FFA8C1-A6AB-5516-108E-774A41F7384D}" dt="2022-03-19T15:02:58.039" v="821" actId="20577"/>
          <ac:spMkLst>
            <pc:docMk/>
            <pc:sldMk cId="4230206836" sldId="325"/>
            <ac:spMk id="3" creationId="{A4EB955A-1AD1-C711-9789-1887064D9DAD}"/>
          </ac:spMkLst>
        </pc:spChg>
        <pc:spChg chg="mod">
          <ac:chgData name="Miller, Joseph (mill7025@vandals.uidaho.edu)" userId="S::mill7025@vandals.uidaho.edu::20be7b0c-9036-4a92-8713-cea4e1d180fa" providerId="AD" clId="Web-{37FFA8C1-A6AB-5516-108E-774A41F7384D}" dt="2022-03-19T15:01:35.914" v="735" actId="20577"/>
          <ac:spMkLst>
            <pc:docMk/>
            <pc:sldMk cId="4230206836" sldId="325"/>
            <ac:spMk id="4" creationId="{0D719E28-79B7-40F6-6112-E35F265EB6AC}"/>
          </ac:spMkLst>
        </pc:spChg>
      </pc:sldChg>
      <pc:sldChg chg="modSp new">
        <pc:chgData name="Miller, Joseph (mill7025@vandals.uidaho.edu)" userId="S::mill7025@vandals.uidaho.edu::20be7b0c-9036-4a92-8713-cea4e1d180fa" providerId="AD" clId="Web-{37FFA8C1-A6AB-5516-108E-774A41F7384D}" dt="2022-03-19T15:03:56.258" v="863" actId="20577"/>
        <pc:sldMkLst>
          <pc:docMk/>
          <pc:sldMk cId="3711041297" sldId="326"/>
        </pc:sldMkLst>
        <pc:spChg chg="mod">
          <ac:chgData name="Miller, Joseph (mill7025@vandals.uidaho.edu)" userId="S::mill7025@vandals.uidaho.edu::20be7b0c-9036-4a92-8713-cea4e1d180fa" providerId="AD" clId="Web-{37FFA8C1-A6AB-5516-108E-774A41F7384D}" dt="2022-03-19T15:03:45.821" v="854" actId="20577"/>
          <ac:spMkLst>
            <pc:docMk/>
            <pc:sldMk cId="3711041297" sldId="326"/>
            <ac:spMk id="2" creationId="{5F6C3D4D-2168-FBB3-3A58-39B83516B3D4}"/>
          </ac:spMkLst>
        </pc:spChg>
        <pc:spChg chg="mod">
          <ac:chgData name="Miller, Joseph (mill7025@vandals.uidaho.edu)" userId="S::mill7025@vandals.uidaho.edu::20be7b0c-9036-4a92-8713-cea4e1d180fa" providerId="AD" clId="Web-{37FFA8C1-A6AB-5516-108E-774A41F7384D}" dt="2022-03-19T15:03:56.258" v="863" actId="20577"/>
          <ac:spMkLst>
            <pc:docMk/>
            <pc:sldMk cId="3711041297" sldId="326"/>
            <ac:spMk id="3" creationId="{0E0CA824-719B-8306-3888-C5796D113DD1}"/>
          </ac:spMkLst>
        </pc:spChg>
        <pc:spChg chg="mod">
          <ac:chgData name="Miller, Joseph (mill7025@vandals.uidaho.edu)" userId="S::mill7025@vandals.uidaho.edu::20be7b0c-9036-4a92-8713-cea4e1d180fa" providerId="AD" clId="Web-{37FFA8C1-A6AB-5516-108E-774A41F7384D}" dt="2022-03-19T15:03:38.180" v="850" actId="20577"/>
          <ac:spMkLst>
            <pc:docMk/>
            <pc:sldMk cId="3711041297" sldId="326"/>
            <ac:spMk id="4" creationId="{A33A8AAA-615A-78BE-97C1-7B32A9848052}"/>
          </ac:spMkLst>
        </pc:spChg>
      </pc:sldChg>
      <pc:sldChg chg="modSp new">
        <pc:chgData name="Miller, Joseph (mill7025@vandals.uidaho.edu)" userId="S::mill7025@vandals.uidaho.edu::20be7b0c-9036-4a92-8713-cea4e1d180fa" providerId="AD" clId="Web-{37FFA8C1-A6AB-5516-108E-774A41F7384D}" dt="2022-03-19T15:04:24.165" v="876" actId="20577"/>
        <pc:sldMkLst>
          <pc:docMk/>
          <pc:sldMk cId="1429645369" sldId="327"/>
        </pc:sldMkLst>
        <pc:spChg chg="mod">
          <ac:chgData name="Miller, Joseph (mill7025@vandals.uidaho.edu)" userId="S::mill7025@vandals.uidaho.edu::20be7b0c-9036-4a92-8713-cea4e1d180fa" providerId="AD" clId="Web-{37FFA8C1-A6AB-5516-108E-774A41F7384D}" dt="2022-03-19T15:03:17.289" v="836" actId="20577"/>
          <ac:spMkLst>
            <pc:docMk/>
            <pc:sldMk cId="1429645369" sldId="327"/>
            <ac:spMk id="2" creationId="{0CA2544E-5DAC-5E93-2589-D52C40A794AE}"/>
          </ac:spMkLst>
        </pc:spChg>
        <pc:spChg chg="mod">
          <ac:chgData name="Miller, Joseph (mill7025@vandals.uidaho.edu)" userId="S::mill7025@vandals.uidaho.edu::20be7b0c-9036-4a92-8713-cea4e1d180fa" providerId="AD" clId="Web-{37FFA8C1-A6AB-5516-108E-774A41F7384D}" dt="2022-03-19T15:04:24.165" v="876" actId="20577"/>
          <ac:spMkLst>
            <pc:docMk/>
            <pc:sldMk cId="1429645369" sldId="327"/>
            <ac:spMk id="3" creationId="{194F2CB5-D42D-16C7-D94C-7303E8EC9023}"/>
          </ac:spMkLst>
        </pc:spChg>
        <pc:spChg chg="mod">
          <ac:chgData name="Miller, Joseph (mill7025@vandals.uidaho.edu)" userId="S::mill7025@vandals.uidaho.edu::20be7b0c-9036-4a92-8713-cea4e1d180fa" providerId="AD" clId="Web-{37FFA8C1-A6AB-5516-108E-774A41F7384D}" dt="2022-03-19T15:03:08.242" v="829" actId="20577"/>
          <ac:spMkLst>
            <pc:docMk/>
            <pc:sldMk cId="1429645369" sldId="327"/>
            <ac:spMk id="4" creationId="{90F4A294-7ECB-5666-A650-388BFDC1B844}"/>
          </ac:spMkLst>
        </pc:spChg>
      </pc:sldChg>
      <pc:sldChg chg="addSp delSp modSp new">
        <pc:chgData name="Miller, Joseph (mill7025@vandals.uidaho.edu)" userId="S::mill7025@vandals.uidaho.edu::20be7b0c-9036-4a92-8713-cea4e1d180fa" providerId="AD" clId="Web-{37FFA8C1-A6AB-5516-108E-774A41F7384D}" dt="2022-03-19T15:19:10.028" v="896" actId="20577"/>
        <pc:sldMkLst>
          <pc:docMk/>
          <pc:sldMk cId="2150728407" sldId="328"/>
        </pc:sldMkLst>
        <pc:spChg chg="mod">
          <ac:chgData name="Miller, Joseph (mill7025@vandals.uidaho.edu)" userId="S::mill7025@vandals.uidaho.edu::20be7b0c-9036-4a92-8713-cea4e1d180fa" providerId="AD" clId="Web-{37FFA8C1-A6AB-5516-108E-774A41F7384D}" dt="2022-03-19T15:19:00.091" v="890" actId="20577"/>
          <ac:spMkLst>
            <pc:docMk/>
            <pc:sldMk cId="2150728407" sldId="328"/>
            <ac:spMk id="2" creationId="{3AF812D2-043A-8274-964A-370BAD096EA5}"/>
          </ac:spMkLst>
        </pc:spChg>
        <pc:spChg chg="del">
          <ac:chgData name="Miller, Joseph (mill7025@vandals.uidaho.edu)" userId="S::mill7025@vandals.uidaho.edu::20be7b0c-9036-4a92-8713-cea4e1d180fa" providerId="AD" clId="Web-{37FFA8C1-A6AB-5516-108E-774A41F7384D}" dt="2022-03-19T15:18:44.841" v="878"/>
          <ac:spMkLst>
            <pc:docMk/>
            <pc:sldMk cId="2150728407" sldId="328"/>
            <ac:spMk id="3" creationId="{70398C79-65D9-3D5B-AB50-FC1D32EE6989}"/>
          </ac:spMkLst>
        </pc:spChg>
        <pc:spChg chg="mod">
          <ac:chgData name="Miller, Joseph (mill7025@vandals.uidaho.edu)" userId="S::mill7025@vandals.uidaho.edu::20be7b0c-9036-4a92-8713-cea4e1d180fa" providerId="AD" clId="Web-{37FFA8C1-A6AB-5516-108E-774A41F7384D}" dt="2022-03-19T15:19:10.028" v="896" actId="20577"/>
          <ac:spMkLst>
            <pc:docMk/>
            <pc:sldMk cId="2150728407" sldId="328"/>
            <ac:spMk id="4" creationId="{15D4EEF7-02EC-6019-AD5E-11CE725A3F60}"/>
          </ac:spMkLst>
        </pc:spChg>
        <pc:picChg chg="add mod ord">
          <ac:chgData name="Miller, Joseph (mill7025@vandals.uidaho.edu)" userId="S::mill7025@vandals.uidaho.edu::20be7b0c-9036-4a92-8713-cea4e1d180fa" providerId="AD" clId="Web-{37FFA8C1-A6AB-5516-108E-774A41F7384D}" dt="2022-03-19T15:18:44.841" v="878"/>
          <ac:picMkLst>
            <pc:docMk/>
            <pc:sldMk cId="2150728407" sldId="328"/>
            <ac:picMk id="6" creationId="{B583228D-66B3-4951-5DD9-3B60ECD10337}"/>
          </ac:picMkLst>
        </pc:picChg>
      </pc:sldChg>
      <pc:sldChg chg="addSp delSp modSp new">
        <pc:chgData name="Miller, Joseph (mill7025@vandals.uidaho.edu)" userId="S::mill7025@vandals.uidaho.edu::20be7b0c-9036-4a92-8713-cea4e1d180fa" providerId="AD" clId="Web-{37FFA8C1-A6AB-5516-108E-774A41F7384D}" dt="2022-03-19T15:22:55.655" v="911"/>
        <pc:sldMkLst>
          <pc:docMk/>
          <pc:sldMk cId="2079354189" sldId="329"/>
        </pc:sldMkLst>
        <pc:spChg chg="mod">
          <ac:chgData name="Miller, Joseph (mill7025@vandals.uidaho.edu)" userId="S::mill7025@vandals.uidaho.edu::20be7b0c-9036-4a92-8713-cea4e1d180fa" providerId="AD" clId="Web-{37FFA8C1-A6AB-5516-108E-774A41F7384D}" dt="2022-03-19T15:22:55.655" v="911"/>
          <ac:spMkLst>
            <pc:docMk/>
            <pc:sldMk cId="2079354189" sldId="329"/>
            <ac:spMk id="2" creationId="{F780624E-9904-15F6-AC09-841C627F85F0}"/>
          </ac:spMkLst>
        </pc:spChg>
        <pc:spChg chg="del">
          <ac:chgData name="Miller, Joseph (mill7025@vandals.uidaho.edu)" userId="S::mill7025@vandals.uidaho.edu::20be7b0c-9036-4a92-8713-cea4e1d180fa" providerId="AD" clId="Web-{37FFA8C1-A6AB-5516-108E-774A41F7384D}" dt="2022-03-19T15:22:47.498" v="910"/>
          <ac:spMkLst>
            <pc:docMk/>
            <pc:sldMk cId="2079354189" sldId="329"/>
            <ac:spMk id="3" creationId="{A0E20118-FEB8-4DCC-C0FB-928E3240B920}"/>
          </ac:spMkLst>
        </pc:spChg>
        <pc:spChg chg="mod">
          <ac:chgData name="Miller, Joseph (mill7025@vandals.uidaho.edu)" userId="S::mill7025@vandals.uidaho.edu::20be7b0c-9036-4a92-8713-cea4e1d180fa" providerId="AD" clId="Web-{37FFA8C1-A6AB-5516-108E-774A41F7384D}" dt="2022-03-19T15:22:55.655" v="911"/>
          <ac:spMkLst>
            <pc:docMk/>
            <pc:sldMk cId="2079354189" sldId="329"/>
            <ac:spMk id="4" creationId="{0934B1B7-2E1A-5D43-1272-735B6D392A85}"/>
          </ac:spMkLst>
        </pc:spChg>
        <pc:spChg chg="mod">
          <ac:chgData name="Miller, Joseph (mill7025@vandals.uidaho.edu)" userId="S::mill7025@vandals.uidaho.edu::20be7b0c-9036-4a92-8713-cea4e1d180fa" providerId="AD" clId="Web-{37FFA8C1-A6AB-5516-108E-774A41F7384D}" dt="2022-03-19T15:22:55.655" v="911"/>
          <ac:spMkLst>
            <pc:docMk/>
            <pc:sldMk cId="2079354189" sldId="329"/>
            <ac:spMk id="5" creationId="{78D6036C-B373-5043-FAFC-207CA547BC77}"/>
          </ac:spMkLst>
        </pc:spChg>
        <pc:picChg chg="add mod ord">
          <ac:chgData name="Miller, Joseph (mill7025@vandals.uidaho.edu)" userId="S::mill7025@vandals.uidaho.edu::20be7b0c-9036-4a92-8713-cea4e1d180fa" providerId="AD" clId="Web-{37FFA8C1-A6AB-5516-108E-774A41F7384D}" dt="2022-03-19T15:22:55.655" v="911"/>
          <ac:picMkLst>
            <pc:docMk/>
            <pc:sldMk cId="2079354189" sldId="329"/>
            <ac:picMk id="6" creationId="{07249669-EE5E-42B8-611C-7F596C82DC03}"/>
          </ac:picMkLst>
        </pc:picChg>
      </pc:sldChg>
      <pc:sldChg chg="addSp delSp modSp new">
        <pc:chgData name="Miller, Joseph (mill7025@vandals.uidaho.edu)" userId="S::mill7025@vandals.uidaho.edu::20be7b0c-9036-4a92-8713-cea4e1d180fa" providerId="AD" clId="Web-{37FFA8C1-A6AB-5516-108E-774A41F7384D}" dt="2022-03-19T15:33:16.845" v="930"/>
        <pc:sldMkLst>
          <pc:docMk/>
          <pc:sldMk cId="222458556" sldId="330"/>
        </pc:sldMkLst>
        <pc:spChg chg="mod">
          <ac:chgData name="Miller, Joseph (mill7025@vandals.uidaho.edu)" userId="S::mill7025@vandals.uidaho.edu::20be7b0c-9036-4a92-8713-cea4e1d180fa" providerId="AD" clId="Web-{37FFA8C1-A6AB-5516-108E-774A41F7384D}" dt="2022-03-19T15:31:57.032" v="927" actId="20577"/>
          <ac:spMkLst>
            <pc:docMk/>
            <pc:sldMk cId="222458556" sldId="330"/>
            <ac:spMk id="2" creationId="{BE491BF0-B214-23C9-2478-E66D91198DAF}"/>
          </ac:spMkLst>
        </pc:spChg>
        <pc:spChg chg="del">
          <ac:chgData name="Miller, Joseph (mill7025@vandals.uidaho.edu)" userId="S::mill7025@vandals.uidaho.edu::20be7b0c-9036-4a92-8713-cea4e1d180fa" providerId="AD" clId="Web-{37FFA8C1-A6AB-5516-108E-774A41F7384D}" dt="2022-03-19T15:33:16.845" v="930"/>
          <ac:spMkLst>
            <pc:docMk/>
            <pc:sldMk cId="222458556" sldId="330"/>
            <ac:spMk id="3" creationId="{57964AFC-EBE8-FBDB-7A01-F0E9EAE438B2}"/>
          </ac:spMkLst>
        </pc:spChg>
        <pc:spChg chg="mod">
          <ac:chgData name="Miller, Joseph (mill7025@vandals.uidaho.edu)" userId="S::mill7025@vandals.uidaho.edu::20be7b0c-9036-4a92-8713-cea4e1d180fa" providerId="AD" clId="Web-{37FFA8C1-A6AB-5516-108E-774A41F7384D}" dt="2022-03-19T15:33:13.111" v="929" actId="20577"/>
          <ac:spMkLst>
            <pc:docMk/>
            <pc:sldMk cId="222458556" sldId="330"/>
            <ac:spMk id="4" creationId="{DA6C821E-433A-C4AF-B843-D62AA0ACE4F7}"/>
          </ac:spMkLst>
        </pc:spChg>
        <pc:picChg chg="add mod ord">
          <ac:chgData name="Miller, Joseph (mill7025@vandals.uidaho.edu)" userId="S::mill7025@vandals.uidaho.edu::20be7b0c-9036-4a92-8713-cea4e1d180fa" providerId="AD" clId="Web-{37FFA8C1-A6AB-5516-108E-774A41F7384D}" dt="2022-03-19T15:33:16.845" v="930"/>
          <ac:picMkLst>
            <pc:docMk/>
            <pc:sldMk cId="222458556" sldId="330"/>
            <ac:picMk id="6" creationId="{C94AF748-0BCA-4B95-B7BD-65A683987D15}"/>
          </ac:picMkLst>
        </pc:picChg>
      </pc:sldChg>
      <pc:sldChg chg="addSp delSp modSp new mod modClrScheme chgLayout">
        <pc:chgData name="Miller, Joseph (mill7025@vandals.uidaho.edu)" userId="S::mill7025@vandals.uidaho.edu::20be7b0c-9036-4a92-8713-cea4e1d180fa" providerId="AD" clId="Web-{37FFA8C1-A6AB-5516-108E-774A41F7384D}" dt="2022-03-19T15:47:51.170" v="983"/>
        <pc:sldMkLst>
          <pc:docMk/>
          <pc:sldMk cId="3750152076" sldId="331"/>
        </pc:sldMkLst>
        <pc:spChg chg="mod ord">
          <ac:chgData name="Miller, Joseph (mill7025@vandals.uidaho.edu)" userId="S::mill7025@vandals.uidaho.edu::20be7b0c-9036-4a92-8713-cea4e1d180fa" providerId="AD" clId="Web-{37FFA8C1-A6AB-5516-108E-774A41F7384D}" dt="2022-03-19T15:47:47.216" v="982"/>
          <ac:spMkLst>
            <pc:docMk/>
            <pc:sldMk cId="3750152076" sldId="331"/>
            <ac:spMk id="2" creationId="{E8D40B01-534F-6E6C-E172-CC3FB35DD4E2}"/>
          </ac:spMkLst>
        </pc:spChg>
        <pc:spChg chg="del">
          <ac:chgData name="Miller, Joseph (mill7025@vandals.uidaho.edu)" userId="S::mill7025@vandals.uidaho.edu::20be7b0c-9036-4a92-8713-cea4e1d180fa" providerId="AD" clId="Web-{37FFA8C1-A6AB-5516-108E-774A41F7384D}" dt="2022-03-19T15:44:46.059" v="941"/>
          <ac:spMkLst>
            <pc:docMk/>
            <pc:sldMk cId="3750152076" sldId="331"/>
            <ac:spMk id="3" creationId="{43C8C7B1-D088-8261-E0B1-5FB43E18016B}"/>
          </ac:spMkLst>
        </pc:spChg>
        <pc:spChg chg="mod ord">
          <ac:chgData name="Miller, Joseph (mill7025@vandals.uidaho.edu)" userId="S::mill7025@vandals.uidaho.edu::20be7b0c-9036-4a92-8713-cea4e1d180fa" providerId="AD" clId="Web-{37FFA8C1-A6AB-5516-108E-774A41F7384D}" dt="2022-03-19T15:47:47.216" v="982"/>
          <ac:spMkLst>
            <pc:docMk/>
            <pc:sldMk cId="3750152076" sldId="331"/>
            <ac:spMk id="4" creationId="{92031418-59C8-FC96-3D73-C0454A934EDE}"/>
          </ac:spMkLst>
        </pc:spChg>
        <pc:spChg chg="mod ord">
          <ac:chgData name="Miller, Joseph (mill7025@vandals.uidaho.edu)" userId="S::mill7025@vandals.uidaho.edu::20be7b0c-9036-4a92-8713-cea4e1d180fa" providerId="AD" clId="Web-{37FFA8C1-A6AB-5516-108E-774A41F7384D}" dt="2022-03-19T15:47:47.216" v="982"/>
          <ac:spMkLst>
            <pc:docMk/>
            <pc:sldMk cId="3750152076" sldId="331"/>
            <ac:spMk id="5" creationId="{2A341328-80BF-E8ED-6772-3F0CD4E63414}"/>
          </ac:spMkLst>
        </pc:spChg>
        <pc:spChg chg="add del mod ord">
          <ac:chgData name="Miller, Joseph (mill7025@vandals.uidaho.edu)" userId="S::mill7025@vandals.uidaho.edu::20be7b0c-9036-4a92-8713-cea4e1d180fa" providerId="AD" clId="Web-{37FFA8C1-A6AB-5516-108E-774A41F7384D}" dt="2022-03-19T15:45:27.278" v="954"/>
          <ac:spMkLst>
            <pc:docMk/>
            <pc:sldMk cId="3750152076" sldId="331"/>
            <ac:spMk id="10" creationId="{B807478B-39A2-2CB9-3394-34A6A15A4168}"/>
          </ac:spMkLst>
        </pc:spChg>
        <pc:spChg chg="add del mod ord">
          <ac:chgData name="Miller, Joseph (mill7025@vandals.uidaho.edu)" userId="S::mill7025@vandals.uidaho.edu::20be7b0c-9036-4a92-8713-cea4e1d180fa" providerId="AD" clId="Web-{37FFA8C1-A6AB-5516-108E-774A41F7384D}" dt="2022-03-19T15:45:31.075" v="955"/>
          <ac:spMkLst>
            <pc:docMk/>
            <pc:sldMk cId="3750152076" sldId="331"/>
            <ac:spMk id="11" creationId="{EBC1A4B7-6EB5-494F-946E-7A28AFD780B7}"/>
          </ac:spMkLst>
        </pc:spChg>
        <pc:spChg chg="add del mod">
          <ac:chgData name="Miller, Joseph (mill7025@vandals.uidaho.edu)" userId="S::mill7025@vandals.uidaho.edu::20be7b0c-9036-4a92-8713-cea4e1d180fa" providerId="AD" clId="Web-{37FFA8C1-A6AB-5516-108E-774A41F7384D}" dt="2022-03-19T15:47:47.216" v="982"/>
          <ac:spMkLst>
            <pc:docMk/>
            <pc:sldMk cId="3750152076" sldId="331"/>
            <ac:spMk id="15" creationId="{9BB0110F-7331-CEFA-6AE1-938EF14C652A}"/>
          </ac:spMkLst>
        </pc:spChg>
        <pc:spChg chg="add del mod ord">
          <ac:chgData name="Miller, Joseph (mill7025@vandals.uidaho.edu)" userId="S::mill7025@vandals.uidaho.edu::20be7b0c-9036-4a92-8713-cea4e1d180fa" providerId="AD" clId="Web-{37FFA8C1-A6AB-5516-108E-774A41F7384D}" dt="2022-03-19T15:47:51.170" v="983"/>
          <ac:spMkLst>
            <pc:docMk/>
            <pc:sldMk cId="3750152076" sldId="331"/>
            <ac:spMk id="17" creationId="{CB73D9E2-923B-2933-4923-8CD2E366E6E2}"/>
          </ac:spMkLst>
        </pc:spChg>
        <pc:picChg chg="add del mod ord">
          <ac:chgData name="Miller, Joseph (mill7025@vandals.uidaho.edu)" userId="S::mill7025@vandals.uidaho.edu::20be7b0c-9036-4a92-8713-cea4e1d180fa" providerId="AD" clId="Web-{37FFA8C1-A6AB-5516-108E-774A41F7384D}" dt="2022-03-19T15:45:14.700" v="952"/>
          <ac:picMkLst>
            <pc:docMk/>
            <pc:sldMk cId="3750152076" sldId="331"/>
            <ac:picMk id="6" creationId="{AF72FB9F-BA83-E3A4-3F66-1E0D1DD6460C}"/>
          </ac:picMkLst>
        </pc:picChg>
        <pc:picChg chg="add del mod">
          <ac:chgData name="Miller, Joseph (mill7025@vandals.uidaho.edu)" userId="S::mill7025@vandals.uidaho.edu::20be7b0c-9036-4a92-8713-cea4e1d180fa" providerId="AD" clId="Web-{37FFA8C1-A6AB-5516-108E-774A41F7384D}" dt="2022-03-19T15:45:12.419" v="951"/>
          <ac:picMkLst>
            <pc:docMk/>
            <pc:sldMk cId="3750152076" sldId="331"/>
            <ac:picMk id="7" creationId="{0635B38A-8DC4-D076-0D10-AC1FF8A33A15}"/>
          </ac:picMkLst>
        </pc:picChg>
        <pc:picChg chg="add del mod">
          <ac:chgData name="Miller, Joseph (mill7025@vandals.uidaho.edu)" userId="S::mill7025@vandals.uidaho.edu::20be7b0c-9036-4a92-8713-cea4e1d180fa" providerId="AD" clId="Web-{37FFA8C1-A6AB-5516-108E-774A41F7384D}" dt="2022-03-19T15:45:08.684" v="948"/>
          <ac:picMkLst>
            <pc:docMk/>
            <pc:sldMk cId="3750152076" sldId="331"/>
            <ac:picMk id="8" creationId="{4D3933E5-F494-30B5-1B0F-123D7D04A493}"/>
          </ac:picMkLst>
        </pc:picChg>
        <pc:picChg chg="add del mod ord">
          <ac:chgData name="Miller, Joseph (mill7025@vandals.uidaho.edu)" userId="S::mill7025@vandals.uidaho.edu::20be7b0c-9036-4a92-8713-cea4e1d180fa" providerId="AD" clId="Web-{37FFA8C1-A6AB-5516-108E-774A41F7384D}" dt="2022-03-19T15:47:44.279" v="981"/>
          <ac:picMkLst>
            <pc:docMk/>
            <pc:sldMk cId="3750152076" sldId="331"/>
            <ac:picMk id="12" creationId="{017AA4E4-38EC-F96F-B1A0-99CEAB6F9192}"/>
          </ac:picMkLst>
        </pc:picChg>
        <pc:picChg chg="add del mod ord">
          <ac:chgData name="Miller, Joseph (mill7025@vandals.uidaho.edu)" userId="S::mill7025@vandals.uidaho.edu::20be7b0c-9036-4a92-8713-cea4e1d180fa" providerId="AD" clId="Web-{37FFA8C1-A6AB-5516-108E-774A41F7384D}" dt="2022-03-19T15:47:42.466" v="980"/>
          <ac:picMkLst>
            <pc:docMk/>
            <pc:sldMk cId="3750152076" sldId="331"/>
            <ac:picMk id="13" creationId="{3523296B-C828-EB3A-2608-8C1273B792F3}"/>
          </ac:picMkLst>
        </pc:picChg>
        <pc:picChg chg="add mod ord">
          <ac:chgData name="Miller, Joseph (mill7025@vandals.uidaho.edu)" userId="S::mill7025@vandals.uidaho.edu::20be7b0c-9036-4a92-8713-cea4e1d180fa" providerId="AD" clId="Web-{37FFA8C1-A6AB-5516-108E-774A41F7384D}" dt="2022-03-19T15:47:51.170" v="983"/>
          <ac:picMkLst>
            <pc:docMk/>
            <pc:sldMk cId="3750152076" sldId="331"/>
            <ac:picMk id="18" creationId="{43380BEE-1176-A350-30B2-144463A0FBBE}"/>
          </ac:picMkLst>
        </pc:picChg>
      </pc:sldChg>
      <pc:sldChg chg="addSp delSp modSp new">
        <pc:chgData name="Miller, Joseph (mill7025@vandals.uidaho.edu)" userId="S::mill7025@vandals.uidaho.edu::20be7b0c-9036-4a92-8713-cea4e1d180fa" providerId="AD" clId="Web-{37FFA8C1-A6AB-5516-108E-774A41F7384D}" dt="2022-03-19T15:48:09.513" v="989" actId="20577"/>
        <pc:sldMkLst>
          <pc:docMk/>
          <pc:sldMk cId="884213895" sldId="332"/>
        </pc:sldMkLst>
        <pc:spChg chg="mod">
          <ac:chgData name="Miller, Joseph (mill7025@vandals.uidaho.edu)" userId="S::mill7025@vandals.uidaho.edu::20be7b0c-9036-4a92-8713-cea4e1d180fa" providerId="AD" clId="Web-{37FFA8C1-A6AB-5516-108E-774A41F7384D}" dt="2022-03-19T15:48:09.513" v="989" actId="20577"/>
          <ac:spMkLst>
            <pc:docMk/>
            <pc:sldMk cId="884213895" sldId="332"/>
            <ac:spMk id="2" creationId="{566733BE-E751-D8F8-77B5-D035718E3862}"/>
          </ac:spMkLst>
        </pc:spChg>
        <pc:spChg chg="del">
          <ac:chgData name="Miller, Joseph (mill7025@vandals.uidaho.edu)" userId="S::mill7025@vandals.uidaho.edu::20be7b0c-9036-4a92-8713-cea4e1d180fa" providerId="AD" clId="Web-{37FFA8C1-A6AB-5516-108E-774A41F7384D}" dt="2022-03-19T15:45:40.341" v="957"/>
          <ac:spMkLst>
            <pc:docMk/>
            <pc:sldMk cId="884213895" sldId="332"/>
            <ac:spMk id="3" creationId="{F6BB53BA-D338-6AA3-9141-44950E01918F}"/>
          </ac:spMkLst>
        </pc:spChg>
        <pc:spChg chg="del">
          <ac:chgData name="Miller, Joseph (mill7025@vandals.uidaho.edu)" userId="S::mill7025@vandals.uidaho.edu::20be7b0c-9036-4a92-8713-cea4e1d180fa" providerId="AD" clId="Web-{37FFA8C1-A6AB-5516-108E-774A41F7384D}" dt="2022-03-19T15:45:44.638" v="958"/>
          <ac:spMkLst>
            <pc:docMk/>
            <pc:sldMk cId="884213895" sldId="332"/>
            <ac:spMk id="4" creationId="{87DEC768-66FF-D53A-E8CA-9E5D34588AA6}"/>
          </ac:spMkLst>
        </pc:spChg>
        <pc:spChg chg="mod">
          <ac:chgData name="Miller, Joseph (mill7025@vandals.uidaho.edu)" userId="S::mill7025@vandals.uidaho.edu::20be7b0c-9036-4a92-8713-cea4e1d180fa" providerId="AD" clId="Web-{37FFA8C1-A6AB-5516-108E-774A41F7384D}" dt="2022-03-19T15:48:00.623" v="985" actId="20577"/>
          <ac:spMkLst>
            <pc:docMk/>
            <pc:sldMk cId="884213895" sldId="332"/>
            <ac:spMk id="5" creationId="{51DBE306-1ECE-086F-274B-5FBB1E9C1B39}"/>
          </ac:spMkLst>
        </pc:spChg>
        <pc:spChg chg="add del mod">
          <ac:chgData name="Miller, Joseph (mill7025@vandals.uidaho.edu)" userId="S::mill7025@vandals.uidaho.edu::20be7b0c-9036-4a92-8713-cea4e1d180fa" providerId="AD" clId="Web-{37FFA8C1-A6AB-5516-108E-774A41F7384D}" dt="2022-03-19T15:47:33.044" v="978"/>
          <ac:spMkLst>
            <pc:docMk/>
            <pc:sldMk cId="884213895" sldId="332"/>
            <ac:spMk id="10" creationId="{DB031424-C10C-35FB-3C5F-538B678F40C8}"/>
          </ac:spMkLst>
        </pc:spChg>
        <pc:spChg chg="add del mod">
          <ac:chgData name="Miller, Joseph (mill7025@vandals.uidaho.edu)" userId="S::mill7025@vandals.uidaho.edu::20be7b0c-9036-4a92-8713-cea4e1d180fa" providerId="AD" clId="Web-{37FFA8C1-A6AB-5516-108E-774A41F7384D}" dt="2022-03-19T15:47:38.169" v="979"/>
          <ac:spMkLst>
            <pc:docMk/>
            <pc:sldMk cId="884213895" sldId="332"/>
            <ac:spMk id="12" creationId="{60EB0408-51E7-B47D-3878-DDC2F3513961}"/>
          </ac:spMkLst>
        </pc:spChg>
        <pc:picChg chg="add del mod ord">
          <ac:chgData name="Miller, Joseph (mill7025@vandals.uidaho.edu)" userId="S::mill7025@vandals.uidaho.edu::20be7b0c-9036-4a92-8713-cea4e1d180fa" providerId="AD" clId="Web-{37FFA8C1-A6AB-5516-108E-774A41F7384D}" dt="2022-03-19T15:47:29.248" v="977"/>
          <ac:picMkLst>
            <pc:docMk/>
            <pc:sldMk cId="884213895" sldId="332"/>
            <ac:picMk id="7" creationId="{443266BA-CC19-28D6-C100-366988150BAE}"/>
          </ac:picMkLst>
        </pc:picChg>
        <pc:picChg chg="add del mod ord">
          <ac:chgData name="Miller, Joseph (mill7025@vandals.uidaho.edu)" userId="S::mill7025@vandals.uidaho.edu::20be7b0c-9036-4a92-8713-cea4e1d180fa" providerId="AD" clId="Web-{37FFA8C1-A6AB-5516-108E-774A41F7384D}" dt="2022-03-19T15:47:27.763" v="976"/>
          <ac:picMkLst>
            <pc:docMk/>
            <pc:sldMk cId="884213895" sldId="332"/>
            <ac:picMk id="8" creationId="{516520B3-2661-E97A-EA26-55F69B1F731C}"/>
          </ac:picMkLst>
        </pc:picChg>
        <pc:picChg chg="add mod ord">
          <ac:chgData name="Miller, Joseph (mill7025@vandals.uidaho.edu)" userId="S::mill7025@vandals.uidaho.edu::20be7b0c-9036-4a92-8713-cea4e1d180fa" providerId="AD" clId="Web-{37FFA8C1-A6AB-5516-108E-774A41F7384D}" dt="2022-03-19T15:47:33.044" v="978"/>
          <ac:picMkLst>
            <pc:docMk/>
            <pc:sldMk cId="884213895" sldId="332"/>
            <ac:picMk id="13" creationId="{3102E63D-8B30-E330-EB54-3337042FC864}"/>
          </ac:picMkLst>
        </pc:picChg>
        <pc:picChg chg="add mod ord">
          <ac:chgData name="Miller, Joseph (mill7025@vandals.uidaho.edu)" userId="S::mill7025@vandals.uidaho.edu::20be7b0c-9036-4a92-8713-cea4e1d180fa" providerId="AD" clId="Web-{37FFA8C1-A6AB-5516-108E-774A41F7384D}" dt="2022-03-19T15:47:38.169" v="979"/>
          <ac:picMkLst>
            <pc:docMk/>
            <pc:sldMk cId="884213895" sldId="332"/>
            <ac:picMk id="14" creationId="{4FB4B222-7235-5842-FBAA-AC2AB033FC3B}"/>
          </ac:picMkLst>
        </pc:picChg>
      </pc:sldChg>
      <pc:sldChg chg="addSp delSp modSp new">
        <pc:chgData name="Miller, Joseph (mill7025@vandals.uidaho.edu)" userId="S::mill7025@vandals.uidaho.edu::20be7b0c-9036-4a92-8713-cea4e1d180fa" providerId="AD" clId="Web-{37FFA8C1-A6AB-5516-108E-774A41F7384D}" dt="2022-03-19T15:48:20.092" v="995" actId="20577"/>
        <pc:sldMkLst>
          <pc:docMk/>
          <pc:sldMk cId="545171945" sldId="333"/>
        </pc:sldMkLst>
        <pc:spChg chg="mod">
          <ac:chgData name="Miller, Joseph (mill7025@vandals.uidaho.edu)" userId="S::mill7025@vandals.uidaho.edu::20be7b0c-9036-4a92-8713-cea4e1d180fa" providerId="AD" clId="Web-{37FFA8C1-A6AB-5516-108E-774A41F7384D}" dt="2022-03-19T15:48:20.092" v="995" actId="20577"/>
          <ac:spMkLst>
            <pc:docMk/>
            <pc:sldMk cId="545171945" sldId="333"/>
            <ac:spMk id="2" creationId="{70F59649-8EE6-F98C-956F-EAA9CB177D2F}"/>
          </ac:spMkLst>
        </pc:spChg>
        <pc:spChg chg="del">
          <ac:chgData name="Miller, Joseph (mill7025@vandals.uidaho.edu)" userId="S::mill7025@vandals.uidaho.edu::20be7b0c-9036-4a92-8713-cea4e1d180fa" providerId="AD" clId="Web-{37FFA8C1-A6AB-5516-108E-774A41F7384D}" dt="2022-03-19T15:45:53.919" v="960"/>
          <ac:spMkLst>
            <pc:docMk/>
            <pc:sldMk cId="545171945" sldId="333"/>
            <ac:spMk id="3" creationId="{17EAFF64-8374-AA96-BF8C-AA7B17804257}"/>
          </ac:spMkLst>
        </pc:spChg>
        <pc:spChg chg="del">
          <ac:chgData name="Miller, Joseph (mill7025@vandals.uidaho.edu)" userId="S::mill7025@vandals.uidaho.edu::20be7b0c-9036-4a92-8713-cea4e1d180fa" providerId="AD" clId="Web-{37FFA8C1-A6AB-5516-108E-774A41F7384D}" dt="2022-03-19T15:46:00.169" v="961"/>
          <ac:spMkLst>
            <pc:docMk/>
            <pc:sldMk cId="545171945" sldId="333"/>
            <ac:spMk id="4" creationId="{A8765F3C-E067-B96C-C84F-4F416A388F21}"/>
          </ac:spMkLst>
        </pc:spChg>
        <pc:spChg chg="mod">
          <ac:chgData name="Miller, Joseph (mill7025@vandals.uidaho.edu)" userId="S::mill7025@vandals.uidaho.edu::20be7b0c-9036-4a92-8713-cea4e1d180fa" providerId="AD" clId="Web-{37FFA8C1-A6AB-5516-108E-774A41F7384D}" dt="2022-03-19T15:48:13.951" v="992" actId="20577"/>
          <ac:spMkLst>
            <pc:docMk/>
            <pc:sldMk cId="545171945" sldId="333"/>
            <ac:spMk id="5" creationId="{92D2AF1A-1700-ED19-42CC-85E0946F4776}"/>
          </ac:spMkLst>
        </pc:spChg>
        <pc:spChg chg="add del mod">
          <ac:chgData name="Miller, Joseph (mill7025@vandals.uidaho.edu)" userId="S::mill7025@vandals.uidaho.edu::20be7b0c-9036-4a92-8713-cea4e1d180fa" providerId="AD" clId="Web-{37FFA8C1-A6AB-5516-108E-774A41F7384D}" dt="2022-03-19T15:47:20.310" v="974"/>
          <ac:spMkLst>
            <pc:docMk/>
            <pc:sldMk cId="545171945" sldId="333"/>
            <ac:spMk id="10" creationId="{D69B3DBD-3BC6-C990-8FC2-51EE9C3171FC}"/>
          </ac:spMkLst>
        </pc:spChg>
        <pc:spChg chg="add del mod">
          <ac:chgData name="Miller, Joseph (mill7025@vandals.uidaho.edu)" userId="S::mill7025@vandals.uidaho.edu::20be7b0c-9036-4a92-8713-cea4e1d180fa" providerId="AD" clId="Web-{37FFA8C1-A6AB-5516-108E-774A41F7384D}" dt="2022-03-19T15:47:25.263" v="975"/>
          <ac:spMkLst>
            <pc:docMk/>
            <pc:sldMk cId="545171945" sldId="333"/>
            <ac:spMk id="12" creationId="{8BB14F42-D3D0-FE68-53A3-7BE945268986}"/>
          </ac:spMkLst>
        </pc:spChg>
        <pc:picChg chg="add del mod ord">
          <ac:chgData name="Miller, Joseph (mill7025@vandals.uidaho.edu)" userId="S::mill7025@vandals.uidaho.edu::20be7b0c-9036-4a92-8713-cea4e1d180fa" providerId="AD" clId="Web-{37FFA8C1-A6AB-5516-108E-774A41F7384D}" dt="2022-03-19T15:47:04.029" v="973"/>
          <ac:picMkLst>
            <pc:docMk/>
            <pc:sldMk cId="545171945" sldId="333"/>
            <ac:picMk id="7" creationId="{CE2423CB-EE3A-89C7-3105-888E93ED5F47}"/>
          </ac:picMkLst>
        </pc:picChg>
        <pc:picChg chg="add del mod ord">
          <ac:chgData name="Miller, Joseph (mill7025@vandals.uidaho.edu)" userId="S::mill7025@vandals.uidaho.edu::20be7b0c-9036-4a92-8713-cea4e1d180fa" providerId="AD" clId="Web-{37FFA8C1-A6AB-5516-108E-774A41F7384D}" dt="2022-03-19T15:47:02.482" v="972"/>
          <ac:picMkLst>
            <pc:docMk/>
            <pc:sldMk cId="545171945" sldId="333"/>
            <ac:picMk id="8" creationId="{877F9A99-CCFB-5D6C-4CDB-2B6A51F8C93B}"/>
          </ac:picMkLst>
        </pc:picChg>
        <pc:picChg chg="add mod ord">
          <ac:chgData name="Miller, Joseph (mill7025@vandals.uidaho.edu)" userId="S::mill7025@vandals.uidaho.edu::20be7b0c-9036-4a92-8713-cea4e1d180fa" providerId="AD" clId="Web-{37FFA8C1-A6AB-5516-108E-774A41F7384D}" dt="2022-03-19T15:47:20.310" v="974"/>
          <ac:picMkLst>
            <pc:docMk/>
            <pc:sldMk cId="545171945" sldId="333"/>
            <ac:picMk id="13" creationId="{CCF42413-4091-32EA-D6DE-512B94082543}"/>
          </ac:picMkLst>
        </pc:picChg>
        <pc:picChg chg="add mod ord">
          <ac:chgData name="Miller, Joseph (mill7025@vandals.uidaho.edu)" userId="S::mill7025@vandals.uidaho.edu::20be7b0c-9036-4a92-8713-cea4e1d180fa" providerId="AD" clId="Web-{37FFA8C1-A6AB-5516-108E-774A41F7384D}" dt="2022-03-19T15:47:25.263" v="975"/>
          <ac:picMkLst>
            <pc:docMk/>
            <pc:sldMk cId="545171945" sldId="333"/>
            <ac:picMk id="14" creationId="{2B35BD2F-E08E-76EF-82D5-72E625D81CEB}"/>
          </ac:picMkLst>
        </pc:picChg>
      </pc:sldChg>
      <pc:sldChg chg="addSp delSp modSp new">
        <pc:chgData name="Miller, Joseph (mill7025@vandals.uidaho.edu)" userId="S::mill7025@vandals.uidaho.edu::20be7b0c-9036-4a92-8713-cea4e1d180fa" providerId="AD" clId="Web-{37FFA8C1-A6AB-5516-108E-774A41F7384D}" dt="2022-03-19T15:48:33.076" v="1005" actId="20577"/>
        <pc:sldMkLst>
          <pc:docMk/>
          <pc:sldMk cId="2513109113" sldId="334"/>
        </pc:sldMkLst>
        <pc:spChg chg="mod">
          <ac:chgData name="Miller, Joseph (mill7025@vandals.uidaho.edu)" userId="S::mill7025@vandals.uidaho.edu::20be7b0c-9036-4a92-8713-cea4e1d180fa" providerId="AD" clId="Web-{37FFA8C1-A6AB-5516-108E-774A41F7384D}" dt="2022-03-19T15:48:33.076" v="1005" actId="20577"/>
          <ac:spMkLst>
            <pc:docMk/>
            <pc:sldMk cId="2513109113" sldId="334"/>
            <ac:spMk id="2" creationId="{44D805C1-2B2D-A237-6606-C7718C770CFD}"/>
          </ac:spMkLst>
        </pc:spChg>
        <pc:spChg chg="del">
          <ac:chgData name="Miller, Joseph (mill7025@vandals.uidaho.edu)" userId="S::mill7025@vandals.uidaho.edu::20be7b0c-9036-4a92-8713-cea4e1d180fa" providerId="AD" clId="Web-{37FFA8C1-A6AB-5516-108E-774A41F7384D}" dt="2022-03-19T15:46:15.310" v="963"/>
          <ac:spMkLst>
            <pc:docMk/>
            <pc:sldMk cId="2513109113" sldId="334"/>
            <ac:spMk id="3" creationId="{A922F180-532D-32BD-161B-B8DF984CB1EC}"/>
          </ac:spMkLst>
        </pc:spChg>
        <pc:spChg chg="del">
          <ac:chgData name="Miller, Joseph (mill7025@vandals.uidaho.edu)" userId="S::mill7025@vandals.uidaho.edu::20be7b0c-9036-4a92-8713-cea4e1d180fa" providerId="AD" clId="Web-{37FFA8C1-A6AB-5516-108E-774A41F7384D}" dt="2022-03-19T15:46:19.310" v="964"/>
          <ac:spMkLst>
            <pc:docMk/>
            <pc:sldMk cId="2513109113" sldId="334"/>
            <ac:spMk id="4" creationId="{99347EE0-93FF-2828-D831-D2BB552EACE5}"/>
          </ac:spMkLst>
        </pc:spChg>
        <pc:spChg chg="mod">
          <ac:chgData name="Miller, Joseph (mill7025@vandals.uidaho.edu)" userId="S::mill7025@vandals.uidaho.edu::20be7b0c-9036-4a92-8713-cea4e1d180fa" providerId="AD" clId="Web-{37FFA8C1-A6AB-5516-108E-774A41F7384D}" dt="2022-03-19T15:48:24.888" v="1001" actId="20577"/>
          <ac:spMkLst>
            <pc:docMk/>
            <pc:sldMk cId="2513109113" sldId="334"/>
            <ac:spMk id="5" creationId="{BB29C0A4-2CC5-F612-0364-58975927FD36}"/>
          </ac:spMkLst>
        </pc:spChg>
        <pc:spChg chg="add del mod">
          <ac:chgData name="Miller, Joseph (mill7025@vandals.uidaho.edu)" userId="S::mill7025@vandals.uidaho.edu::20be7b0c-9036-4a92-8713-cea4e1d180fa" providerId="AD" clId="Web-{37FFA8C1-A6AB-5516-108E-774A41F7384D}" dt="2022-03-19T15:46:49.060" v="970"/>
          <ac:spMkLst>
            <pc:docMk/>
            <pc:sldMk cId="2513109113" sldId="334"/>
            <ac:spMk id="10" creationId="{7314E6A5-C89D-34F6-C085-72B44E9D4D92}"/>
          </ac:spMkLst>
        </pc:spChg>
        <pc:spChg chg="add del mod">
          <ac:chgData name="Miller, Joseph (mill7025@vandals.uidaho.edu)" userId="S::mill7025@vandals.uidaho.edu::20be7b0c-9036-4a92-8713-cea4e1d180fa" providerId="AD" clId="Web-{37FFA8C1-A6AB-5516-108E-774A41F7384D}" dt="2022-03-19T15:46:56.279" v="971"/>
          <ac:spMkLst>
            <pc:docMk/>
            <pc:sldMk cId="2513109113" sldId="334"/>
            <ac:spMk id="12" creationId="{BE83E1E1-470D-0D42-8EF0-AAA02CDC58CD}"/>
          </ac:spMkLst>
        </pc:spChg>
        <pc:picChg chg="add del mod ord">
          <ac:chgData name="Miller, Joseph (mill7025@vandals.uidaho.edu)" userId="S::mill7025@vandals.uidaho.edu::20be7b0c-9036-4a92-8713-cea4e1d180fa" providerId="AD" clId="Web-{37FFA8C1-A6AB-5516-108E-774A41F7384D}" dt="2022-03-19T15:46:44.185" v="969"/>
          <ac:picMkLst>
            <pc:docMk/>
            <pc:sldMk cId="2513109113" sldId="334"/>
            <ac:picMk id="7" creationId="{4030000C-4C46-6C35-158A-35380A784207}"/>
          </ac:picMkLst>
        </pc:picChg>
        <pc:picChg chg="add del mod ord">
          <ac:chgData name="Miller, Joseph (mill7025@vandals.uidaho.edu)" userId="S::mill7025@vandals.uidaho.edu::20be7b0c-9036-4a92-8713-cea4e1d180fa" providerId="AD" clId="Web-{37FFA8C1-A6AB-5516-108E-774A41F7384D}" dt="2022-03-19T15:46:42.388" v="968"/>
          <ac:picMkLst>
            <pc:docMk/>
            <pc:sldMk cId="2513109113" sldId="334"/>
            <ac:picMk id="8" creationId="{8FF70551-C028-7184-593B-ABBA0831DFB4}"/>
          </ac:picMkLst>
        </pc:picChg>
        <pc:picChg chg="add mod ord">
          <ac:chgData name="Miller, Joseph (mill7025@vandals.uidaho.edu)" userId="S::mill7025@vandals.uidaho.edu::20be7b0c-9036-4a92-8713-cea4e1d180fa" providerId="AD" clId="Web-{37FFA8C1-A6AB-5516-108E-774A41F7384D}" dt="2022-03-19T15:46:49.060" v="970"/>
          <ac:picMkLst>
            <pc:docMk/>
            <pc:sldMk cId="2513109113" sldId="334"/>
            <ac:picMk id="13" creationId="{02E5B9AB-71EC-6B6D-DD19-E01B92ABC529}"/>
          </ac:picMkLst>
        </pc:picChg>
        <pc:picChg chg="add mod ord">
          <ac:chgData name="Miller, Joseph (mill7025@vandals.uidaho.edu)" userId="S::mill7025@vandals.uidaho.edu::20be7b0c-9036-4a92-8713-cea4e1d180fa" providerId="AD" clId="Web-{37FFA8C1-A6AB-5516-108E-774A41F7384D}" dt="2022-03-19T15:46:56.279" v="971"/>
          <ac:picMkLst>
            <pc:docMk/>
            <pc:sldMk cId="2513109113" sldId="334"/>
            <ac:picMk id="14" creationId="{6E3D32E8-7CCE-C2A6-F063-E1245E2C4F2E}"/>
          </ac:picMkLst>
        </pc:picChg>
      </pc:sldChg>
      <pc:sldChg chg="addSp delSp modSp new">
        <pc:chgData name="Miller, Joseph (mill7025@vandals.uidaho.edu)" userId="S::mill7025@vandals.uidaho.edu::20be7b0c-9036-4a92-8713-cea4e1d180fa" providerId="AD" clId="Web-{37FFA8C1-A6AB-5516-108E-774A41F7384D}" dt="2022-03-19T15:48:46.639" v="1013" actId="20577"/>
        <pc:sldMkLst>
          <pc:docMk/>
          <pc:sldMk cId="26115190" sldId="335"/>
        </pc:sldMkLst>
        <pc:spChg chg="mod">
          <ac:chgData name="Miller, Joseph (mill7025@vandals.uidaho.edu)" userId="S::mill7025@vandals.uidaho.edu::20be7b0c-9036-4a92-8713-cea4e1d180fa" providerId="AD" clId="Web-{37FFA8C1-A6AB-5516-108E-774A41F7384D}" dt="2022-03-19T15:48:46.639" v="1013" actId="20577"/>
          <ac:spMkLst>
            <pc:docMk/>
            <pc:sldMk cId="26115190" sldId="335"/>
            <ac:spMk id="2" creationId="{F534469C-686E-913D-CBE8-6CD4A9D9A817}"/>
          </ac:spMkLst>
        </pc:spChg>
        <pc:spChg chg="del">
          <ac:chgData name="Miller, Joseph (mill7025@vandals.uidaho.edu)" userId="S::mill7025@vandals.uidaho.edu::20be7b0c-9036-4a92-8713-cea4e1d180fa" providerId="AD" clId="Web-{37FFA8C1-A6AB-5516-108E-774A41F7384D}" dt="2022-03-19T15:46:36.091" v="967"/>
          <ac:spMkLst>
            <pc:docMk/>
            <pc:sldMk cId="26115190" sldId="335"/>
            <ac:spMk id="3" creationId="{69792B50-A02D-A613-F5F8-F9B2CA4C60EA}"/>
          </ac:spMkLst>
        </pc:spChg>
        <pc:spChg chg="del">
          <ac:chgData name="Miller, Joseph (mill7025@vandals.uidaho.edu)" userId="S::mill7025@vandals.uidaho.edu::20be7b0c-9036-4a92-8713-cea4e1d180fa" providerId="AD" clId="Web-{37FFA8C1-A6AB-5516-108E-774A41F7384D}" dt="2022-03-19T15:46:31.450" v="966"/>
          <ac:spMkLst>
            <pc:docMk/>
            <pc:sldMk cId="26115190" sldId="335"/>
            <ac:spMk id="4" creationId="{56081659-498B-CEAA-C487-0AF2CF6F80B3}"/>
          </ac:spMkLst>
        </pc:spChg>
        <pc:spChg chg="mod">
          <ac:chgData name="Miller, Joseph (mill7025@vandals.uidaho.edu)" userId="S::mill7025@vandals.uidaho.edu::20be7b0c-9036-4a92-8713-cea4e1d180fa" providerId="AD" clId="Web-{37FFA8C1-A6AB-5516-108E-774A41F7384D}" dt="2022-03-19T15:48:38.967" v="1009" actId="20577"/>
          <ac:spMkLst>
            <pc:docMk/>
            <pc:sldMk cId="26115190" sldId="335"/>
            <ac:spMk id="5" creationId="{EF57A52A-B155-27C9-72D2-0942F58385B4}"/>
          </ac:spMkLst>
        </pc:spChg>
        <pc:picChg chg="add mod ord">
          <ac:chgData name="Miller, Joseph (mill7025@vandals.uidaho.edu)" userId="S::mill7025@vandals.uidaho.edu::20be7b0c-9036-4a92-8713-cea4e1d180fa" providerId="AD" clId="Web-{37FFA8C1-A6AB-5516-108E-774A41F7384D}" dt="2022-03-19T15:46:31.450" v="966"/>
          <ac:picMkLst>
            <pc:docMk/>
            <pc:sldMk cId="26115190" sldId="335"/>
            <ac:picMk id="7" creationId="{38F17015-5EFF-D7FF-9726-42B3D5BB3695}"/>
          </ac:picMkLst>
        </pc:picChg>
        <pc:picChg chg="add mod ord">
          <ac:chgData name="Miller, Joseph (mill7025@vandals.uidaho.edu)" userId="S::mill7025@vandals.uidaho.edu::20be7b0c-9036-4a92-8713-cea4e1d180fa" providerId="AD" clId="Web-{37FFA8C1-A6AB-5516-108E-774A41F7384D}" dt="2022-03-19T15:46:36.091" v="967"/>
          <ac:picMkLst>
            <pc:docMk/>
            <pc:sldMk cId="26115190" sldId="335"/>
            <ac:picMk id="8" creationId="{14A01A85-7B3D-E9FA-49A4-ADB420A3C6A7}"/>
          </ac:picMkLst>
        </pc:picChg>
      </pc:sldChg>
      <pc:sldChg chg="modSp new">
        <pc:chgData name="Miller, Joseph (mill7025@vandals.uidaho.edu)" userId="S::mill7025@vandals.uidaho.edu::20be7b0c-9036-4a92-8713-cea4e1d180fa" providerId="AD" clId="Web-{37FFA8C1-A6AB-5516-108E-774A41F7384D}" dt="2022-03-19T16:04:21.573" v="1018" actId="20577"/>
        <pc:sldMkLst>
          <pc:docMk/>
          <pc:sldMk cId="2647011477" sldId="336"/>
        </pc:sldMkLst>
        <pc:spChg chg="mod">
          <ac:chgData name="Miller, Joseph (mill7025@vandals.uidaho.edu)" userId="S::mill7025@vandals.uidaho.edu::20be7b0c-9036-4a92-8713-cea4e1d180fa" providerId="AD" clId="Web-{37FFA8C1-A6AB-5516-108E-774A41F7384D}" dt="2022-03-19T16:04:16.104" v="1017" actId="20577"/>
          <ac:spMkLst>
            <pc:docMk/>
            <pc:sldMk cId="2647011477" sldId="336"/>
            <ac:spMk id="2" creationId="{15031B4C-6E1B-3FEF-BC80-C8D91ABBA4D7}"/>
          </ac:spMkLst>
        </pc:spChg>
        <pc:spChg chg="mod">
          <ac:chgData name="Miller, Joseph (mill7025@vandals.uidaho.edu)" userId="S::mill7025@vandals.uidaho.edu::20be7b0c-9036-4a92-8713-cea4e1d180fa" providerId="AD" clId="Web-{37FFA8C1-A6AB-5516-108E-774A41F7384D}" dt="2022-03-19T16:04:21.573" v="1018" actId="20577"/>
          <ac:spMkLst>
            <pc:docMk/>
            <pc:sldMk cId="2647011477" sldId="336"/>
            <ac:spMk id="4" creationId="{3BA51E5E-DD9F-F227-0DBE-403657CA16C4}"/>
          </ac:spMkLst>
        </pc:spChg>
      </pc:sldChg>
      <pc:sldChg chg="modSp new">
        <pc:chgData name="Miller, Joseph (mill7025@vandals.uidaho.edu)" userId="S::mill7025@vandals.uidaho.edu::20be7b0c-9036-4a92-8713-cea4e1d180fa" providerId="AD" clId="Web-{37FFA8C1-A6AB-5516-108E-774A41F7384D}" dt="2022-03-19T16:04:42.541" v="1027" actId="20577"/>
        <pc:sldMkLst>
          <pc:docMk/>
          <pc:sldMk cId="3104269567" sldId="337"/>
        </pc:sldMkLst>
        <pc:spChg chg="mod">
          <ac:chgData name="Miller, Joseph (mill7025@vandals.uidaho.edu)" userId="S::mill7025@vandals.uidaho.edu::20be7b0c-9036-4a92-8713-cea4e1d180fa" providerId="AD" clId="Web-{37FFA8C1-A6AB-5516-108E-774A41F7384D}" dt="2022-03-19T16:04:31.323" v="1024" actId="20577"/>
          <ac:spMkLst>
            <pc:docMk/>
            <pc:sldMk cId="3104269567" sldId="337"/>
            <ac:spMk id="2" creationId="{88EF8289-6305-6329-A6A9-1357934EF04C}"/>
          </ac:spMkLst>
        </pc:spChg>
        <pc:spChg chg="mod">
          <ac:chgData name="Miller, Joseph (mill7025@vandals.uidaho.edu)" userId="S::mill7025@vandals.uidaho.edu::20be7b0c-9036-4a92-8713-cea4e1d180fa" providerId="AD" clId="Web-{37FFA8C1-A6AB-5516-108E-774A41F7384D}" dt="2022-03-19T16:04:42.541" v="1027" actId="20577"/>
          <ac:spMkLst>
            <pc:docMk/>
            <pc:sldMk cId="3104269567" sldId="337"/>
            <ac:spMk id="4" creationId="{4055E20B-F429-1051-5C8C-401169C712D9}"/>
          </ac:spMkLst>
        </pc:spChg>
      </pc:sldChg>
      <pc:sldChg chg="addSp delSp modSp new">
        <pc:chgData name="Miller, Joseph (mill7025@vandals.uidaho.edu)" userId="S::mill7025@vandals.uidaho.edu::20be7b0c-9036-4a92-8713-cea4e1d180fa" providerId="AD" clId="Web-{37FFA8C1-A6AB-5516-108E-774A41F7384D}" dt="2022-03-19T16:08:45.527" v="1044"/>
        <pc:sldMkLst>
          <pc:docMk/>
          <pc:sldMk cId="1871401929" sldId="338"/>
        </pc:sldMkLst>
        <pc:spChg chg="mod">
          <ac:chgData name="Miller, Joseph (mill7025@vandals.uidaho.edu)" userId="S::mill7025@vandals.uidaho.edu::20be7b0c-9036-4a92-8713-cea4e1d180fa" providerId="AD" clId="Web-{37FFA8C1-A6AB-5516-108E-774A41F7384D}" dt="2022-03-19T16:08:45.527" v="1044"/>
          <ac:spMkLst>
            <pc:docMk/>
            <pc:sldMk cId="1871401929" sldId="338"/>
            <ac:spMk id="2" creationId="{9D32C031-F1B2-5DF4-7A86-FE94CC0C7FB5}"/>
          </ac:spMkLst>
        </pc:spChg>
        <pc:spChg chg="del">
          <ac:chgData name="Miller, Joseph (mill7025@vandals.uidaho.edu)" userId="S::mill7025@vandals.uidaho.edu::20be7b0c-9036-4a92-8713-cea4e1d180fa" providerId="AD" clId="Web-{37FFA8C1-A6AB-5516-108E-774A41F7384D}" dt="2022-03-19T16:08:09.996" v="1041"/>
          <ac:spMkLst>
            <pc:docMk/>
            <pc:sldMk cId="1871401929" sldId="338"/>
            <ac:spMk id="3" creationId="{B0F9BA3B-6439-EB17-4525-78DA4FF91A3C}"/>
          </ac:spMkLst>
        </pc:spChg>
        <pc:spChg chg="mod">
          <ac:chgData name="Miller, Joseph (mill7025@vandals.uidaho.edu)" userId="S::mill7025@vandals.uidaho.edu::20be7b0c-9036-4a92-8713-cea4e1d180fa" providerId="AD" clId="Web-{37FFA8C1-A6AB-5516-108E-774A41F7384D}" dt="2022-03-19T16:08:45.527" v="1044"/>
          <ac:spMkLst>
            <pc:docMk/>
            <pc:sldMk cId="1871401929" sldId="338"/>
            <ac:spMk id="4" creationId="{EB3CB2B1-BCB4-AA92-0366-6F61E43FB2E5}"/>
          </ac:spMkLst>
        </pc:spChg>
        <pc:spChg chg="mod">
          <ac:chgData name="Miller, Joseph (mill7025@vandals.uidaho.edu)" userId="S::mill7025@vandals.uidaho.edu::20be7b0c-9036-4a92-8713-cea4e1d180fa" providerId="AD" clId="Web-{37FFA8C1-A6AB-5516-108E-774A41F7384D}" dt="2022-03-19T16:08:45.527" v="1044"/>
          <ac:spMkLst>
            <pc:docMk/>
            <pc:sldMk cId="1871401929" sldId="338"/>
            <ac:spMk id="5" creationId="{68CFC7A0-4C4E-3ADD-FF7C-6E807EC3147D}"/>
          </ac:spMkLst>
        </pc:spChg>
        <pc:spChg chg="add del mod">
          <ac:chgData name="Miller, Joseph (mill7025@vandals.uidaho.edu)" userId="S::mill7025@vandals.uidaho.edu::20be7b0c-9036-4a92-8713-cea4e1d180fa" providerId="AD" clId="Web-{37FFA8C1-A6AB-5516-108E-774A41F7384D}" dt="2022-03-19T16:08:42.011" v="1043"/>
          <ac:spMkLst>
            <pc:docMk/>
            <pc:sldMk cId="1871401929" sldId="338"/>
            <ac:spMk id="8" creationId="{421A4BE9-AF79-28D3-4E67-06A61B5C11A2}"/>
          </ac:spMkLst>
        </pc:spChg>
        <pc:picChg chg="add del mod ord">
          <ac:chgData name="Miller, Joseph (mill7025@vandals.uidaho.edu)" userId="S::mill7025@vandals.uidaho.edu::20be7b0c-9036-4a92-8713-cea4e1d180fa" providerId="AD" clId="Web-{37FFA8C1-A6AB-5516-108E-774A41F7384D}" dt="2022-03-19T16:08:12.058" v="1042"/>
          <ac:picMkLst>
            <pc:docMk/>
            <pc:sldMk cId="1871401929" sldId="338"/>
            <ac:picMk id="6" creationId="{F8710D95-AF78-3346-87E4-AC7DEC7C3450}"/>
          </ac:picMkLst>
        </pc:picChg>
        <pc:picChg chg="add mod ord">
          <ac:chgData name="Miller, Joseph (mill7025@vandals.uidaho.edu)" userId="S::mill7025@vandals.uidaho.edu::20be7b0c-9036-4a92-8713-cea4e1d180fa" providerId="AD" clId="Web-{37FFA8C1-A6AB-5516-108E-774A41F7384D}" dt="2022-03-19T16:08:45.527" v="1044"/>
          <ac:picMkLst>
            <pc:docMk/>
            <pc:sldMk cId="1871401929" sldId="338"/>
            <ac:picMk id="9" creationId="{1C761A1B-7860-71F6-DAB6-DEABDF1257FC}"/>
          </ac:picMkLst>
        </pc:picChg>
      </pc:sldChg>
    </pc:docChg>
  </pc:docChgLst>
  <pc:docChgLst>
    <pc:chgData name="Miller, Joseph (mill7025@vandals.uidaho.edu)" userId="S::mill7025@vandals.uidaho.edu::20be7b0c-9036-4a92-8713-cea4e1d180fa" providerId="AD" clId="Web-{F12F1764-0693-FCD8-7B6D-824F488A3D1C}"/>
    <pc:docChg chg="modSld">
      <pc:chgData name="Miller, Joseph (mill7025@vandals.uidaho.edu)" userId="S::mill7025@vandals.uidaho.edu::20be7b0c-9036-4a92-8713-cea4e1d180fa" providerId="AD" clId="Web-{F12F1764-0693-FCD8-7B6D-824F488A3D1C}" dt="2022-03-21T16:45:17.803" v="2"/>
      <pc:docMkLst>
        <pc:docMk/>
      </pc:docMkLst>
      <pc:sldChg chg="addSp delSp modSp">
        <pc:chgData name="Miller, Joseph (mill7025@vandals.uidaho.edu)" userId="S::mill7025@vandals.uidaho.edu::20be7b0c-9036-4a92-8713-cea4e1d180fa" providerId="AD" clId="Web-{F12F1764-0693-FCD8-7B6D-824F488A3D1C}" dt="2022-03-21T16:45:17.803" v="2"/>
        <pc:sldMkLst>
          <pc:docMk/>
          <pc:sldMk cId="2647011477" sldId="336"/>
        </pc:sldMkLst>
        <pc:spChg chg="del">
          <ac:chgData name="Miller, Joseph (mill7025@vandals.uidaho.edu)" userId="S::mill7025@vandals.uidaho.edu::20be7b0c-9036-4a92-8713-cea4e1d180fa" providerId="AD" clId="Web-{F12F1764-0693-FCD8-7B6D-824F488A3D1C}" dt="2022-03-21T16:45:17.803" v="2"/>
          <ac:spMkLst>
            <pc:docMk/>
            <pc:sldMk cId="2647011477" sldId="336"/>
            <ac:spMk id="3" creationId="{AA66265F-E9BB-F5C0-2A9C-508DFEB3E9CC}"/>
          </ac:spMkLst>
        </pc:spChg>
        <pc:picChg chg="add mod ord">
          <ac:chgData name="Miller, Joseph (mill7025@vandals.uidaho.edu)" userId="S::mill7025@vandals.uidaho.edu::20be7b0c-9036-4a92-8713-cea4e1d180fa" providerId="AD" clId="Web-{F12F1764-0693-FCD8-7B6D-824F488A3D1C}" dt="2022-03-21T16:45:17.803" v="2"/>
          <ac:picMkLst>
            <pc:docMk/>
            <pc:sldMk cId="2647011477" sldId="336"/>
            <ac:picMk id="6" creationId="{63A1E06B-DAF8-F511-1E46-C16428FAC904}"/>
          </ac:picMkLst>
        </pc:picChg>
      </pc:sldChg>
      <pc:sldChg chg="addSp delSp modSp">
        <pc:chgData name="Miller, Joseph (mill7025@vandals.uidaho.edu)" userId="S::mill7025@vandals.uidaho.edu::20be7b0c-9036-4a92-8713-cea4e1d180fa" providerId="AD" clId="Web-{F12F1764-0693-FCD8-7B6D-824F488A3D1C}" dt="2022-03-21T16:38:31.040" v="1"/>
        <pc:sldMkLst>
          <pc:docMk/>
          <pc:sldMk cId="3104269567" sldId="337"/>
        </pc:sldMkLst>
        <pc:spChg chg="mod">
          <ac:chgData name="Miller, Joseph (mill7025@vandals.uidaho.edu)" userId="S::mill7025@vandals.uidaho.edu::20be7b0c-9036-4a92-8713-cea4e1d180fa" providerId="AD" clId="Web-{F12F1764-0693-FCD8-7B6D-824F488A3D1C}" dt="2022-03-21T16:38:31.040" v="1"/>
          <ac:spMkLst>
            <pc:docMk/>
            <pc:sldMk cId="3104269567" sldId="337"/>
            <ac:spMk id="2" creationId="{88EF8289-6305-6329-A6A9-1357934EF04C}"/>
          </ac:spMkLst>
        </pc:spChg>
        <pc:spChg chg="del">
          <ac:chgData name="Miller, Joseph (mill7025@vandals.uidaho.edu)" userId="S::mill7025@vandals.uidaho.edu::20be7b0c-9036-4a92-8713-cea4e1d180fa" providerId="AD" clId="Web-{F12F1764-0693-FCD8-7B6D-824F488A3D1C}" dt="2022-03-21T16:38:27.711" v="0"/>
          <ac:spMkLst>
            <pc:docMk/>
            <pc:sldMk cId="3104269567" sldId="337"/>
            <ac:spMk id="3" creationId="{FD997BBD-726D-9FD3-9664-CC2299067C87}"/>
          </ac:spMkLst>
        </pc:spChg>
        <pc:spChg chg="mod">
          <ac:chgData name="Miller, Joseph (mill7025@vandals.uidaho.edu)" userId="S::mill7025@vandals.uidaho.edu::20be7b0c-9036-4a92-8713-cea4e1d180fa" providerId="AD" clId="Web-{F12F1764-0693-FCD8-7B6D-824F488A3D1C}" dt="2022-03-21T16:38:31.040" v="1"/>
          <ac:spMkLst>
            <pc:docMk/>
            <pc:sldMk cId="3104269567" sldId="337"/>
            <ac:spMk id="4" creationId="{4055E20B-F429-1051-5C8C-401169C712D9}"/>
          </ac:spMkLst>
        </pc:spChg>
        <pc:spChg chg="mod">
          <ac:chgData name="Miller, Joseph (mill7025@vandals.uidaho.edu)" userId="S::mill7025@vandals.uidaho.edu::20be7b0c-9036-4a92-8713-cea4e1d180fa" providerId="AD" clId="Web-{F12F1764-0693-FCD8-7B6D-824F488A3D1C}" dt="2022-03-21T16:38:31.040" v="1"/>
          <ac:spMkLst>
            <pc:docMk/>
            <pc:sldMk cId="3104269567" sldId="337"/>
            <ac:spMk id="5" creationId="{CDD52F05-7145-5457-80DD-1B694566F04C}"/>
          </ac:spMkLst>
        </pc:spChg>
        <pc:picChg chg="add mod ord">
          <ac:chgData name="Miller, Joseph (mill7025@vandals.uidaho.edu)" userId="S::mill7025@vandals.uidaho.edu::20be7b0c-9036-4a92-8713-cea4e1d180fa" providerId="AD" clId="Web-{F12F1764-0693-FCD8-7B6D-824F488A3D1C}" dt="2022-03-21T16:38:31.040" v="1"/>
          <ac:picMkLst>
            <pc:docMk/>
            <pc:sldMk cId="3104269567" sldId="337"/>
            <ac:picMk id="6" creationId="{F46C977F-BB3B-FB7B-DE3C-09F10DCE709E}"/>
          </ac:picMkLst>
        </pc:picChg>
      </pc:sldChg>
    </pc:docChg>
  </pc:docChgLst>
  <pc:docChgLst>
    <pc:chgData name="Michua-Zarate, Oscar (mich8359@vandals.uidaho.edu)" userId="S::mich8359@vandals.uidaho.edu::c607577d-5db0-4796-b21c-352b25734c89" providerId="AD" clId="Web-{198B5FCE-9C1C-5FF3-B17E-1E20A647DE7E}"/>
    <pc:docChg chg="addSld delSld modSld modMainMaster">
      <pc:chgData name="Michua-Zarate, Oscar (mich8359@vandals.uidaho.edu)" userId="S::mich8359@vandals.uidaho.edu::c607577d-5db0-4796-b21c-352b25734c89" providerId="AD" clId="Web-{198B5FCE-9C1C-5FF3-B17E-1E20A647DE7E}" dt="2022-03-21T01:27:56.916" v="779"/>
      <pc:docMkLst>
        <pc:docMk/>
      </pc:docMkLst>
      <pc:sldChg chg="modTransition">
        <pc:chgData name="Michua-Zarate, Oscar (mich8359@vandals.uidaho.edu)" userId="S::mich8359@vandals.uidaho.edu::c607577d-5db0-4796-b21c-352b25734c89" providerId="AD" clId="Web-{198B5FCE-9C1C-5FF3-B17E-1E20A647DE7E}" dt="2022-03-21T00:18:38.886" v="354"/>
        <pc:sldMkLst>
          <pc:docMk/>
          <pc:sldMk cId="0" sldId="256"/>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57"/>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58"/>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59"/>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60"/>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61"/>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62"/>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63"/>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64"/>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65"/>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66"/>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67"/>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68"/>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69"/>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70"/>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71"/>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72"/>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73"/>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74"/>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76"/>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77"/>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78"/>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79"/>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80"/>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81"/>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83"/>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84"/>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85"/>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86"/>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87"/>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88"/>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89"/>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90"/>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91"/>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92"/>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93"/>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94"/>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95"/>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96"/>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97"/>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98"/>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299"/>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300"/>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301"/>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302"/>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303"/>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304"/>
        </pc:sldMkLst>
      </pc:sldChg>
      <pc:sldChg chg="modTransition">
        <pc:chgData name="Michua-Zarate, Oscar (mich8359@vandals.uidaho.edu)" userId="S::mich8359@vandals.uidaho.edu::c607577d-5db0-4796-b21c-352b25734c89" providerId="AD" clId="Web-{198B5FCE-9C1C-5FF3-B17E-1E20A647DE7E}" dt="2022-03-21T00:18:38.886" v="354"/>
        <pc:sldMkLst>
          <pc:docMk/>
          <pc:sldMk cId="0" sldId="305"/>
        </pc:sldMkLst>
      </pc:sldChg>
      <pc:sldChg chg="modTransition">
        <pc:chgData name="Michua-Zarate, Oscar (mich8359@vandals.uidaho.edu)" userId="S::mich8359@vandals.uidaho.edu::c607577d-5db0-4796-b21c-352b25734c89" providerId="AD" clId="Web-{198B5FCE-9C1C-5FF3-B17E-1E20A647DE7E}" dt="2022-03-21T00:18:38.886" v="354"/>
        <pc:sldMkLst>
          <pc:docMk/>
          <pc:sldMk cId="3912375629" sldId="306"/>
        </pc:sldMkLst>
      </pc:sldChg>
      <pc:sldChg chg="modTransition">
        <pc:chgData name="Michua-Zarate, Oscar (mich8359@vandals.uidaho.edu)" userId="S::mich8359@vandals.uidaho.edu::c607577d-5db0-4796-b21c-352b25734c89" providerId="AD" clId="Web-{198B5FCE-9C1C-5FF3-B17E-1E20A647DE7E}" dt="2022-03-21T00:18:38.886" v="354"/>
        <pc:sldMkLst>
          <pc:docMk/>
          <pc:sldMk cId="3211631590" sldId="307"/>
        </pc:sldMkLst>
      </pc:sldChg>
      <pc:sldChg chg="addSp delSp modSp modTransition modNotes">
        <pc:chgData name="Michua-Zarate, Oscar (mich8359@vandals.uidaho.edu)" userId="S::mich8359@vandals.uidaho.edu::c607577d-5db0-4796-b21c-352b25734c89" providerId="AD" clId="Web-{198B5FCE-9C1C-5FF3-B17E-1E20A647DE7E}" dt="2022-03-21T00:28:32.846" v="366"/>
        <pc:sldMkLst>
          <pc:docMk/>
          <pc:sldMk cId="3758325282" sldId="308"/>
        </pc:sldMkLst>
        <pc:picChg chg="add del mod modCrop">
          <ac:chgData name="Michua-Zarate, Oscar (mich8359@vandals.uidaho.edu)" userId="S::mich8359@vandals.uidaho.edu::c607577d-5db0-4796-b21c-352b25734c89" providerId="AD" clId="Web-{198B5FCE-9C1C-5FF3-B17E-1E20A647DE7E}" dt="2022-03-21T00:17:12.591" v="352"/>
          <ac:picMkLst>
            <pc:docMk/>
            <pc:sldMk cId="3758325282" sldId="308"/>
            <ac:picMk id="6" creationId="{8E51D762-FAC4-D33B-7B7B-D026F9155149}"/>
          </ac:picMkLst>
        </pc:picChg>
      </pc:sldChg>
      <pc:sldChg chg="modTransition">
        <pc:chgData name="Michua-Zarate, Oscar (mich8359@vandals.uidaho.edu)" userId="S::mich8359@vandals.uidaho.edu::c607577d-5db0-4796-b21c-352b25734c89" providerId="AD" clId="Web-{198B5FCE-9C1C-5FF3-B17E-1E20A647DE7E}" dt="2022-03-21T00:18:38.886" v="354"/>
        <pc:sldMkLst>
          <pc:docMk/>
          <pc:sldMk cId="1986523929" sldId="309"/>
        </pc:sldMkLst>
      </pc:sldChg>
      <pc:sldChg chg="modTransition">
        <pc:chgData name="Michua-Zarate, Oscar (mich8359@vandals.uidaho.edu)" userId="S::mich8359@vandals.uidaho.edu::c607577d-5db0-4796-b21c-352b25734c89" providerId="AD" clId="Web-{198B5FCE-9C1C-5FF3-B17E-1E20A647DE7E}" dt="2022-03-21T00:18:38.886" v="354"/>
        <pc:sldMkLst>
          <pc:docMk/>
          <pc:sldMk cId="2115983984" sldId="310"/>
        </pc:sldMkLst>
      </pc:sldChg>
      <pc:sldChg chg="modTransition">
        <pc:chgData name="Michua-Zarate, Oscar (mich8359@vandals.uidaho.edu)" userId="S::mich8359@vandals.uidaho.edu::c607577d-5db0-4796-b21c-352b25734c89" providerId="AD" clId="Web-{198B5FCE-9C1C-5FF3-B17E-1E20A647DE7E}" dt="2022-03-21T00:18:38.886" v="354"/>
        <pc:sldMkLst>
          <pc:docMk/>
          <pc:sldMk cId="3882766383" sldId="311"/>
        </pc:sldMkLst>
      </pc:sldChg>
      <pc:sldChg chg="modTransition">
        <pc:chgData name="Michua-Zarate, Oscar (mich8359@vandals.uidaho.edu)" userId="S::mich8359@vandals.uidaho.edu::c607577d-5db0-4796-b21c-352b25734c89" providerId="AD" clId="Web-{198B5FCE-9C1C-5FF3-B17E-1E20A647DE7E}" dt="2022-03-21T00:18:38.886" v="354"/>
        <pc:sldMkLst>
          <pc:docMk/>
          <pc:sldMk cId="2269962592" sldId="312"/>
        </pc:sldMkLst>
      </pc:sldChg>
      <pc:sldChg chg="modTransition">
        <pc:chgData name="Michua-Zarate, Oscar (mich8359@vandals.uidaho.edu)" userId="S::mich8359@vandals.uidaho.edu::c607577d-5db0-4796-b21c-352b25734c89" providerId="AD" clId="Web-{198B5FCE-9C1C-5FF3-B17E-1E20A647DE7E}" dt="2022-03-21T00:18:38.886" v="354"/>
        <pc:sldMkLst>
          <pc:docMk/>
          <pc:sldMk cId="3916651673" sldId="313"/>
        </pc:sldMkLst>
      </pc:sldChg>
      <pc:sldChg chg="modTransition">
        <pc:chgData name="Michua-Zarate, Oscar (mich8359@vandals.uidaho.edu)" userId="S::mich8359@vandals.uidaho.edu::c607577d-5db0-4796-b21c-352b25734c89" providerId="AD" clId="Web-{198B5FCE-9C1C-5FF3-B17E-1E20A647DE7E}" dt="2022-03-21T00:18:38.886" v="354"/>
        <pc:sldMkLst>
          <pc:docMk/>
          <pc:sldMk cId="47217879" sldId="314"/>
        </pc:sldMkLst>
      </pc:sldChg>
      <pc:sldChg chg="modTransition">
        <pc:chgData name="Michua-Zarate, Oscar (mich8359@vandals.uidaho.edu)" userId="S::mich8359@vandals.uidaho.edu::c607577d-5db0-4796-b21c-352b25734c89" providerId="AD" clId="Web-{198B5FCE-9C1C-5FF3-B17E-1E20A647DE7E}" dt="2022-03-21T00:18:38.886" v="354"/>
        <pc:sldMkLst>
          <pc:docMk/>
          <pc:sldMk cId="35606306" sldId="315"/>
        </pc:sldMkLst>
      </pc:sldChg>
      <pc:sldChg chg="modTransition">
        <pc:chgData name="Michua-Zarate, Oscar (mich8359@vandals.uidaho.edu)" userId="S::mich8359@vandals.uidaho.edu::c607577d-5db0-4796-b21c-352b25734c89" providerId="AD" clId="Web-{198B5FCE-9C1C-5FF3-B17E-1E20A647DE7E}" dt="2022-03-21T00:18:38.886" v="354"/>
        <pc:sldMkLst>
          <pc:docMk/>
          <pc:sldMk cId="4061604145" sldId="316"/>
        </pc:sldMkLst>
      </pc:sldChg>
      <pc:sldChg chg="modTransition">
        <pc:chgData name="Michua-Zarate, Oscar (mich8359@vandals.uidaho.edu)" userId="S::mich8359@vandals.uidaho.edu::c607577d-5db0-4796-b21c-352b25734c89" providerId="AD" clId="Web-{198B5FCE-9C1C-5FF3-B17E-1E20A647DE7E}" dt="2022-03-21T00:18:38.886" v="354"/>
        <pc:sldMkLst>
          <pc:docMk/>
          <pc:sldMk cId="4039989377" sldId="317"/>
        </pc:sldMkLst>
      </pc:sldChg>
      <pc:sldChg chg="modTransition">
        <pc:chgData name="Michua-Zarate, Oscar (mich8359@vandals.uidaho.edu)" userId="S::mich8359@vandals.uidaho.edu::c607577d-5db0-4796-b21c-352b25734c89" providerId="AD" clId="Web-{198B5FCE-9C1C-5FF3-B17E-1E20A647DE7E}" dt="2022-03-21T00:18:38.886" v="354"/>
        <pc:sldMkLst>
          <pc:docMk/>
          <pc:sldMk cId="1459156988" sldId="318"/>
        </pc:sldMkLst>
      </pc:sldChg>
      <pc:sldChg chg="modTransition">
        <pc:chgData name="Michua-Zarate, Oscar (mich8359@vandals.uidaho.edu)" userId="S::mich8359@vandals.uidaho.edu::c607577d-5db0-4796-b21c-352b25734c89" providerId="AD" clId="Web-{198B5FCE-9C1C-5FF3-B17E-1E20A647DE7E}" dt="2022-03-21T00:18:38.886" v="354"/>
        <pc:sldMkLst>
          <pc:docMk/>
          <pc:sldMk cId="4281304397" sldId="319"/>
        </pc:sldMkLst>
      </pc:sldChg>
      <pc:sldChg chg="modTransition">
        <pc:chgData name="Michua-Zarate, Oscar (mich8359@vandals.uidaho.edu)" userId="S::mich8359@vandals.uidaho.edu::c607577d-5db0-4796-b21c-352b25734c89" providerId="AD" clId="Web-{198B5FCE-9C1C-5FF3-B17E-1E20A647DE7E}" dt="2022-03-21T00:18:38.886" v="354"/>
        <pc:sldMkLst>
          <pc:docMk/>
          <pc:sldMk cId="142408222" sldId="320"/>
        </pc:sldMkLst>
      </pc:sldChg>
      <pc:sldChg chg="modTransition">
        <pc:chgData name="Michua-Zarate, Oscar (mich8359@vandals.uidaho.edu)" userId="S::mich8359@vandals.uidaho.edu::c607577d-5db0-4796-b21c-352b25734c89" providerId="AD" clId="Web-{198B5FCE-9C1C-5FF3-B17E-1E20A647DE7E}" dt="2022-03-21T00:18:38.886" v="354"/>
        <pc:sldMkLst>
          <pc:docMk/>
          <pc:sldMk cId="3511202837" sldId="321"/>
        </pc:sldMkLst>
      </pc:sldChg>
      <pc:sldChg chg="modTransition">
        <pc:chgData name="Michua-Zarate, Oscar (mich8359@vandals.uidaho.edu)" userId="S::mich8359@vandals.uidaho.edu::c607577d-5db0-4796-b21c-352b25734c89" providerId="AD" clId="Web-{198B5FCE-9C1C-5FF3-B17E-1E20A647DE7E}" dt="2022-03-21T00:18:38.886" v="354"/>
        <pc:sldMkLst>
          <pc:docMk/>
          <pc:sldMk cId="1047854874" sldId="322"/>
        </pc:sldMkLst>
      </pc:sldChg>
      <pc:sldChg chg="modTransition">
        <pc:chgData name="Michua-Zarate, Oscar (mich8359@vandals.uidaho.edu)" userId="S::mich8359@vandals.uidaho.edu::c607577d-5db0-4796-b21c-352b25734c89" providerId="AD" clId="Web-{198B5FCE-9C1C-5FF3-B17E-1E20A647DE7E}" dt="2022-03-21T00:18:38.886" v="354"/>
        <pc:sldMkLst>
          <pc:docMk/>
          <pc:sldMk cId="543617205" sldId="323"/>
        </pc:sldMkLst>
      </pc:sldChg>
      <pc:sldChg chg="modTransition">
        <pc:chgData name="Michua-Zarate, Oscar (mich8359@vandals.uidaho.edu)" userId="S::mich8359@vandals.uidaho.edu::c607577d-5db0-4796-b21c-352b25734c89" providerId="AD" clId="Web-{198B5FCE-9C1C-5FF3-B17E-1E20A647DE7E}" dt="2022-03-21T00:18:38.886" v="354"/>
        <pc:sldMkLst>
          <pc:docMk/>
          <pc:sldMk cId="3205865387" sldId="324"/>
        </pc:sldMkLst>
      </pc:sldChg>
      <pc:sldChg chg="modTransition">
        <pc:chgData name="Michua-Zarate, Oscar (mich8359@vandals.uidaho.edu)" userId="S::mich8359@vandals.uidaho.edu::c607577d-5db0-4796-b21c-352b25734c89" providerId="AD" clId="Web-{198B5FCE-9C1C-5FF3-B17E-1E20A647DE7E}" dt="2022-03-21T00:18:38.886" v="354"/>
        <pc:sldMkLst>
          <pc:docMk/>
          <pc:sldMk cId="4230206836" sldId="325"/>
        </pc:sldMkLst>
      </pc:sldChg>
      <pc:sldChg chg="modTransition">
        <pc:chgData name="Michua-Zarate, Oscar (mich8359@vandals.uidaho.edu)" userId="S::mich8359@vandals.uidaho.edu::c607577d-5db0-4796-b21c-352b25734c89" providerId="AD" clId="Web-{198B5FCE-9C1C-5FF3-B17E-1E20A647DE7E}" dt="2022-03-21T00:18:38.886" v="354"/>
        <pc:sldMkLst>
          <pc:docMk/>
          <pc:sldMk cId="3711041297" sldId="326"/>
        </pc:sldMkLst>
      </pc:sldChg>
      <pc:sldChg chg="modTransition">
        <pc:chgData name="Michua-Zarate, Oscar (mich8359@vandals.uidaho.edu)" userId="S::mich8359@vandals.uidaho.edu::c607577d-5db0-4796-b21c-352b25734c89" providerId="AD" clId="Web-{198B5FCE-9C1C-5FF3-B17E-1E20A647DE7E}" dt="2022-03-21T00:18:38.886" v="354"/>
        <pc:sldMkLst>
          <pc:docMk/>
          <pc:sldMk cId="1429645369" sldId="327"/>
        </pc:sldMkLst>
      </pc:sldChg>
      <pc:sldChg chg="modTransition">
        <pc:chgData name="Michua-Zarate, Oscar (mich8359@vandals.uidaho.edu)" userId="S::mich8359@vandals.uidaho.edu::c607577d-5db0-4796-b21c-352b25734c89" providerId="AD" clId="Web-{198B5FCE-9C1C-5FF3-B17E-1E20A647DE7E}" dt="2022-03-21T00:18:38.886" v="354"/>
        <pc:sldMkLst>
          <pc:docMk/>
          <pc:sldMk cId="2150728407" sldId="328"/>
        </pc:sldMkLst>
      </pc:sldChg>
      <pc:sldChg chg="modTransition">
        <pc:chgData name="Michua-Zarate, Oscar (mich8359@vandals.uidaho.edu)" userId="S::mich8359@vandals.uidaho.edu::c607577d-5db0-4796-b21c-352b25734c89" providerId="AD" clId="Web-{198B5FCE-9C1C-5FF3-B17E-1E20A647DE7E}" dt="2022-03-21T00:18:38.886" v="354"/>
        <pc:sldMkLst>
          <pc:docMk/>
          <pc:sldMk cId="2079354189" sldId="329"/>
        </pc:sldMkLst>
      </pc:sldChg>
      <pc:sldChg chg="modTransition">
        <pc:chgData name="Michua-Zarate, Oscar (mich8359@vandals.uidaho.edu)" userId="S::mich8359@vandals.uidaho.edu::c607577d-5db0-4796-b21c-352b25734c89" providerId="AD" clId="Web-{198B5FCE-9C1C-5FF3-B17E-1E20A647DE7E}" dt="2022-03-21T00:18:38.886" v="354"/>
        <pc:sldMkLst>
          <pc:docMk/>
          <pc:sldMk cId="222458556" sldId="330"/>
        </pc:sldMkLst>
      </pc:sldChg>
      <pc:sldChg chg="modTransition">
        <pc:chgData name="Michua-Zarate, Oscar (mich8359@vandals.uidaho.edu)" userId="S::mich8359@vandals.uidaho.edu::c607577d-5db0-4796-b21c-352b25734c89" providerId="AD" clId="Web-{198B5FCE-9C1C-5FF3-B17E-1E20A647DE7E}" dt="2022-03-21T00:18:38.886" v="354"/>
        <pc:sldMkLst>
          <pc:docMk/>
          <pc:sldMk cId="3750152076" sldId="331"/>
        </pc:sldMkLst>
      </pc:sldChg>
      <pc:sldChg chg="modTransition">
        <pc:chgData name="Michua-Zarate, Oscar (mich8359@vandals.uidaho.edu)" userId="S::mich8359@vandals.uidaho.edu::c607577d-5db0-4796-b21c-352b25734c89" providerId="AD" clId="Web-{198B5FCE-9C1C-5FF3-B17E-1E20A647DE7E}" dt="2022-03-21T00:18:38.886" v="354"/>
        <pc:sldMkLst>
          <pc:docMk/>
          <pc:sldMk cId="884213895" sldId="332"/>
        </pc:sldMkLst>
      </pc:sldChg>
      <pc:sldChg chg="modTransition">
        <pc:chgData name="Michua-Zarate, Oscar (mich8359@vandals.uidaho.edu)" userId="S::mich8359@vandals.uidaho.edu::c607577d-5db0-4796-b21c-352b25734c89" providerId="AD" clId="Web-{198B5FCE-9C1C-5FF3-B17E-1E20A647DE7E}" dt="2022-03-21T00:18:38.886" v="354"/>
        <pc:sldMkLst>
          <pc:docMk/>
          <pc:sldMk cId="545171945" sldId="333"/>
        </pc:sldMkLst>
      </pc:sldChg>
      <pc:sldChg chg="modTransition">
        <pc:chgData name="Michua-Zarate, Oscar (mich8359@vandals.uidaho.edu)" userId="S::mich8359@vandals.uidaho.edu::c607577d-5db0-4796-b21c-352b25734c89" providerId="AD" clId="Web-{198B5FCE-9C1C-5FF3-B17E-1E20A647DE7E}" dt="2022-03-21T00:18:38.886" v="354"/>
        <pc:sldMkLst>
          <pc:docMk/>
          <pc:sldMk cId="2513109113" sldId="334"/>
        </pc:sldMkLst>
      </pc:sldChg>
      <pc:sldChg chg="modTransition">
        <pc:chgData name="Michua-Zarate, Oscar (mich8359@vandals.uidaho.edu)" userId="S::mich8359@vandals.uidaho.edu::c607577d-5db0-4796-b21c-352b25734c89" providerId="AD" clId="Web-{198B5FCE-9C1C-5FF3-B17E-1E20A647DE7E}" dt="2022-03-21T00:18:38.886" v="354"/>
        <pc:sldMkLst>
          <pc:docMk/>
          <pc:sldMk cId="26115190" sldId="335"/>
        </pc:sldMkLst>
      </pc:sldChg>
      <pc:sldChg chg="modTransition">
        <pc:chgData name="Michua-Zarate, Oscar (mich8359@vandals.uidaho.edu)" userId="S::mich8359@vandals.uidaho.edu::c607577d-5db0-4796-b21c-352b25734c89" providerId="AD" clId="Web-{198B5FCE-9C1C-5FF3-B17E-1E20A647DE7E}" dt="2022-03-21T00:18:38.886" v="354"/>
        <pc:sldMkLst>
          <pc:docMk/>
          <pc:sldMk cId="2647011477" sldId="336"/>
        </pc:sldMkLst>
      </pc:sldChg>
      <pc:sldChg chg="modTransition">
        <pc:chgData name="Michua-Zarate, Oscar (mich8359@vandals.uidaho.edu)" userId="S::mich8359@vandals.uidaho.edu::c607577d-5db0-4796-b21c-352b25734c89" providerId="AD" clId="Web-{198B5FCE-9C1C-5FF3-B17E-1E20A647DE7E}" dt="2022-03-21T00:18:38.886" v="354"/>
        <pc:sldMkLst>
          <pc:docMk/>
          <pc:sldMk cId="3104269567" sldId="337"/>
        </pc:sldMkLst>
      </pc:sldChg>
      <pc:sldChg chg="modTransition">
        <pc:chgData name="Michua-Zarate, Oscar (mich8359@vandals.uidaho.edu)" userId="S::mich8359@vandals.uidaho.edu::c607577d-5db0-4796-b21c-352b25734c89" providerId="AD" clId="Web-{198B5FCE-9C1C-5FF3-B17E-1E20A647DE7E}" dt="2022-03-21T00:18:38.886" v="354"/>
        <pc:sldMkLst>
          <pc:docMk/>
          <pc:sldMk cId="1871401929" sldId="338"/>
        </pc:sldMkLst>
      </pc:sldChg>
      <pc:sldChg chg="modTransition">
        <pc:chgData name="Michua-Zarate, Oscar (mich8359@vandals.uidaho.edu)" userId="S::mich8359@vandals.uidaho.edu::c607577d-5db0-4796-b21c-352b25734c89" providerId="AD" clId="Web-{198B5FCE-9C1C-5FF3-B17E-1E20A647DE7E}" dt="2022-03-21T00:18:38.886" v="354"/>
        <pc:sldMkLst>
          <pc:docMk/>
          <pc:sldMk cId="3143721508" sldId="339"/>
        </pc:sldMkLst>
      </pc:sldChg>
      <pc:sldChg chg="delSp modTransition modNotes">
        <pc:chgData name="Michua-Zarate, Oscar (mich8359@vandals.uidaho.edu)" userId="S::mich8359@vandals.uidaho.edu::c607577d-5db0-4796-b21c-352b25734c89" providerId="AD" clId="Web-{198B5FCE-9C1C-5FF3-B17E-1E20A647DE7E}" dt="2022-03-21T01:13:43.414" v="778"/>
        <pc:sldMkLst>
          <pc:docMk/>
          <pc:sldMk cId="1894792059" sldId="340"/>
        </pc:sldMkLst>
        <pc:picChg chg="del">
          <ac:chgData name="Michua-Zarate, Oscar (mich8359@vandals.uidaho.edu)" userId="S::mich8359@vandals.uidaho.edu::c607577d-5db0-4796-b21c-352b25734c89" providerId="AD" clId="Web-{198B5FCE-9C1C-5FF3-B17E-1E20A647DE7E}" dt="2022-03-21T01:02:10.956" v="511"/>
          <ac:picMkLst>
            <pc:docMk/>
            <pc:sldMk cId="1894792059" sldId="340"/>
            <ac:picMk id="10" creationId="{549F0A92-8A77-87FC-EA75-8344CA2DEB54}"/>
          </ac:picMkLst>
        </pc:picChg>
      </pc:sldChg>
      <pc:sldChg chg="modTransition">
        <pc:chgData name="Michua-Zarate, Oscar (mich8359@vandals.uidaho.edu)" userId="S::mich8359@vandals.uidaho.edu::c607577d-5db0-4796-b21c-352b25734c89" providerId="AD" clId="Web-{198B5FCE-9C1C-5FF3-B17E-1E20A647DE7E}" dt="2022-03-21T00:18:38.886" v="354"/>
        <pc:sldMkLst>
          <pc:docMk/>
          <pc:sldMk cId="512070397" sldId="342"/>
        </pc:sldMkLst>
      </pc:sldChg>
      <pc:sldChg chg="modTransition modNotes">
        <pc:chgData name="Michua-Zarate, Oscar (mich8359@vandals.uidaho.edu)" userId="S::mich8359@vandals.uidaho.edu::c607577d-5db0-4796-b21c-352b25734c89" providerId="AD" clId="Web-{198B5FCE-9C1C-5FF3-B17E-1E20A647DE7E}" dt="2022-03-21T01:02:56.174" v="551"/>
        <pc:sldMkLst>
          <pc:docMk/>
          <pc:sldMk cId="794289676" sldId="343"/>
        </pc:sldMkLst>
      </pc:sldChg>
      <pc:sldChg chg="modTransition">
        <pc:chgData name="Michua-Zarate, Oscar (mich8359@vandals.uidaho.edu)" userId="S::mich8359@vandals.uidaho.edu::c607577d-5db0-4796-b21c-352b25734c89" providerId="AD" clId="Web-{198B5FCE-9C1C-5FF3-B17E-1E20A647DE7E}" dt="2022-03-21T00:18:38.886" v="354"/>
        <pc:sldMkLst>
          <pc:docMk/>
          <pc:sldMk cId="1717834239" sldId="344"/>
        </pc:sldMkLst>
      </pc:sldChg>
      <pc:sldChg chg="modTransition">
        <pc:chgData name="Michua-Zarate, Oscar (mich8359@vandals.uidaho.edu)" userId="S::mich8359@vandals.uidaho.edu::c607577d-5db0-4796-b21c-352b25734c89" providerId="AD" clId="Web-{198B5FCE-9C1C-5FF3-B17E-1E20A647DE7E}" dt="2022-03-21T00:18:38.886" v="354"/>
        <pc:sldMkLst>
          <pc:docMk/>
          <pc:sldMk cId="3880043451" sldId="345"/>
        </pc:sldMkLst>
      </pc:sldChg>
      <pc:sldChg chg="modTransition">
        <pc:chgData name="Michua-Zarate, Oscar (mich8359@vandals.uidaho.edu)" userId="S::mich8359@vandals.uidaho.edu::c607577d-5db0-4796-b21c-352b25734c89" providerId="AD" clId="Web-{198B5FCE-9C1C-5FF3-B17E-1E20A647DE7E}" dt="2022-03-21T00:18:38.886" v="354"/>
        <pc:sldMkLst>
          <pc:docMk/>
          <pc:sldMk cId="2555314" sldId="346"/>
        </pc:sldMkLst>
      </pc:sldChg>
      <pc:sldChg chg="modTransition">
        <pc:chgData name="Michua-Zarate, Oscar (mich8359@vandals.uidaho.edu)" userId="S::mich8359@vandals.uidaho.edu::c607577d-5db0-4796-b21c-352b25734c89" providerId="AD" clId="Web-{198B5FCE-9C1C-5FF3-B17E-1E20A647DE7E}" dt="2022-03-21T00:18:38.886" v="354"/>
        <pc:sldMkLst>
          <pc:docMk/>
          <pc:sldMk cId="1775508605" sldId="347"/>
        </pc:sldMkLst>
      </pc:sldChg>
      <pc:sldChg chg="modTransition">
        <pc:chgData name="Michua-Zarate, Oscar (mich8359@vandals.uidaho.edu)" userId="S::mich8359@vandals.uidaho.edu::c607577d-5db0-4796-b21c-352b25734c89" providerId="AD" clId="Web-{198B5FCE-9C1C-5FF3-B17E-1E20A647DE7E}" dt="2022-03-21T00:18:38.886" v="354"/>
        <pc:sldMkLst>
          <pc:docMk/>
          <pc:sldMk cId="2548999850" sldId="348"/>
        </pc:sldMkLst>
      </pc:sldChg>
      <pc:sldChg chg="modTransition">
        <pc:chgData name="Michua-Zarate, Oscar (mich8359@vandals.uidaho.edu)" userId="S::mich8359@vandals.uidaho.edu::c607577d-5db0-4796-b21c-352b25734c89" providerId="AD" clId="Web-{198B5FCE-9C1C-5FF3-B17E-1E20A647DE7E}" dt="2022-03-21T00:18:38.886" v="354"/>
        <pc:sldMkLst>
          <pc:docMk/>
          <pc:sldMk cId="764646800" sldId="350"/>
        </pc:sldMkLst>
      </pc:sldChg>
      <pc:sldChg chg="modTransition">
        <pc:chgData name="Michua-Zarate, Oscar (mich8359@vandals.uidaho.edu)" userId="S::mich8359@vandals.uidaho.edu::c607577d-5db0-4796-b21c-352b25734c89" providerId="AD" clId="Web-{198B5FCE-9C1C-5FF3-B17E-1E20A647DE7E}" dt="2022-03-21T00:18:38.886" v="354"/>
        <pc:sldMkLst>
          <pc:docMk/>
          <pc:sldMk cId="2204237072" sldId="351"/>
        </pc:sldMkLst>
      </pc:sldChg>
      <pc:sldChg chg="modSp modTransition modNotes">
        <pc:chgData name="Michua-Zarate, Oscar (mich8359@vandals.uidaho.edu)" userId="S::mich8359@vandals.uidaho.edu::c607577d-5db0-4796-b21c-352b25734c89" providerId="AD" clId="Web-{198B5FCE-9C1C-5FF3-B17E-1E20A647DE7E}" dt="2022-03-21T01:04:56.422" v="646"/>
        <pc:sldMkLst>
          <pc:docMk/>
          <pc:sldMk cId="512144904" sldId="352"/>
        </pc:sldMkLst>
        <pc:picChg chg="mod">
          <ac:chgData name="Michua-Zarate, Oscar (mich8359@vandals.uidaho.edu)" userId="S::mich8359@vandals.uidaho.edu::c607577d-5db0-4796-b21c-352b25734c89" providerId="AD" clId="Web-{198B5FCE-9C1C-5FF3-B17E-1E20A647DE7E}" dt="2022-03-21T01:03:46.688" v="558" actId="1076"/>
          <ac:picMkLst>
            <pc:docMk/>
            <pc:sldMk cId="512144904" sldId="352"/>
            <ac:picMk id="6" creationId="{8BABE806-95BC-A081-5E2E-8ACD88BB80E0}"/>
          </ac:picMkLst>
        </pc:picChg>
      </pc:sldChg>
      <pc:sldChg chg="modSp modTransition">
        <pc:chgData name="Michua-Zarate, Oscar (mich8359@vandals.uidaho.edu)" userId="S::mich8359@vandals.uidaho.edu::c607577d-5db0-4796-b21c-352b25734c89" providerId="AD" clId="Web-{198B5FCE-9C1C-5FF3-B17E-1E20A647DE7E}" dt="2022-03-21T00:18:38.886" v="354"/>
        <pc:sldMkLst>
          <pc:docMk/>
          <pc:sldMk cId="2495886354" sldId="353"/>
        </pc:sldMkLst>
        <pc:spChg chg="mod">
          <ac:chgData name="Michua-Zarate, Oscar (mich8359@vandals.uidaho.edu)" userId="S::mich8359@vandals.uidaho.edu::c607577d-5db0-4796-b21c-352b25734c89" providerId="AD" clId="Web-{198B5FCE-9C1C-5FF3-B17E-1E20A647DE7E}" dt="2022-03-20T22:35:37.540" v="3" actId="20577"/>
          <ac:spMkLst>
            <pc:docMk/>
            <pc:sldMk cId="2495886354" sldId="353"/>
            <ac:spMk id="3" creationId="{E37278DA-D62B-5652-ACC7-9FE1E83DB68B}"/>
          </ac:spMkLst>
        </pc:spChg>
        <pc:spChg chg="mod">
          <ac:chgData name="Michua-Zarate, Oscar (mich8359@vandals.uidaho.edu)" userId="S::mich8359@vandals.uidaho.edu::c607577d-5db0-4796-b21c-352b25734c89" providerId="AD" clId="Web-{198B5FCE-9C1C-5FF3-B17E-1E20A647DE7E}" dt="2022-03-20T23:15:45.192" v="343" actId="20577"/>
          <ac:spMkLst>
            <pc:docMk/>
            <pc:sldMk cId="2495886354" sldId="353"/>
            <ac:spMk id="4" creationId="{B1667E0D-DC7A-98BF-ABC5-8E4D5FA94A46}"/>
          </ac:spMkLst>
        </pc:spChg>
      </pc:sldChg>
      <pc:sldChg chg="modSp modTransition">
        <pc:chgData name="Michua-Zarate, Oscar (mich8359@vandals.uidaho.edu)" userId="S::mich8359@vandals.uidaho.edu::c607577d-5db0-4796-b21c-352b25734c89" providerId="AD" clId="Web-{198B5FCE-9C1C-5FF3-B17E-1E20A647DE7E}" dt="2022-03-21T00:18:38.886" v="354"/>
        <pc:sldMkLst>
          <pc:docMk/>
          <pc:sldMk cId="2345264518" sldId="354"/>
        </pc:sldMkLst>
        <pc:spChg chg="mod">
          <ac:chgData name="Michua-Zarate, Oscar (mich8359@vandals.uidaho.edu)" userId="S::mich8359@vandals.uidaho.edu::c607577d-5db0-4796-b21c-352b25734c89" providerId="AD" clId="Web-{198B5FCE-9C1C-5FF3-B17E-1E20A647DE7E}" dt="2022-03-20T23:15:41.738" v="341" actId="20577"/>
          <ac:spMkLst>
            <pc:docMk/>
            <pc:sldMk cId="2345264518" sldId="354"/>
            <ac:spMk id="4" creationId="{178C383D-BCB6-09FC-3DEE-1CB2AAF5ED8E}"/>
          </ac:spMkLst>
        </pc:spChg>
      </pc:sldChg>
      <pc:sldChg chg="modSp modTransition">
        <pc:chgData name="Michua-Zarate, Oscar (mich8359@vandals.uidaho.edu)" userId="S::mich8359@vandals.uidaho.edu::c607577d-5db0-4796-b21c-352b25734c89" providerId="AD" clId="Web-{198B5FCE-9C1C-5FF3-B17E-1E20A647DE7E}" dt="2022-03-21T00:18:38.886" v="354"/>
        <pc:sldMkLst>
          <pc:docMk/>
          <pc:sldMk cId="270286146" sldId="355"/>
        </pc:sldMkLst>
        <pc:spChg chg="mod">
          <ac:chgData name="Michua-Zarate, Oscar (mich8359@vandals.uidaho.edu)" userId="S::mich8359@vandals.uidaho.edu::c607577d-5db0-4796-b21c-352b25734c89" providerId="AD" clId="Web-{198B5FCE-9C1C-5FF3-B17E-1E20A647DE7E}" dt="2022-03-20T23:15:39.254" v="336" actId="20577"/>
          <ac:spMkLst>
            <pc:docMk/>
            <pc:sldMk cId="270286146" sldId="355"/>
            <ac:spMk id="4" creationId="{BFAE1F43-BFC4-C1F8-6B4C-AEC3495535AE}"/>
          </ac:spMkLst>
        </pc:spChg>
      </pc:sldChg>
      <pc:sldChg chg="modSp modTransition">
        <pc:chgData name="Michua-Zarate, Oscar (mich8359@vandals.uidaho.edu)" userId="S::mich8359@vandals.uidaho.edu::c607577d-5db0-4796-b21c-352b25734c89" providerId="AD" clId="Web-{198B5FCE-9C1C-5FF3-B17E-1E20A647DE7E}" dt="2022-03-21T00:55:53.946" v="495"/>
        <pc:sldMkLst>
          <pc:docMk/>
          <pc:sldMk cId="3696983826" sldId="356"/>
        </pc:sldMkLst>
        <pc:spChg chg="mod">
          <ac:chgData name="Michua-Zarate, Oscar (mich8359@vandals.uidaho.edu)" userId="S::mich8359@vandals.uidaho.edu::c607577d-5db0-4796-b21c-352b25734c89" providerId="AD" clId="Web-{198B5FCE-9C1C-5FF3-B17E-1E20A647DE7E}" dt="2022-03-21T00:55:53.946" v="495"/>
          <ac:spMkLst>
            <pc:docMk/>
            <pc:sldMk cId="3696983826" sldId="356"/>
            <ac:spMk id="3" creationId="{A0B9607F-3DDE-AEA0-8101-043EC8F03829}"/>
          </ac:spMkLst>
        </pc:spChg>
        <pc:spChg chg="mod">
          <ac:chgData name="Michua-Zarate, Oscar (mich8359@vandals.uidaho.edu)" userId="S::mich8359@vandals.uidaho.edu::c607577d-5db0-4796-b21c-352b25734c89" providerId="AD" clId="Web-{198B5FCE-9C1C-5FF3-B17E-1E20A647DE7E}" dt="2022-03-20T23:15:36.817" v="334" actId="20577"/>
          <ac:spMkLst>
            <pc:docMk/>
            <pc:sldMk cId="3696983826" sldId="356"/>
            <ac:spMk id="4" creationId="{C8539CA7-8171-8F35-D930-8CE8C7D30C99}"/>
          </ac:spMkLst>
        </pc:spChg>
      </pc:sldChg>
      <pc:sldChg chg="modSp modTransition">
        <pc:chgData name="Michua-Zarate, Oscar (mich8359@vandals.uidaho.edu)" userId="S::mich8359@vandals.uidaho.edu::c607577d-5db0-4796-b21c-352b25734c89" providerId="AD" clId="Web-{198B5FCE-9C1C-5FF3-B17E-1E20A647DE7E}" dt="2022-03-21T00:18:38.886" v="354"/>
        <pc:sldMkLst>
          <pc:docMk/>
          <pc:sldMk cId="4223688910" sldId="357"/>
        </pc:sldMkLst>
        <pc:spChg chg="mod">
          <ac:chgData name="Michua-Zarate, Oscar (mich8359@vandals.uidaho.edu)" userId="S::mich8359@vandals.uidaho.edu::c607577d-5db0-4796-b21c-352b25734c89" providerId="AD" clId="Web-{198B5FCE-9C1C-5FF3-B17E-1E20A647DE7E}" dt="2022-03-20T23:15:22.770" v="324" actId="20577"/>
          <ac:spMkLst>
            <pc:docMk/>
            <pc:sldMk cId="4223688910" sldId="357"/>
            <ac:spMk id="4" creationId="{35D00069-3A90-1F64-183D-28332B507F7D}"/>
          </ac:spMkLst>
        </pc:spChg>
      </pc:sldChg>
      <pc:sldChg chg="addSp delSp modSp mod modTransition modClrScheme chgLayout">
        <pc:chgData name="Michua-Zarate, Oscar (mich8359@vandals.uidaho.edu)" userId="S::mich8359@vandals.uidaho.edu::c607577d-5db0-4796-b21c-352b25734c89" providerId="AD" clId="Web-{198B5FCE-9C1C-5FF3-B17E-1E20A647DE7E}" dt="2022-03-21T00:18:38.886" v="354"/>
        <pc:sldMkLst>
          <pc:docMk/>
          <pc:sldMk cId="1336513444" sldId="358"/>
        </pc:sldMkLst>
        <pc:spChg chg="mod">
          <ac:chgData name="Michua-Zarate, Oscar (mich8359@vandals.uidaho.edu)" userId="S::mich8359@vandals.uidaho.edu::c607577d-5db0-4796-b21c-352b25734c89" providerId="AD" clId="Web-{198B5FCE-9C1C-5FF3-B17E-1E20A647DE7E}" dt="2022-03-20T23:14:53.958" v="310"/>
          <ac:spMkLst>
            <pc:docMk/>
            <pc:sldMk cId="1336513444" sldId="358"/>
            <ac:spMk id="2" creationId="{F5D66590-CDBB-8258-55F6-DB9F7B0093F9}"/>
          </ac:spMkLst>
        </pc:spChg>
        <pc:spChg chg="add del">
          <ac:chgData name="Michua-Zarate, Oscar (mich8359@vandals.uidaho.edu)" userId="S::mich8359@vandals.uidaho.edu::c607577d-5db0-4796-b21c-352b25734c89" providerId="AD" clId="Web-{198B5FCE-9C1C-5FF3-B17E-1E20A647DE7E}" dt="2022-03-20T23:14:50.177" v="309"/>
          <ac:spMkLst>
            <pc:docMk/>
            <pc:sldMk cId="1336513444" sldId="358"/>
            <ac:spMk id="3" creationId="{2E4FA6FA-B8E4-27FE-5677-7B15E1624640}"/>
          </ac:spMkLst>
        </pc:spChg>
        <pc:spChg chg="del">
          <ac:chgData name="Michua-Zarate, Oscar (mich8359@vandals.uidaho.edu)" userId="S::mich8359@vandals.uidaho.edu::c607577d-5db0-4796-b21c-352b25734c89" providerId="AD" clId="Web-{198B5FCE-9C1C-5FF3-B17E-1E20A647DE7E}" dt="2022-03-20T23:14:53.958" v="310"/>
          <ac:spMkLst>
            <pc:docMk/>
            <pc:sldMk cId="1336513444" sldId="358"/>
            <ac:spMk id="4" creationId="{674D9FC0-0F0A-2323-1B0E-6F9C2003A2F2}"/>
          </ac:spMkLst>
        </pc:spChg>
        <pc:spChg chg="mod">
          <ac:chgData name="Michua-Zarate, Oscar (mich8359@vandals.uidaho.edu)" userId="S::mich8359@vandals.uidaho.edu::c607577d-5db0-4796-b21c-352b25734c89" providerId="AD" clId="Web-{198B5FCE-9C1C-5FF3-B17E-1E20A647DE7E}" dt="2022-03-20T23:14:53.958" v="310"/>
          <ac:spMkLst>
            <pc:docMk/>
            <pc:sldMk cId="1336513444" sldId="358"/>
            <ac:spMk id="5" creationId="{D8C889C4-CDC0-69B8-D822-6D874B4B434A}"/>
          </ac:spMkLst>
        </pc:spChg>
        <pc:spChg chg="add mod">
          <ac:chgData name="Michua-Zarate, Oscar (mich8359@vandals.uidaho.edu)" userId="S::mich8359@vandals.uidaho.edu::c607577d-5db0-4796-b21c-352b25734c89" providerId="AD" clId="Web-{198B5FCE-9C1C-5FF3-B17E-1E20A647DE7E}" dt="2022-03-20T23:14:53.958" v="310"/>
          <ac:spMkLst>
            <pc:docMk/>
            <pc:sldMk cId="1336513444" sldId="358"/>
            <ac:spMk id="12" creationId="{365B7358-1450-823B-27E1-24E5891B6193}"/>
          </ac:spMkLst>
        </pc:spChg>
        <pc:spChg chg="add mod">
          <ac:chgData name="Michua-Zarate, Oscar (mich8359@vandals.uidaho.edu)" userId="S::mich8359@vandals.uidaho.edu::c607577d-5db0-4796-b21c-352b25734c89" providerId="AD" clId="Web-{198B5FCE-9C1C-5FF3-B17E-1E20A647DE7E}" dt="2022-03-20T23:15:17.364" v="315" actId="20577"/>
          <ac:spMkLst>
            <pc:docMk/>
            <pc:sldMk cId="1336513444" sldId="358"/>
            <ac:spMk id="14" creationId="{219638CC-09E5-5100-CBE2-CD2028CD4FBC}"/>
          </ac:spMkLst>
        </pc:spChg>
        <pc:picChg chg="add del mod ord">
          <ac:chgData name="Michua-Zarate, Oscar (mich8359@vandals.uidaho.edu)" userId="S::mich8359@vandals.uidaho.edu::c607577d-5db0-4796-b21c-352b25734c89" providerId="AD" clId="Web-{198B5FCE-9C1C-5FF3-B17E-1E20A647DE7E}" dt="2022-03-20T23:11:44.695" v="308"/>
          <ac:picMkLst>
            <pc:docMk/>
            <pc:sldMk cId="1336513444" sldId="358"/>
            <ac:picMk id="6" creationId="{A590E9E8-8FF8-B2E8-3E5E-A7B5AAC0A498}"/>
          </ac:picMkLst>
        </pc:picChg>
        <pc:picChg chg="add mod ord">
          <ac:chgData name="Michua-Zarate, Oscar (mich8359@vandals.uidaho.edu)" userId="S::mich8359@vandals.uidaho.edu::c607577d-5db0-4796-b21c-352b25734c89" providerId="AD" clId="Web-{198B5FCE-9C1C-5FF3-B17E-1E20A647DE7E}" dt="2022-03-20T23:15:11.223" v="313" actId="1076"/>
          <ac:picMkLst>
            <pc:docMk/>
            <pc:sldMk cId="1336513444" sldId="358"/>
            <ac:picMk id="7" creationId="{6CEDFDEE-03F5-80DE-A942-A4521CD29941}"/>
          </ac:picMkLst>
        </pc:picChg>
      </pc:sldChg>
      <pc:sldChg chg="modSp modTransition">
        <pc:chgData name="Michua-Zarate, Oscar (mich8359@vandals.uidaho.edu)" userId="S::mich8359@vandals.uidaho.edu::c607577d-5db0-4796-b21c-352b25734c89" providerId="AD" clId="Web-{198B5FCE-9C1C-5FF3-B17E-1E20A647DE7E}" dt="2022-03-21T01:05:25.968" v="648" actId="20577"/>
        <pc:sldMkLst>
          <pc:docMk/>
          <pc:sldMk cId="1174318892" sldId="359"/>
        </pc:sldMkLst>
        <pc:spChg chg="mod">
          <ac:chgData name="Michua-Zarate, Oscar (mich8359@vandals.uidaho.edu)" userId="S::mich8359@vandals.uidaho.edu::c607577d-5db0-4796-b21c-352b25734c89" providerId="AD" clId="Web-{198B5FCE-9C1C-5FF3-B17E-1E20A647DE7E}" dt="2022-03-21T01:05:25.968" v="648" actId="20577"/>
          <ac:spMkLst>
            <pc:docMk/>
            <pc:sldMk cId="1174318892" sldId="359"/>
            <ac:spMk id="3" creationId="{E95851A0-166A-7AB8-DAE7-29F0ACB364FD}"/>
          </ac:spMkLst>
        </pc:spChg>
        <pc:spChg chg="mod">
          <ac:chgData name="Michua-Zarate, Oscar (mich8359@vandals.uidaho.edu)" userId="S::mich8359@vandals.uidaho.edu::c607577d-5db0-4796-b21c-352b25734c89" providerId="AD" clId="Web-{198B5FCE-9C1C-5FF3-B17E-1E20A647DE7E}" dt="2022-03-20T23:15:26.739" v="329" actId="20577"/>
          <ac:spMkLst>
            <pc:docMk/>
            <pc:sldMk cId="1174318892" sldId="359"/>
            <ac:spMk id="4" creationId="{D8AA776A-B953-22EB-75F3-19578051DEA3}"/>
          </ac:spMkLst>
        </pc:spChg>
      </pc:sldChg>
      <pc:sldChg chg="modSp modTransition">
        <pc:chgData name="Michua-Zarate, Oscar (mich8359@vandals.uidaho.edu)" userId="S::mich8359@vandals.uidaho.edu::c607577d-5db0-4796-b21c-352b25734c89" providerId="AD" clId="Web-{198B5FCE-9C1C-5FF3-B17E-1E20A647DE7E}" dt="2022-03-21T01:12:58.821" v="679" actId="20577"/>
        <pc:sldMkLst>
          <pc:docMk/>
          <pc:sldMk cId="2551395681" sldId="360"/>
        </pc:sldMkLst>
        <pc:spChg chg="mod">
          <ac:chgData name="Michua-Zarate, Oscar (mich8359@vandals.uidaho.edu)" userId="S::mich8359@vandals.uidaho.edu::c607577d-5db0-4796-b21c-352b25734c89" providerId="AD" clId="Web-{198B5FCE-9C1C-5FF3-B17E-1E20A647DE7E}" dt="2022-03-21T01:12:58.821" v="679" actId="20577"/>
          <ac:spMkLst>
            <pc:docMk/>
            <pc:sldMk cId="2551395681" sldId="360"/>
            <ac:spMk id="3" creationId="{4B041574-5879-87C7-5EDA-0D141FAB6915}"/>
          </ac:spMkLst>
        </pc:spChg>
      </pc:sldChg>
      <pc:sldChg chg="addSp delSp modSp modTransition">
        <pc:chgData name="Michua-Zarate, Oscar (mich8359@vandals.uidaho.edu)" userId="S::mich8359@vandals.uidaho.edu::c607577d-5db0-4796-b21c-352b25734c89" providerId="AD" clId="Web-{198B5FCE-9C1C-5FF3-B17E-1E20A647DE7E}" dt="2022-03-21T00:18:38.886" v="354"/>
        <pc:sldMkLst>
          <pc:docMk/>
          <pc:sldMk cId="3555060808" sldId="361"/>
        </pc:sldMkLst>
        <pc:picChg chg="add del">
          <ac:chgData name="Michua-Zarate, Oscar (mich8359@vandals.uidaho.edu)" userId="S::mich8359@vandals.uidaho.edu::c607577d-5db0-4796-b21c-352b25734c89" providerId="AD" clId="Web-{198B5FCE-9C1C-5FF3-B17E-1E20A647DE7E}" dt="2022-03-20T22:53:38.441" v="132"/>
          <ac:picMkLst>
            <pc:docMk/>
            <pc:sldMk cId="3555060808" sldId="361"/>
            <ac:picMk id="6" creationId="{4EA64480-AF2C-DC9B-101A-4F0C89E85F7B}"/>
          </ac:picMkLst>
        </pc:picChg>
        <pc:picChg chg="add del mod">
          <ac:chgData name="Michua-Zarate, Oscar (mich8359@vandals.uidaho.edu)" userId="S::mich8359@vandals.uidaho.edu::c607577d-5db0-4796-b21c-352b25734c89" providerId="AD" clId="Web-{198B5FCE-9C1C-5FF3-B17E-1E20A647DE7E}" dt="2022-03-20T22:53:37.566" v="131"/>
          <ac:picMkLst>
            <pc:docMk/>
            <pc:sldMk cId="3555060808" sldId="361"/>
            <ac:picMk id="7" creationId="{2EE4B80B-BD1E-1303-85C1-D7CE03F9180D}"/>
          </ac:picMkLst>
        </pc:picChg>
        <pc:picChg chg="add del mod">
          <ac:chgData name="Michua-Zarate, Oscar (mich8359@vandals.uidaho.edu)" userId="S::mich8359@vandals.uidaho.edu::c607577d-5db0-4796-b21c-352b25734c89" providerId="AD" clId="Web-{198B5FCE-9C1C-5FF3-B17E-1E20A647DE7E}" dt="2022-03-20T22:53:35.066" v="127"/>
          <ac:picMkLst>
            <pc:docMk/>
            <pc:sldMk cId="3555060808" sldId="361"/>
            <ac:picMk id="8" creationId="{37FE01CC-CC37-E6F0-359E-A3854BCABA42}"/>
          </ac:picMkLst>
        </pc:picChg>
      </pc:sldChg>
      <pc:sldChg chg="modSp modTransition modNotes">
        <pc:chgData name="Michua-Zarate, Oscar (mich8359@vandals.uidaho.edu)" userId="S::mich8359@vandals.uidaho.edu::c607577d-5db0-4796-b21c-352b25734c89" providerId="AD" clId="Web-{198B5FCE-9C1C-5FF3-B17E-1E20A647DE7E}" dt="2022-03-21T00:18:38.886" v="354"/>
        <pc:sldMkLst>
          <pc:docMk/>
          <pc:sldMk cId="4180029161" sldId="362"/>
        </pc:sldMkLst>
        <pc:spChg chg="mod">
          <ac:chgData name="Michua-Zarate, Oscar (mich8359@vandals.uidaho.edu)" userId="S::mich8359@vandals.uidaho.edu::c607577d-5db0-4796-b21c-352b25734c89" providerId="AD" clId="Web-{198B5FCE-9C1C-5FF3-B17E-1E20A647DE7E}" dt="2022-03-20T23:06:21.169" v="303" actId="20577"/>
          <ac:spMkLst>
            <pc:docMk/>
            <pc:sldMk cId="4180029161" sldId="362"/>
            <ac:spMk id="4" creationId="{DC14D6B2-E5AF-FE0C-439F-B7A0BF68D182}"/>
          </ac:spMkLst>
        </pc:spChg>
      </pc:sldChg>
      <pc:sldChg chg="addSp delSp modSp modTransition">
        <pc:chgData name="Michua-Zarate, Oscar (mich8359@vandals.uidaho.edu)" userId="S::mich8359@vandals.uidaho.edu::c607577d-5db0-4796-b21c-352b25734c89" providerId="AD" clId="Web-{198B5FCE-9C1C-5FF3-B17E-1E20A647DE7E}" dt="2022-03-21T00:18:38.886" v="354"/>
        <pc:sldMkLst>
          <pc:docMk/>
          <pc:sldMk cId="2992800548" sldId="363"/>
        </pc:sldMkLst>
        <pc:spChg chg="mod">
          <ac:chgData name="Michua-Zarate, Oscar (mich8359@vandals.uidaho.edu)" userId="S::mich8359@vandals.uidaho.edu::c607577d-5db0-4796-b21c-352b25734c89" providerId="AD" clId="Web-{198B5FCE-9C1C-5FF3-B17E-1E20A647DE7E}" dt="2022-03-20T23:01:33.173" v="248" actId="20577"/>
          <ac:spMkLst>
            <pc:docMk/>
            <pc:sldMk cId="2992800548" sldId="363"/>
            <ac:spMk id="3" creationId="{A2BE5D23-5EFB-8851-8E4A-5F6D8E9E5CA6}"/>
          </ac:spMkLst>
        </pc:spChg>
        <pc:spChg chg="mod">
          <ac:chgData name="Michua-Zarate, Oscar (mich8359@vandals.uidaho.edu)" userId="S::mich8359@vandals.uidaho.edu::c607577d-5db0-4796-b21c-352b25734c89" providerId="AD" clId="Web-{198B5FCE-9C1C-5FF3-B17E-1E20A647DE7E}" dt="2022-03-20T23:06:13.341" v="291" actId="20577"/>
          <ac:spMkLst>
            <pc:docMk/>
            <pc:sldMk cId="2992800548" sldId="363"/>
            <ac:spMk id="4" creationId="{90D213B7-739C-0D12-B0C0-2D52EE133878}"/>
          </ac:spMkLst>
        </pc:spChg>
        <pc:picChg chg="add del">
          <ac:chgData name="Michua-Zarate, Oscar (mich8359@vandals.uidaho.edu)" userId="S::mich8359@vandals.uidaho.edu::c607577d-5db0-4796-b21c-352b25734c89" providerId="AD" clId="Web-{198B5FCE-9C1C-5FF3-B17E-1E20A647DE7E}" dt="2022-03-20T23:32:08.817" v="349"/>
          <ac:picMkLst>
            <pc:docMk/>
            <pc:sldMk cId="2992800548" sldId="363"/>
            <ac:picMk id="6" creationId="{6C605A9B-8C4E-2238-8B56-DD8187988ED5}"/>
          </ac:picMkLst>
        </pc:picChg>
        <pc:picChg chg="add mod">
          <ac:chgData name="Michua-Zarate, Oscar (mich8359@vandals.uidaho.edu)" userId="S::mich8359@vandals.uidaho.edu::c607577d-5db0-4796-b21c-352b25734c89" providerId="AD" clId="Web-{198B5FCE-9C1C-5FF3-B17E-1E20A647DE7E}" dt="2022-03-20T23:32:11.989" v="350" actId="1076"/>
          <ac:picMkLst>
            <pc:docMk/>
            <pc:sldMk cId="2992800548" sldId="363"/>
            <ac:picMk id="8" creationId="{1592D2F6-AE89-EFCA-38F2-012734673D45}"/>
          </ac:picMkLst>
        </pc:picChg>
      </pc:sldChg>
      <pc:sldChg chg="addSp delSp modSp modTransition modNotes">
        <pc:chgData name="Michua-Zarate, Oscar (mich8359@vandals.uidaho.edu)" userId="S::mich8359@vandals.uidaho.edu::c607577d-5db0-4796-b21c-352b25734c89" providerId="AD" clId="Web-{198B5FCE-9C1C-5FF3-B17E-1E20A647DE7E}" dt="2022-03-21T00:32:44.123" v="406" actId="20577"/>
        <pc:sldMkLst>
          <pc:docMk/>
          <pc:sldMk cId="1863747581" sldId="364"/>
        </pc:sldMkLst>
        <pc:spChg chg="mod">
          <ac:chgData name="Michua-Zarate, Oscar (mich8359@vandals.uidaho.edu)" userId="S::mich8359@vandals.uidaho.edu::c607577d-5db0-4796-b21c-352b25734c89" providerId="AD" clId="Web-{198B5FCE-9C1C-5FF3-B17E-1E20A647DE7E}" dt="2022-03-21T00:32:44.123" v="406" actId="20577"/>
          <ac:spMkLst>
            <pc:docMk/>
            <pc:sldMk cId="1863747581" sldId="364"/>
            <ac:spMk id="3" creationId="{CF89EEA2-0EF5-B1C8-2EB2-D4C14171D90D}"/>
          </ac:spMkLst>
        </pc:spChg>
        <pc:spChg chg="mod">
          <ac:chgData name="Michua-Zarate, Oscar (mich8359@vandals.uidaho.edu)" userId="S::mich8359@vandals.uidaho.edu::c607577d-5db0-4796-b21c-352b25734c89" providerId="AD" clId="Web-{198B5FCE-9C1C-5FF3-B17E-1E20A647DE7E}" dt="2022-03-20T23:06:17.278" v="298" actId="20577"/>
          <ac:spMkLst>
            <pc:docMk/>
            <pc:sldMk cId="1863747581" sldId="364"/>
            <ac:spMk id="4" creationId="{605A2289-F226-A1AF-81A1-4641ACBD48FF}"/>
          </ac:spMkLst>
        </pc:spChg>
        <pc:picChg chg="add del">
          <ac:chgData name="Michua-Zarate, Oscar (mich8359@vandals.uidaho.edu)" userId="S::mich8359@vandals.uidaho.edu::c607577d-5db0-4796-b21c-352b25734c89" providerId="AD" clId="Web-{198B5FCE-9C1C-5FF3-B17E-1E20A647DE7E}" dt="2022-03-20T23:30:08.491" v="344"/>
          <ac:picMkLst>
            <pc:docMk/>
            <pc:sldMk cId="1863747581" sldId="364"/>
            <ac:picMk id="6" creationId="{17B196DF-8172-9428-AA7F-B83FF8D77E1F}"/>
          </ac:picMkLst>
        </pc:picChg>
      </pc:sldChg>
      <pc:sldChg chg="modTransition">
        <pc:chgData name="Michua-Zarate, Oscar (mich8359@vandals.uidaho.edu)" userId="S::mich8359@vandals.uidaho.edu::c607577d-5db0-4796-b21c-352b25734c89" providerId="AD" clId="Web-{198B5FCE-9C1C-5FF3-B17E-1E20A647DE7E}" dt="2022-03-21T00:18:38.886" v="354"/>
        <pc:sldMkLst>
          <pc:docMk/>
          <pc:sldMk cId="1779187273" sldId="365"/>
        </pc:sldMkLst>
      </pc:sldChg>
      <pc:sldChg chg="modTransition">
        <pc:chgData name="Michua-Zarate, Oscar (mich8359@vandals.uidaho.edu)" userId="S::mich8359@vandals.uidaho.edu::c607577d-5db0-4796-b21c-352b25734c89" providerId="AD" clId="Web-{198B5FCE-9C1C-5FF3-B17E-1E20A647DE7E}" dt="2022-03-21T00:18:38.886" v="354"/>
        <pc:sldMkLst>
          <pc:docMk/>
          <pc:sldMk cId="4215429333" sldId="366"/>
        </pc:sldMkLst>
      </pc:sldChg>
      <pc:sldChg chg="modTransition">
        <pc:chgData name="Michua-Zarate, Oscar (mich8359@vandals.uidaho.edu)" userId="S::mich8359@vandals.uidaho.edu::c607577d-5db0-4796-b21c-352b25734c89" providerId="AD" clId="Web-{198B5FCE-9C1C-5FF3-B17E-1E20A647DE7E}" dt="2022-03-21T00:18:38.886" v="354"/>
        <pc:sldMkLst>
          <pc:docMk/>
          <pc:sldMk cId="1180478131" sldId="367"/>
        </pc:sldMkLst>
      </pc:sldChg>
      <pc:sldChg chg="modTransition">
        <pc:chgData name="Michua-Zarate, Oscar (mich8359@vandals.uidaho.edu)" userId="S::mich8359@vandals.uidaho.edu::c607577d-5db0-4796-b21c-352b25734c89" providerId="AD" clId="Web-{198B5FCE-9C1C-5FF3-B17E-1E20A647DE7E}" dt="2022-03-21T00:18:38.886" v="354"/>
        <pc:sldMkLst>
          <pc:docMk/>
          <pc:sldMk cId="2342936394" sldId="368"/>
        </pc:sldMkLst>
      </pc:sldChg>
      <pc:sldChg chg="modTransition">
        <pc:chgData name="Michua-Zarate, Oscar (mich8359@vandals.uidaho.edu)" userId="S::mich8359@vandals.uidaho.edu::c607577d-5db0-4796-b21c-352b25734c89" providerId="AD" clId="Web-{198B5FCE-9C1C-5FF3-B17E-1E20A647DE7E}" dt="2022-03-21T00:18:38.886" v="354"/>
        <pc:sldMkLst>
          <pc:docMk/>
          <pc:sldMk cId="806358156" sldId="369"/>
        </pc:sldMkLst>
      </pc:sldChg>
      <pc:sldChg chg="modTransition">
        <pc:chgData name="Michua-Zarate, Oscar (mich8359@vandals.uidaho.edu)" userId="S::mich8359@vandals.uidaho.edu::c607577d-5db0-4796-b21c-352b25734c89" providerId="AD" clId="Web-{198B5FCE-9C1C-5FF3-B17E-1E20A647DE7E}" dt="2022-03-21T00:18:38.886" v="354"/>
        <pc:sldMkLst>
          <pc:docMk/>
          <pc:sldMk cId="2863649213" sldId="370"/>
        </pc:sldMkLst>
      </pc:sldChg>
      <pc:sldChg chg="modTransition">
        <pc:chgData name="Michua-Zarate, Oscar (mich8359@vandals.uidaho.edu)" userId="S::mich8359@vandals.uidaho.edu::c607577d-5db0-4796-b21c-352b25734c89" providerId="AD" clId="Web-{198B5FCE-9C1C-5FF3-B17E-1E20A647DE7E}" dt="2022-03-21T00:18:38.886" v="354"/>
        <pc:sldMkLst>
          <pc:docMk/>
          <pc:sldMk cId="1460465622" sldId="371"/>
        </pc:sldMkLst>
      </pc:sldChg>
      <pc:sldChg chg="modTransition modNotes">
        <pc:chgData name="Michua-Zarate, Oscar (mich8359@vandals.uidaho.edu)" userId="S::mich8359@vandals.uidaho.edu::c607577d-5db0-4796-b21c-352b25734c89" providerId="AD" clId="Web-{198B5FCE-9C1C-5FF3-B17E-1E20A647DE7E}" dt="2022-03-21T01:27:56.916" v="779"/>
        <pc:sldMkLst>
          <pc:docMk/>
          <pc:sldMk cId="3425161162" sldId="372"/>
        </pc:sldMkLst>
      </pc:sldChg>
      <pc:sldChg chg="modSp new del">
        <pc:chgData name="Michua-Zarate, Oscar (mich8359@vandals.uidaho.edu)" userId="S::mich8359@vandals.uidaho.edu::c607577d-5db0-4796-b21c-352b25734c89" providerId="AD" clId="Web-{198B5FCE-9C1C-5FF3-B17E-1E20A647DE7E}" dt="2022-03-21T01:01:12.535" v="510"/>
        <pc:sldMkLst>
          <pc:docMk/>
          <pc:sldMk cId="1351765958" sldId="373"/>
        </pc:sldMkLst>
        <pc:spChg chg="mod">
          <ac:chgData name="Michua-Zarate, Oscar (mich8359@vandals.uidaho.edu)" userId="S::mich8359@vandals.uidaho.edu::c607577d-5db0-4796-b21c-352b25734c89" providerId="AD" clId="Web-{198B5FCE-9C1C-5FF3-B17E-1E20A647DE7E}" dt="2022-03-21T00:52:02.293" v="449" actId="20577"/>
          <ac:spMkLst>
            <pc:docMk/>
            <pc:sldMk cId="1351765958" sldId="373"/>
            <ac:spMk id="2" creationId="{954C725D-04F8-1ED2-6B2B-D0A236C0184F}"/>
          </ac:spMkLst>
        </pc:spChg>
      </pc:sldChg>
      <pc:sldMasterChg chg="modTransition modSldLayout">
        <pc:chgData name="Michua-Zarate, Oscar (mich8359@vandals.uidaho.edu)" userId="S::mich8359@vandals.uidaho.edu::c607577d-5db0-4796-b21c-352b25734c89" providerId="AD" clId="Web-{198B5FCE-9C1C-5FF3-B17E-1E20A647DE7E}" dt="2022-03-21T00:18:38.886" v="354"/>
        <pc:sldMasterMkLst>
          <pc:docMk/>
          <pc:sldMasterMk cId="0" sldId="2147483887"/>
        </pc:sldMasterMkLst>
        <pc:sldLayoutChg chg="modTransition">
          <pc:chgData name="Michua-Zarate, Oscar (mich8359@vandals.uidaho.edu)" userId="S::mich8359@vandals.uidaho.edu::c607577d-5db0-4796-b21c-352b25734c89" providerId="AD" clId="Web-{198B5FCE-9C1C-5FF3-B17E-1E20A647DE7E}" dt="2022-03-21T00:18:38.886" v="354"/>
          <pc:sldLayoutMkLst>
            <pc:docMk/>
            <pc:sldMasterMk cId="0" sldId="2147483887"/>
            <pc:sldLayoutMk cId="578347034" sldId="2147484038"/>
          </pc:sldLayoutMkLst>
        </pc:sldLayoutChg>
        <pc:sldLayoutChg chg="modTransition">
          <pc:chgData name="Michua-Zarate, Oscar (mich8359@vandals.uidaho.edu)" userId="S::mich8359@vandals.uidaho.edu::c607577d-5db0-4796-b21c-352b25734c89" providerId="AD" clId="Web-{198B5FCE-9C1C-5FF3-B17E-1E20A647DE7E}" dt="2022-03-21T00:18:38.886" v="354"/>
          <pc:sldLayoutMkLst>
            <pc:docMk/>
            <pc:sldMasterMk cId="0" sldId="2147483887"/>
            <pc:sldLayoutMk cId="1207216814" sldId="2147484039"/>
          </pc:sldLayoutMkLst>
        </pc:sldLayoutChg>
        <pc:sldLayoutChg chg="modTransition">
          <pc:chgData name="Michua-Zarate, Oscar (mich8359@vandals.uidaho.edu)" userId="S::mich8359@vandals.uidaho.edu::c607577d-5db0-4796-b21c-352b25734c89" providerId="AD" clId="Web-{198B5FCE-9C1C-5FF3-B17E-1E20A647DE7E}" dt="2022-03-21T00:18:38.886" v="354"/>
          <pc:sldLayoutMkLst>
            <pc:docMk/>
            <pc:sldMasterMk cId="0" sldId="2147483887"/>
            <pc:sldLayoutMk cId="2669478422" sldId="2147484040"/>
          </pc:sldLayoutMkLst>
        </pc:sldLayoutChg>
        <pc:sldLayoutChg chg="modTransition">
          <pc:chgData name="Michua-Zarate, Oscar (mich8359@vandals.uidaho.edu)" userId="S::mich8359@vandals.uidaho.edu::c607577d-5db0-4796-b21c-352b25734c89" providerId="AD" clId="Web-{198B5FCE-9C1C-5FF3-B17E-1E20A647DE7E}" dt="2022-03-21T00:18:38.886" v="354"/>
          <pc:sldLayoutMkLst>
            <pc:docMk/>
            <pc:sldMasterMk cId="0" sldId="2147483887"/>
            <pc:sldLayoutMk cId="1424163554" sldId="2147484041"/>
          </pc:sldLayoutMkLst>
        </pc:sldLayoutChg>
        <pc:sldLayoutChg chg="modTransition">
          <pc:chgData name="Michua-Zarate, Oscar (mich8359@vandals.uidaho.edu)" userId="S::mich8359@vandals.uidaho.edu::c607577d-5db0-4796-b21c-352b25734c89" providerId="AD" clId="Web-{198B5FCE-9C1C-5FF3-B17E-1E20A647DE7E}" dt="2022-03-21T00:18:38.886" v="354"/>
          <pc:sldLayoutMkLst>
            <pc:docMk/>
            <pc:sldMasterMk cId="0" sldId="2147483887"/>
            <pc:sldLayoutMk cId="2498716840" sldId="2147484042"/>
          </pc:sldLayoutMkLst>
        </pc:sldLayoutChg>
        <pc:sldLayoutChg chg="modTransition">
          <pc:chgData name="Michua-Zarate, Oscar (mich8359@vandals.uidaho.edu)" userId="S::mich8359@vandals.uidaho.edu::c607577d-5db0-4796-b21c-352b25734c89" providerId="AD" clId="Web-{198B5FCE-9C1C-5FF3-B17E-1E20A647DE7E}" dt="2022-03-21T00:18:38.886" v="354"/>
          <pc:sldLayoutMkLst>
            <pc:docMk/>
            <pc:sldMasterMk cId="0" sldId="2147483887"/>
            <pc:sldLayoutMk cId="3071867736" sldId="2147484043"/>
          </pc:sldLayoutMkLst>
        </pc:sldLayoutChg>
        <pc:sldLayoutChg chg="modTransition">
          <pc:chgData name="Michua-Zarate, Oscar (mich8359@vandals.uidaho.edu)" userId="S::mich8359@vandals.uidaho.edu::c607577d-5db0-4796-b21c-352b25734c89" providerId="AD" clId="Web-{198B5FCE-9C1C-5FF3-B17E-1E20A647DE7E}" dt="2022-03-21T00:18:38.886" v="354"/>
          <pc:sldLayoutMkLst>
            <pc:docMk/>
            <pc:sldMasterMk cId="0" sldId="2147483887"/>
            <pc:sldLayoutMk cId="1114358113" sldId="2147484044"/>
          </pc:sldLayoutMkLst>
        </pc:sldLayoutChg>
        <pc:sldLayoutChg chg="modTransition">
          <pc:chgData name="Michua-Zarate, Oscar (mich8359@vandals.uidaho.edu)" userId="S::mich8359@vandals.uidaho.edu::c607577d-5db0-4796-b21c-352b25734c89" providerId="AD" clId="Web-{198B5FCE-9C1C-5FF3-B17E-1E20A647DE7E}" dt="2022-03-21T00:18:38.886" v="354"/>
          <pc:sldLayoutMkLst>
            <pc:docMk/>
            <pc:sldMasterMk cId="0" sldId="2147483887"/>
            <pc:sldLayoutMk cId="4075722175" sldId="2147484045"/>
          </pc:sldLayoutMkLst>
        </pc:sldLayoutChg>
        <pc:sldLayoutChg chg="modTransition">
          <pc:chgData name="Michua-Zarate, Oscar (mich8359@vandals.uidaho.edu)" userId="S::mich8359@vandals.uidaho.edu::c607577d-5db0-4796-b21c-352b25734c89" providerId="AD" clId="Web-{198B5FCE-9C1C-5FF3-B17E-1E20A647DE7E}" dt="2022-03-21T00:18:38.886" v="354"/>
          <pc:sldLayoutMkLst>
            <pc:docMk/>
            <pc:sldMasterMk cId="0" sldId="2147483887"/>
            <pc:sldLayoutMk cId="3203564474" sldId="2147484046"/>
          </pc:sldLayoutMkLst>
        </pc:sldLayoutChg>
        <pc:sldLayoutChg chg="modTransition">
          <pc:chgData name="Michua-Zarate, Oscar (mich8359@vandals.uidaho.edu)" userId="S::mich8359@vandals.uidaho.edu::c607577d-5db0-4796-b21c-352b25734c89" providerId="AD" clId="Web-{198B5FCE-9C1C-5FF3-B17E-1E20A647DE7E}" dt="2022-03-21T00:18:38.886" v="354"/>
          <pc:sldLayoutMkLst>
            <pc:docMk/>
            <pc:sldMasterMk cId="0" sldId="2147483887"/>
            <pc:sldLayoutMk cId="2636552148" sldId="2147484047"/>
          </pc:sldLayoutMkLst>
        </pc:sldLayoutChg>
        <pc:sldLayoutChg chg="modTransition">
          <pc:chgData name="Michua-Zarate, Oscar (mich8359@vandals.uidaho.edu)" userId="S::mich8359@vandals.uidaho.edu::c607577d-5db0-4796-b21c-352b25734c89" providerId="AD" clId="Web-{198B5FCE-9C1C-5FF3-B17E-1E20A647DE7E}" dt="2022-03-21T00:18:38.886" v="354"/>
          <pc:sldLayoutMkLst>
            <pc:docMk/>
            <pc:sldMasterMk cId="0" sldId="2147483887"/>
            <pc:sldLayoutMk cId="3694504609" sldId="214748404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ADCC819A-8151-44F1-B6B5-95DAA6B02A23}"/>
              </a:ext>
            </a:extLst>
          </p:cNvPr>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eaLnBrk="1" hangingPunct="1">
              <a:lnSpc>
                <a:spcPct val="100000"/>
              </a:lnSpc>
              <a:spcBef>
                <a:spcPct val="0"/>
              </a:spcBef>
              <a:buFontTx/>
              <a:buNone/>
              <a:defRPr sz="1300">
                <a:latin typeface="Arial" charset="0"/>
              </a:defRPr>
            </a:lvl1pPr>
          </a:lstStyle>
          <a:p>
            <a:pPr>
              <a:defRPr/>
            </a:pPr>
            <a:endParaRPr lang="en-US"/>
          </a:p>
        </p:txBody>
      </p:sp>
      <p:sp>
        <p:nvSpPr>
          <p:cNvPr id="152579" name="Rectangle 3">
            <a:extLst>
              <a:ext uri="{FF2B5EF4-FFF2-40B4-BE49-F238E27FC236}">
                <a16:creationId xmlns:a16="http://schemas.microsoft.com/office/drawing/2014/main" id="{FD5D0D4C-435C-4DD3-AE98-16CF368561A9}"/>
              </a:ext>
            </a:extLst>
          </p:cNvPr>
          <p:cNvSpPr>
            <a:spLocks noGrp="1" noChangeArrowheads="1"/>
          </p:cNvSpPr>
          <p:nvPr>
            <p:ph type="dt" sz="quarter" idx="1"/>
          </p:nvPr>
        </p:nvSpPr>
        <p:spPr bwMode="auto">
          <a:xfrm>
            <a:off x="4143375" y="0"/>
            <a:ext cx="3170238"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eaLnBrk="1" hangingPunct="1">
              <a:lnSpc>
                <a:spcPct val="100000"/>
              </a:lnSpc>
              <a:spcBef>
                <a:spcPct val="0"/>
              </a:spcBef>
              <a:buFontTx/>
              <a:buNone/>
              <a:defRPr sz="1300">
                <a:latin typeface="Arial" charset="0"/>
              </a:defRPr>
            </a:lvl1pPr>
          </a:lstStyle>
          <a:p>
            <a:pPr>
              <a:defRPr/>
            </a:pPr>
            <a:endParaRPr lang="en-US"/>
          </a:p>
        </p:txBody>
      </p:sp>
      <p:sp>
        <p:nvSpPr>
          <p:cNvPr id="152580" name="Rectangle 4">
            <a:extLst>
              <a:ext uri="{FF2B5EF4-FFF2-40B4-BE49-F238E27FC236}">
                <a16:creationId xmlns:a16="http://schemas.microsoft.com/office/drawing/2014/main" id="{BB4B2BD9-FE23-49D5-936A-0A88B54E21E7}"/>
              </a:ext>
            </a:extLst>
          </p:cNvPr>
          <p:cNvSpPr>
            <a:spLocks noGrp="1" noChangeArrowheads="1"/>
          </p:cNvSpPr>
          <p:nvPr>
            <p:ph type="ftr" sz="quarter" idx="2"/>
          </p:nvPr>
        </p:nvSpPr>
        <p:spPr bwMode="auto">
          <a:xfrm>
            <a:off x="0" y="9120188"/>
            <a:ext cx="3170238"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eaLnBrk="1" hangingPunct="1">
              <a:lnSpc>
                <a:spcPct val="100000"/>
              </a:lnSpc>
              <a:spcBef>
                <a:spcPct val="0"/>
              </a:spcBef>
              <a:buFontTx/>
              <a:buNone/>
              <a:defRPr sz="1300">
                <a:latin typeface="Arial" charset="0"/>
              </a:defRPr>
            </a:lvl1pPr>
          </a:lstStyle>
          <a:p>
            <a:pPr>
              <a:defRPr/>
            </a:pPr>
            <a:endParaRPr lang="en-US"/>
          </a:p>
        </p:txBody>
      </p:sp>
      <p:sp>
        <p:nvSpPr>
          <p:cNvPr id="152581" name="Rectangle 5">
            <a:extLst>
              <a:ext uri="{FF2B5EF4-FFF2-40B4-BE49-F238E27FC236}">
                <a16:creationId xmlns:a16="http://schemas.microsoft.com/office/drawing/2014/main" id="{6B9DEF2B-194B-46B6-A0AA-2F9ABB76CEC9}"/>
              </a:ext>
            </a:extLst>
          </p:cNvPr>
          <p:cNvSpPr>
            <a:spLocks noGrp="1" noChangeArrowheads="1"/>
          </p:cNvSpPr>
          <p:nvPr>
            <p:ph type="sldNum" sz="quarter" idx="3"/>
          </p:nvPr>
        </p:nvSpPr>
        <p:spPr bwMode="auto">
          <a:xfrm>
            <a:off x="4143375" y="9120188"/>
            <a:ext cx="3170238"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Arial" panose="020B0604020202020204" pitchFamily="34" charset="0"/>
              </a:defRPr>
            </a:lvl1pPr>
          </a:lstStyle>
          <a:p>
            <a:pPr>
              <a:defRPr/>
            </a:pPr>
            <a:fld id="{E5EC6EDF-13B5-4596-BD5B-5668A830248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C124A7DE-680D-4B62-A323-022095234AC8}"/>
              </a:ext>
            </a:extLst>
          </p:cNvPr>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eaLnBrk="1" hangingPunct="1">
              <a:lnSpc>
                <a:spcPct val="100000"/>
              </a:lnSpc>
              <a:spcBef>
                <a:spcPct val="0"/>
              </a:spcBef>
              <a:buFontTx/>
              <a:buNone/>
              <a:defRPr sz="1300">
                <a:latin typeface="Arial" charset="0"/>
              </a:defRPr>
            </a:lvl1pPr>
          </a:lstStyle>
          <a:p>
            <a:pPr>
              <a:defRPr/>
            </a:pPr>
            <a:endParaRPr lang="en-US"/>
          </a:p>
        </p:txBody>
      </p:sp>
      <p:sp>
        <p:nvSpPr>
          <p:cNvPr id="142339" name="Rectangle 3">
            <a:extLst>
              <a:ext uri="{FF2B5EF4-FFF2-40B4-BE49-F238E27FC236}">
                <a16:creationId xmlns:a16="http://schemas.microsoft.com/office/drawing/2014/main" id="{F88AB377-205E-4601-9B05-CC19A234AD8F}"/>
              </a:ext>
            </a:extLst>
          </p:cNvPr>
          <p:cNvSpPr>
            <a:spLocks noGrp="1" noChangeArrowheads="1"/>
          </p:cNvSpPr>
          <p:nvPr>
            <p:ph type="dt" idx="1"/>
          </p:nvPr>
        </p:nvSpPr>
        <p:spPr bwMode="auto">
          <a:xfrm>
            <a:off x="4143375" y="0"/>
            <a:ext cx="3170238"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eaLnBrk="1" hangingPunct="1">
              <a:lnSpc>
                <a:spcPct val="100000"/>
              </a:lnSpc>
              <a:spcBef>
                <a:spcPct val="0"/>
              </a:spcBef>
              <a:buFontTx/>
              <a:buNone/>
              <a:defRPr sz="1300">
                <a:latin typeface="Arial" charset="0"/>
              </a:defRPr>
            </a:lvl1pPr>
          </a:lstStyle>
          <a:p>
            <a:pPr>
              <a:defRPr/>
            </a:pPr>
            <a:endParaRPr lang="en-US"/>
          </a:p>
        </p:txBody>
      </p:sp>
      <p:sp>
        <p:nvSpPr>
          <p:cNvPr id="17412" name="Rectangle 4">
            <a:extLst>
              <a:ext uri="{FF2B5EF4-FFF2-40B4-BE49-F238E27FC236}">
                <a16:creationId xmlns:a16="http://schemas.microsoft.com/office/drawing/2014/main" id="{422A2B46-6FD8-4180-AB82-5D7BD3E50385}"/>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a:extLst>
              <a:ext uri="{FF2B5EF4-FFF2-40B4-BE49-F238E27FC236}">
                <a16:creationId xmlns:a16="http://schemas.microsoft.com/office/drawing/2014/main" id="{279F2321-F45E-45A9-B836-72FCD73E9475}"/>
              </a:ext>
            </a:extLst>
          </p:cNvPr>
          <p:cNvSpPr>
            <a:spLocks noGrp="1" noChangeArrowheads="1"/>
          </p:cNvSpPr>
          <p:nvPr>
            <p:ph type="body" sz="quarter" idx="3"/>
          </p:nvPr>
        </p:nvSpPr>
        <p:spPr bwMode="auto">
          <a:xfrm>
            <a:off x="731838" y="4560888"/>
            <a:ext cx="5851525" cy="4319587"/>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2342" name="Rectangle 6">
            <a:extLst>
              <a:ext uri="{FF2B5EF4-FFF2-40B4-BE49-F238E27FC236}">
                <a16:creationId xmlns:a16="http://schemas.microsoft.com/office/drawing/2014/main" id="{2C7E91D4-8676-44ED-8761-2710B8832C43}"/>
              </a:ext>
            </a:extLst>
          </p:cNvPr>
          <p:cNvSpPr>
            <a:spLocks noGrp="1" noChangeArrowheads="1"/>
          </p:cNvSpPr>
          <p:nvPr>
            <p:ph type="ftr" sz="quarter" idx="4"/>
          </p:nvPr>
        </p:nvSpPr>
        <p:spPr bwMode="auto">
          <a:xfrm>
            <a:off x="0" y="9120188"/>
            <a:ext cx="3170238"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eaLnBrk="1" hangingPunct="1">
              <a:lnSpc>
                <a:spcPct val="100000"/>
              </a:lnSpc>
              <a:spcBef>
                <a:spcPct val="0"/>
              </a:spcBef>
              <a:buFontTx/>
              <a:buNone/>
              <a:defRPr sz="1300">
                <a:latin typeface="Arial" charset="0"/>
              </a:defRPr>
            </a:lvl1pPr>
          </a:lstStyle>
          <a:p>
            <a:pPr>
              <a:defRPr/>
            </a:pPr>
            <a:endParaRPr lang="en-US"/>
          </a:p>
        </p:txBody>
      </p:sp>
      <p:sp>
        <p:nvSpPr>
          <p:cNvPr id="142343" name="Rectangle 7">
            <a:extLst>
              <a:ext uri="{FF2B5EF4-FFF2-40B4-BE49-F238E27FC236}">
                <a16:creationId xmlns:a16="http://schemas.microsoft.com/office/drawing/2014/main" id="{1E69408A-4231-4282-AF04-3DA3B373EBA7}"/>
              </a:ext>
            </a:extLst>
          </p:cNvPr>
          <p:cNvSpPr>
            <a:spLocks noGrp="1" noChangeArrowheads="1"/>
          </p:cNvSpPr>
          <p:nvPr>
            <p:ph type="sldNum" sz="quarter" idx="5"/>
          </p:nvPr>
        </p:nvSpPr>
        <p:spPr bwMode="auto">
          <a:xfrm>
            <a:off x="4143375" y="9120188"/>
            <a:ext cx="3170238"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Arial" panose="020B0604020202020204" pitchFamily="34" charset="0"/>
              </a:defRPr>
            </a:lvl1pPr>
          </a:lstStyle>
          <a:p>
            <a:pPr>
              <a:defRPr/>
            </a:pPr>
            <a:fld id="{EA41FF3D-A547-4CF8-990C-C5EC76C4AF7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1799E1FE-E3DF-4104-AA23-D1651224038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A1099C-8E19-4000-89DE-F6F836E89637}" type="slidenum">
              <a:rPr lang="en-US" altLang="en-US" sz="1300"/>
              <a:pPr>
                <a:spcBef>
                  <a:spcPct val="0"/>
                </a:spcBef>
              </a:pPr>
              <a:t>1</a:t>
            </a:fld>
            <a:endParaRPr lang="en-US" altLang="en-US" sz="1300"/>
          </a:p>
        </p:txBody>
      </p:sp>
      <p:sp>
        <p:nvSpPr>
          <p:cNvPr id="20483" name="Rectangle 2">
            <a:extLst>
              <a:ext uri="{FF2B5EF4-FFF2-40B4-BE49-F238E27FC236}">
                <a16:creationId xmlns:a16="http://schemas.microsoft.com/office/drawing/2014/main" id="{109A93EC-93D0-4730-8046-23876A3BB300}"/>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36630C96-802D-4B2F-B42F-D4254A30BA9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50EA447-38F2-47D2-887F-33804D036C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D9AF8C-DD19-469B-B185-7B9B1E436236}" type="slidenum">
              <a:rPr lang="en-US" altLang="en-US" sz="1300"/>
              <a:pPr>
                <a:spcBef>
                  <a:spcPct val="0"/>
                </a:spcBef>
              </a:pPr>
              <a:t>11</a:t>
            </a:fld>
            <a:endParaRPr lang="en-US" altLang="en-US" sz="1300"/>
          </a:p>
        </p:txBody>
      </p:sp>
      <p:sp>
        <p:nvSpPr>
          <p:cNvPr id="38915" name="Rectangle 2">
            <a:extLst>
              <a:ext uri="{FF2B5EF4-FFF2-40B4-BE49-F238E27FC236}">
                <a16:creationId xmlns:a16="http://schemas.microsoft.com/office/drawing/2014/main" id="{29E517DF-DB0B-4D51-80E4-B2BBE90E761C}"/>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C4DECDE5-7C3F-4AC8-BE70-95549635B81C}"/>
              </a:ext>
            </a:extLst>
          </p:cNvPr>
          <p:cNvSpPr>
            <a:spLocks noGrp="1" noChangeArrowheads="1"/>
          </p:cNvSpPr>
          <p:nvPr>
            <p:ph type="body" idx="1"/>
          </p:nvPr>
        </p:nvSpPr>
        <p:spPr/>
        <p:txBody>
          <a:bodyPr/>
          <a:lstStyle/>
          <a:p>
            <a:pPr>
              <a:defRPr/>
            </a:pPr>
            <a:r>
              <a:rPr lang="en-US" b="1"/>
              <a:t>4.Patterns</a:t>
            </a:r>
          </a:p>
          <a:p>
            <a:pPr>
              <a:defRPr/>
            </a:pPr>
            <a:r>
              <a:rPr lang="en-US"/>
              <a:t>Experienced object-oriented developers (and other software developers) buildup a repertoire of both</a:t>
            </a:r>
          </a:p>
          <a:p>
            <a:pPr>
              <a:defRPr/>
            </a:pPr>
            <a:r>
              <a:rPr lang="en-US"/>
              <a:t>general principles and idiomatic solutions that guide them in the creation of software. These</a:t>
            </a:r>
          </a:p>
          <a:p>
            <a:pPr>
              <a:defRPr/>
            </a:pPr>
            <a:r>
              <a:rPr lang="en-US"/>
              <a:t>principles and idioms, if codified in a structured format describing the problem and solution, and</a:t>
            </a:r>
          </a:p>
          <a:p>
            <a:pPr>
              <a:defRPr/>
            </a:pPr>
            <a:r>
              <a:rPr lang="en-US"/>
              <a:t>given a name, may be called patterns.</a:t>
            </a:r>
          </a:p>
          <a:p>
            <a:pPr>
              <a:defRPr/>
            </a:pPr>
            <a:endParaRPr lang="en-US"/>
          </a:p>
          <a:p>
            <a:pPr>
              <a:defRPr/>
            </a:pPr>
            <a:r>
              <a:rPr lang="en-US"/>
              <a:t>[on board]</a:t>
            </a:r>
          </a:p>
          <a:p>
            <a:pPr>
              <a:defRPr/>
            </a:pPr>
            <a:r>
              <a:rPr lang="en-US" b="1"/>
              <a:t>An example of a Pattern</a:t>
            </a:r>
          </a:p>
          <a:p>
            <a:pPr>
              <a:defRPr/>
            </a:pPr>
            <a:r>
              <a:rPr lang="en-US" b="1"/>
              <a:t>Pattern Name </a:t>
            </a:r>
            <a:r>
              <a:rPr lang="en-US"/>
              <a:t>: Information Expert</a:t>
            </a:r>
          </a:p>
          <a:p>
            <a:pPr>
              <a:defRPr/>
            </a:pPr>
            <a:r>
              <a:rPr lang="en-US" b="1"/>
              <a:t>Solution</a:t>
            </a:r>
            <a:r>
              <a:rPr lang="en-US"/>
              <a:t>: Assign a responsibility to the class that has the information needed to fulfill it.</a:t>
            </a:r>
          </a:p>
          <a:p>
            <a:pPr>
              <a:defRPr/>
            </a:pPr>
            <a:r>
              <a:rPr lang="en-US" b="1"/>
              <a:t>Problem It Solves</a:t>
            </a:r>
            <a:r>
              <a:rPr lang="en-US"/>
              <a:t>: What is a basic principle by which to assign responsibilities to objects?</a:t>
            </a:r>
          </a:p>
          <a:p>
            <a:pPr>
              <a:defRPr/>
            </a:pPr>
            <a:endParaRPr lang="en-US"/>
          </a:p>
          <a:p>
            <a:pPr>
              <a:defRPr/>
            </a:pPr>
            <a:r>
              <a:rPr lang="en-US"/>
              <a:t>In object technology, a pattern is a named description of a problem and solution that can be applied</a:t>
            </a:r>
          </a:p>
          <a:p>
            <a:pPr>
              <a:defRPr/>
            </a:pPr>
            <a:r>
              <a:rPr lang="en-US"/>
              <a:t>to new contexts; ide ally, it provides advice in how to apply it in varying circumstances, and</a:t>
            </a:r>
          </a:p>
          <a:p>
            <a:pPr>
              <a:defRPr/>
            </a:pPr>
            <a:r>
              <a:rPr lang="en-US"/>
              <a:t>considers the forces and trade-offs. Many patterns provide guidance for how responsibilities should</a:t>
            </a:r>
          </a:p>
          <a:p>
            <a:pPr>
              <a:defRPr/>
            </a:pPr>
            <a:r>
              <a:rPr lang="en-US"/>
              <a:t>be assigned to objects, given a specific category of problem.</a:t>
            </a:r>
          </a:p>
          <a:p>
            <a:pPr>
              <a:defRPr/>
            </a:pPr>
            <a:r>
              <a:rPr lang="en-US"/>
              <a:t>“One person’s pattern is another person’s primitive building block” is an object technology adage</a:t>
            </a:r>
          </a:p>
          <a:p>
            <a:pPr>
              <a:defRPr/>
            </a:pPr>
            <a:r>
              <a:rPr lang="en-US"/>
              <a:t>illustrating the vagueness of what can be called a pattern. This treatment of patterns will bypass the</a:t>
            </a:r>
          </a:p>
          <a:p>
            <a:pPr>
              <a:defRPr/>
            </a:pPr>
            <a:r>
              <a:rPr lang="en-US"/>
              <a:t>issue of what is appropriate to label a pattern, and focus on the pragmatic value of using the pattern</a:t>
            </a:r>
          </a:p>
          <a:p>
            <a:pPr>
              <a:defRPr/>
            </a:pPr>
            <a:r>
              <a:rPr lang="en-US"/>
              <a:t>style as a vehicle for naming, presenting, learning, and remembering useful software engineering</a:t>
            </a:r>
          </a:p>
          <a:p>
            <a:pPr>
              <a:defRPr/>
            </a:pPr>
            <a:r>
              <a:rPr lang="en-US"/>
              <a:t>principles.</a:t>
            </a:r>
          </a:p>
          <a:p>
            <a:pPr>
              <a:defRPr/>
            </a:pPr>
            <a:endParaRPr lang="en-US"/>
          </a:p>
          <a:p>
            <a:pPr>
              <a:defRPr/>
            </a:pPr>
            <a:endParaRPr lang="en-CA" b="1">
              <a:solidFill>
                <a:schemeClr val="tx1">
                  <a:tint val="85000"/>
                </a:schemeClr>
              </a:solidFill>
            </a:endParaRPr>
          </a:p>
          <a:p>
            <a:pPr marL="0" lvl="1" eaLnBrk="1" hangingPunct="1">
              <a:defRPr/>
            </a:pPr>
            <a:endParaRPr lang="en-CA" b="1">
              <a:solidFill>
                <a:schemeClr val="tx1">
                  <a:tint val="85000"/>
                </a:schemeClr>
              </a:solidFill>
            </a:endParaRPr>
          </a:p>
          <a:p>
            <a:pPr marL="0" lvl="1" eaLnBrk="1" hangingPunct="1">
              <a:defRPr/>
            </a:pPr>
            <a:r>
              <a:rPr lang="en-CA" b="1" err="1">
                <a:solidFill>
                  <a:schemeClr val="tx1">
                    <a:tint val="85000"/>
                  </a:schemeClr>
                </a:solidFill>
              </a:rPr>
              <a:t>GoF</a:t>
            </a:r>
            <a:r>
              <a:rPr lang="en-CA" b="1">
                <a:solidFill>
                  <a:schemeClr val="tx1">
                    <a:tint val="85000"/>
                  </a:schemeClr>
                </a:solidFill>
              </a:rPr>
              <a:t> book (Gang of Four)</a:t>
            </a:r>
          </a:p>
          <a:p>
            <a:pPr eaLnBrk="1" hangingPunct="1">
              <a:defRPr/>
            </a:pPr>
            <a:endParaRPr lang="en-US"/>
          </a:p>
          <a:p>
            <a:pPr eaLnBrk="1" hangingPunct="1">
              <a:defRPr/>
            </a:pPr>
            <a:r>
              <a:rPr lang="en-US"/>
              <a:t>Design Patterns:</a:t>
            </a:r>
            <a:br>
              <a:rPr lang="en-US"/>
            </a:br>
            <a:r>
              <a:rPr lang="en-US"/>
              <a:t>Elements of Reusable Object-Oriented Software Author The "Gang of Four":</a:t>
            </a:r>
            <a:br>
              <a:rPr lang="en-US"/>
            </a:br>
            <a:r>
              <a:rPr lang="en-US"/>
              <a:t>Erich Gamma,</a:t>
            </a:r>
            <a:br>
              <a:rPr lang="en-US"/>
            </a:br>
            <a:r>
              <a:rPr lang="en-US"/>
              <a:t>Richard Helm,</a:t>
            </a:r>
            <a:br>
              <a:rPr lang="en-US"/>
            </a:br>
            <a:r>
              <a:rPr lang="en-US"/>
              <a:t>Ralph Johnson,</a:t>
            </a:r>
            <a:br>
              <a:rPr lang="en-US"/>
            </a:br>
            <a:r>
              <a:rPr lang="en-US"/>
              <a:t>John </a:t>
            </a:r>
            <a:r>
              <a:rPr lang="en-US" err="1"/>
              <a:t>Vlissides</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010C3353-4153-4182-9442-F8DD02C47A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2D2C35-5819-4E20-AFC6-452059089C6D}" type="slidenum">
              <a:rPr lang="en-US" altLang="en-US" sz="1300"/>
              <a:pPr>
                <a:spcBef>
                  <a:spcPct val="0"/>
                </a:spcBef>
              </a:pPr>
              <a:t>12</a:t>
            </a:fld>
            <a:endParaRPr lang="en-US" altLang="en-US" sz="1300"/>
          </a:p>
        </p:txBody>
      </p:sp>
      <p:sp>
        <p:nvSpPr>
          <p:cNvPr id="40963" name="Rectangle 2">
            <a:extLst>
              <a:ext uri="{FF2B5EF4-FFF2-40B4-BE49-F238E27FC236}">
                <a16:creationId xmlns:a16="http://schemas.microsoft.com/office/drawing/2014/main" id="{3AD92800-1284-4CAD-9653-FF83BEDF63AF}"/>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B2B6D9C3-E738-457B-98D1-ABD9317D843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6034086A-C932-41E1-878A-8740A69FBF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59DC03D-AEB0-4BF2-873B-D691F3FC4E9D}" type="slidenum">
              <a:rPr lang="en-US" altLang="en-US" sz="1300"/>
              <a:pPr>
                <a:spcBef>
                  <a:spcPct val="0"/>
                </a:spcBef>
              </a:pPr>
              <a:t>13</a:t>
            </a:fld>
            <a:endParaRPr lang="en-US" altLang="en-US" sz="1300"/>
          </a:p>
        </p:txBody>
      </p:sp>
      <p:sp>
        <p:nvSpPr>
          <p:cNvPr id="43011" name="Rectangle 2">
            <a:extLst>
              <a:ext uri="{FF2B5EF4-FFF2-40B4-BE49-F238E27FC236}">
                <a16:creationId xmlns:a16="http://schemas.microsoft.com/office/drawing/2014/main" id="{1F0A28E3-698C-4035-B56D-B786EC07E66D}"/>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244C19FA-EE73-4978-BC67-0DF4EC0036AA}"/>
              </a:ext>
            </a:extLst>
          </p:cNvPr>
          <p:cNvSpPr>
            <a:spLocks noGrp="1" noChangeArrowheads="1"/>
          </p:cNvSpPr>
          <p:nvPr>
            <p:ph type="body" idx="1"/>
          </p:nvPr>
        </p:nvSpPr>
        <p:spPr/>
        <p:txBody>
          <a:bodyPr/>
          <a:lstStyle/>
          <a:p>
            <a:pPr eaLnBrk="1" hangingPunct="1">
              <a:defRPr/>
            </a:pPr>
            <a:r>
              <a:rPr lang="en-US" altLang="en-US"/>
              <a:t>Characteristics of Good patterns </a:t>
            </a:r>
          </a:p>
          <a:p>
            <a:pPr marL="171450" indent="-171450" eaLnBrk="1" hangingPunct="1">
              <a:buFont typeface="Arial" panose="020B0604020202020204" pitchFamily="34" charset="0"/>
              <a:buChar char="•"/>
              <a:defRPr/>
            </a:pPr>
            <a:r>
              <a:rPr lang="en-US" altLang="en-US"/>
              <a:t>It solves a problem </a:t>
            </a:r>
          </a:p>
          <a:p>
            <a:pPr marL="171450" indent="-171450" eaLnBrk="1" hangingPunct="1">
              <a:buFont typeface="Arial" panose="020B0604020202020204" pitchFamily="34" charset="0"/>
              <a:buChar char="•"/>
              <a:defRPr/>
            </a:pPr>
            <a:r>
              <a:rPr lang="en-US" altLang="en-US"/>
              <a:t>It is a proven concept </a:t>
            </a:r>
          </a:p>
          <a:p>
            <a:pPr marL="171450" indent="-171450" eaLnBrk="1" hangingPunct="1">
              <a:buFont typeface="Arial" panose="020B0604020202020204" pitchFamily="34" charset="0"/>
              <a:buChar char="•"/>
              <a:defRPr/>
            </a:pPr>
            <a:r>
              <a:rPr lang="en-US" altLang="en-US"/>
              <a:t>The solution isn't obvious </a:t>
            </a:r>
          </a:p>
          <a:p>
            <a:pPr marL="171450" indent="-171450" eaLnBrk="1" hangingPunct="1">
              <a:buFont typeface="Arial" panose="020B0604020202020204" pitchFamily="34" charset="0"/>
              <a:buChar char="•"/>
              <a:defRPr/>
            </a:pPr>
            <a:r>
              <a:rPr lang="en-US" altLang="en-US"/>
              <a:t>It describes a relationship </a:t>
            </a:r>
          </a:p>
          <a:p>
            <a:pPr marL="171450" indent="-171450" eaLnBrk="1" hangingPunct="1">
              <a:buFont typeface="Arial" panose="020B0604020202020204" pitchFamily="34" charset="0"/>
              <a:buChar char="•"/>
              <a:defRPr/>
            </a:pPr>
            <a:r>
              <a:rPr lang="en-US" altLang="en-US"/>
              <a:t>The pattern has a significant human component </a:t>
            </a:r>
          </a:p>
          <a:p>
            <a:pPr eaLnBrk="1" hangingPunct="1">
              <a:defRPr/>
            </a:pPr>
            <a:r>
              <a:rPr lang="en-US" altLang="en-US" b="1"/>
              <a:t>It solves a problem: </a:t>
            </a:r>
            <a:r>
              <a:rPr lang="en-US" altLang="en-US"/>
              <a:t>Patterns capture solutions, not just abstract principles or strategies. </a:t>
            </a:r>
          </a:p>
          <a:p>
            <a:pPr eaLnBrk="1" hangingPunct="1">
              <a:defRPr/>
            </a:pPr>
            <a:r>
              <a:rPr lang="en-US" altLang="en-US" b="1"/>
              <a:t>It is a proven concept:</a:t>
            </a:r>
            <a:r>
              <a:rPr lang="en-US" altLang="en-US"/>
              <a:t> Patterns capture solutions with a track record, not theories or speculation. </a:t>
            </a:r>
          </a:p>
          <a:p>
            <a:pPr eaLnBrk="1" hangingPunct="1">
              <a:defRPr/>
            </a:pPr>
            <a:r>
              <a:rPr lang="en-US" altLang="en-US" b="1"/>
              <a:t>The solution isn't obvious: </a:t>
            </a:r>
            <a:r>
              <a:rPr lang="en-US" altLang="en-US"/>
              <a:t>Many problem-solving techniques (such as software design paradigms or methods) try to derive solutions from first principles. The best patterns generate a solution to a problem indirectly -- a necessary approach for the most difficult problems of design. </a:t>
            </a:r>
          </a:p>
          <a:p>
            <a:pPr eaLnBrk="1" hangingPunct="1">
              <a:defRPr/>
            </a:pPr>
            <a:r>
              <a:rPr lang="en-US" altLang="en-US" b="1"/>
              <a:t>It describes a relationship: </a:t>
            </a:r>
            <a:r>
              <a:rPr lang="en-US" altLang="en-US"/>
              <a:t>Patterns don't just describe modules, but describe deeper system structures and mechanisms. </a:t>
            </a:r>
          </a:p>
          <a:p>
            <a:pPr eaLnBrk="1" hangingPunct="1">
              <a:defRPr/>
            </a:pPr>
            <a:r>
              <a:rPr lang="en-US" altLang="en-US" b="1"/>
              <a:t>The pattern has a significant human component: </a:t>
            </a:r>
            <a:r>
              <a:rPr lang="en-US" altLang="en-US"/>
              <a:t>All software serves human comfort or quality of life; the best patterns explicitly appeal to aesthetics and utility.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17610DC-30BD-4F82-BF55-3B26E117AE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158EFC-CDE5-4492-A28E-5AE52A803CB8}" type="slidenum">
              <a:rPr lang="en-US" altLang="en-US" sz="1300"/>
              <a:pPr>
                <a:spcBef>
                  <a:spcPct val="0"/>
                </a:spcBef>
              </a:pPr>
              <a:t>14</a:t>
            </a:fld>
            <a:endParaRPr lang="en-US" altLang="en-US" sz="1300"/>
          </a:p>
        </p:txBody>
      </p:sp>
      <p:sp>
        <p:nvSpPr>
          <p:cNvPr id="45059" name="Rectangle 2">
            <a:extLst>
              <a:ext uri="{FF2B5EF4-FFF2-40B4-BE49-F238E27FC236}">
                <a16:creationId xmlns:a16="http://schemas.microsoft.com/office/drawing/2014/main" id="{F34875DA-CA6B-4080-BF3A-E5A762D84F62}"/>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76489BCC-8D42-4F8C-AA6B-3E1FE0B17D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D292EFA-5C74-405C-B32C-A7DC2849F08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9C4105-042F-477D-9743-BC7A18E11A25}" type="slidenum">
              <a:rPr lang="en-US" altLang="en-US" sz="1300"/>
              <a:pPr>
                <a:spcBef>
                  <a:spcPct val="0"/>
                </a:spcBef>
              </a:pPr>
              <a:t>15</a:t>
            </a:fld>
            <a:endParaRPr lang="en-US" altLang="en-US" sz="1300"/>
          </a:p>
        </p:txBody>
      </p:sp>
      <p:sp>
        <p:nvSpPr>
          <p:cNvPr id="47107" name="Rectangle 2">
            <a:extLst>
              <a:ext uri="{FF2B5EF4-FFF2-40B4-BE49-F238E27FC236}">
                <a16:creationId xmlns:a16="http://schemas.microsoft.com/office/drawing/2014/main" id="{87720206-84D7-43F9-B185-7E51EF1EF1BC}"/>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77EAA5E-86B2-4055-AD1D-D7E1DD3FBAE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B1DEEF0-535E-4A50-93B4-C0A894E320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00D6DF-18DE-4617-A7C6-49FEF233179C}" type="slidenum">
              <a:rPr lang="en-US" altLang="en-US" sz="1300"/>
              <a:pPr>
                <a:spcBef>
                  <a:spcPct val="0"/>
                </a:spcBef>
              </a:pPr>
              <a:t>16</a:t>
            </a:fld>
            <a:endParaRPr lang="en-US" altLang="en-US" sz="1300"/>
          </a:p>
        </p:txBody>
      </p:sp>
      <p:sp>
        <p:nvSpPr>
          <p:cNvPr id="51203" name="Rectangle 2">
            <a:extLst>
              <a:ext uri="{FF2B5EF4-FFF2-40B4-BE49-F238E27FC236}">
                <a16:creationId xmlns:a16="http://schemas.microsoft.com/office/drawing/2014/main" id="{4191BC7B-A9D7-4EF4-902F-F7A2764E56CD}"/>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BDD63FE-685B-499A-8EBA-1459DA871FA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Arial"/>
            </a:endParaRPr>
          </a:p>
        </p:txBody>
      </p:sp>
      <p:sp>
        <p:nvSpPr>
          <p:cNvPr id="4" name="Slide Number Placeholder 3"/>
          <p:cNvSpPr>
            <a:spLocks noGrp="1"/>
          </p:cNvSpPr>
          <p:nvPr>
            <p:ph type="sldNum" sz="quarter" idx="5"/>
          </p:nvPr>
        </p:nvSpPr>
        <p:spPr/>
        <p:txBody>
          <a:bodyPr/>
          <a:lstStyle/>
          <a:p>
            <a:pPr>
              <a:defRPr/>
            </a:pPr>
            <a:fld id="{EA41FF3D-A547-4CF8-990C-C5EC76C4AF75}" type="slidenum">
              <a:rPr lang="en-US" altLang="en-US"/>
              <a:pPr>
                <a:defRPr/>
              </a:pPr>
              <a:t>22</a:t>
            </a:fld>
            <a:endParaRPr lang="en-US" altLang="en-US"/>
          </a:p>
        </p:txBody>
      </p:sp>
    </p:spTree>
    <p:extLst>
      <p:ext uri="{BB962C8B-B14F-4D97-AF65-F5344CB8AC3E}">
        <p14:creationId xmlns:p14="http://schemas.microsoft.com/office/powerpoint/2010/main" val="2517149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cs typeface="Arial"/>
              </a:rPr>
              <a:t>In this diagram, the </a:t>
            </a:r>
            <a:r>
              <a:rPr lang="en-US" err="1">
                <a:latin typeface="Arial"/>
                <a:cs typeface="Arial"/>
              </a:rPr>
              <a:t>makeLineItem</a:t>
            </a:r>
            <a:r>
              <a:rPr lang="en-US">
                <a:latin typeface="Arial"/>
                <a:cs typeface="Arial"/>
              </a:rPr>
              <a:t> message is sent to a Sale instance, passing a </a:t>
            </a:r>
            <a:r>
              <a:rPr lang="en-US" err="1">
                <a:latin typeface="Arial"/>
                <a:cs typeface="Arial"/>
              </a:rPr>
              <a:t>ProductSpenification</a:t>
            </a:r>
            <a:r>
              <a:rPr lang="en-US">
                <a:latin typeface="Arial"/>
                <a:cs typeface="Arial"/>
              </a:rPr>
              <a:t> instance as a parameter. Within the scope of the </a:t>
            </a:r>
            <a:r>
              <a:rPr lang="en-US" err="1">
                <a:latin typeface="Arial"/>
                <a:cs typeface="Arial"/>
              </a:rPr>
              <a:t>makeLineltem</a:t>
            </a:r>
            <a:r>
              <a:rPr lang="en-US">
                <a:latin typeface="Arial"/>
                <a:cs typeface="Arial"/>
              </a:rPr>
              <a:t> method, the Sale has parameter visibility to a </a:t>
            </a:r>
            <a:r>
              <a:rPr lang="en-US" err="1">
                <a:latin typeface="Arial"/>
                <a:cs typeface="Arial"/>
              </a:rPr>
              <a:t>ProductSpecification</a:t>
            </a:r>
            <a:r>
              <a:rPr lang="en-US">
                <a:latin typeface="Arial"/>
                <a:cs typeface="Arial"/>
              </a:rPr>
              <a:t> .</a:t>
            </a:r>
          </a:p>
        </p:txBody>
      </p:sp>
      <p:sp>
        <p:nvSpPr>
          <p:cNvPr id="4" name="Slide Number Placeholder 3"/>
          <p:cNvSpPr>
            <a:spLocks noGrp="1"/>
          </p:cNvSpPr>
          <p:nvPr>
            <p:ph type="sldNum" sz="quarter" idx="5"/>
          </p:nvPr>
        </p:nvSpPr>
        <p:spPr/>
        <p:txBody>
          <a:bodyPr/>
          <a:lstStyle/>
          <a:p>
            <a:pPr>
              <a:defRPr/>
            </a:pPr>
            <a:fld id="{EA41FF3D-A547-4CF8-990C-C5EC76C4AF75}" type="slidenum">
              <a:rPr lang="en-US" altLang="en-US"/>
              <a:pPr>
                <a:defRPr/>
              </a:pPr>
              <a:t>25</a:t>
            </a:fld>
            <a:endParaRPr lang="en-US" altLang="en-US"/>
          </a:p>
        </p:txBody>
      </p:sp>
    </p:spTree>
    <p:extLst>
      <p:ext uri="{BB962C8B-B14F-4D97-AF65-F5344CB8AC3E}">
        <p14:creationId xmlns:p14="http://schemas.microsoft.com/office/powerpoint/2010/main" val="622829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Talk about tags</a:t>
            </a:r>
          </a:p>
        </p:txBody>
      </p:sp>
      <p:sp>
        <p:nvSpPr>
          <p:cNvPr id="4" name="Slide Number Placeholder 3"/>
          <p:cNvSpPr>
            <a:spLocks noGrp="1"/>
          </p:cNvSpPr>
          <p:nvPr>
            <p:ph type="sldNum" sz="quarter" idx="5"/>
          </p:nvPr>
        </p:nvSpPr>
        <p:spPr/>
        <p:txBody>
          <a:bodyPr/>
          <a:lstStyle/>
          <a:p>
            <a:pPr>
              <a:defRPr/>
            </a:pPr>
            <a:fld id="{EA41FF3D-A547-4CF8-990C-C5EC76C4AF75}" type="slidenum">
              <a:rPr lang="en-US" altLang="en-US"/>
              <a:pPr>
                <a:defRPr/>
              </a:pPr>
              <a:t>27</a:t>
            </a:fld>
            <a:endParaRPr lang="en-US" altLang="en-US"/>
          </a:p>
        </p:txBody>
      </p:sp>
    </p:spTree>
    <p:extLst>
      <p:ext uri="{BB962C8B-B14F-4D97-AF65-F5344CB8AC3E}">
        <p14:creationId xmlns:p14="http://schemas.microsoft.com/office/powerpoint/2010/main" val="2616173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1E23DF6-7024-4D4F-9EF1-E8ED77C8492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F949A8-6F52-44D8-8AA8-0BFF7723BEA2}" type="slidenum">
              <a:rPr lang="en-US" altLang="en-US" sz="1300"/>
              <a:pPr>
                <a:spcBef>
                  <a:spcPct val="0"/>
                </a:spcBef>
              </a:pPr>
              <a:t>28</a:t>
            </a:fld>
            <a:endParaRPr lang="en-US" altLang="en-US" sz="1300"/>
          </a:p>
        </p:txBody>
      </p:sp>
      <p:sp>
        <p:nvSpPr>
          <p:cNvPr id="53251" name="Rectangle 2">
            <a:extLst>
              <a:ext uri="{FF2B5EF4-FFF2-40B4-BE49-F238E27FC236}">
                <a16:creationId xmlns:a16="http://schemas.microsoft.com/office/drawing/2014/main" id="{BDE7CE17-958F-4F33-BCCB-20ADB929503D}"/>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492350C2-E031-43F6-9F63-4652F8A398D7}"/>
              </a:ext>
            </a:extLst>
          </p:cNvPr>
          <p:cNvSpPr>
            <a:spLocks noGrp="1" noChangeArrowheads="1"/>
          </p:cNvSpPr>
          <p:nvPr>
            <p:ph type="body" idx="1"/>
          </p:nvPr>
        </p:nvSpPr>
        <p:spPr/>
        <p:txBody>
          <a:bodyPr/>
          <a:lstStyle/>
          <a:p>
            <a:pPr>
              <a:defRPr/>
            </a:pPr>
            <a:r>
              <a:rPr lang="en-US" b="1"/>
              <a:t>17. </a:t>
            </a:r>
            <a:r>
              <a:rPr lang="en-US"/>
              <a:t>17 Creator </a:t>
            </a:r>
          </a:p>
          <a:p>
            <a:pPr>
              <a:defRPr/>
            </a:pPr>
            <a:r>
              <a:rPr lang="en-US"/>
              <a:t>who has responsibility to create an object? </a:t>
            </a:r>
          </a:p>
          <a:p>
            <a:pPr marL="171450" indent="-171450">
              <a:buFont typeface="Arial" pitchFamily="34" charset="0"/>
              <a:buChar char="•"/>
              <a:defRPr/>
            </a:pPr>
            <a:r>
              <a:rPr lang="en-US"/>
              <a:t>By creator, assign class B responsibility of creating instance of class A if </a:t>
            </a:r>
          </a:p>
          <a:p>
            <a:pPr marL="171450" indent="-171450">
              <a:buFont typeface="Arial" pitchFamily="34" charset="0"/>
              <a:buChar char="•"/>
              <a:defRPr/>
            </a:pPr>
            <a:r>
              <a:rPr lang="en-US"/>
              <a:t>B aggregates A objects </a:t>
            </a:r>
          </a:p>
          <a:p>
            <a:pPr marL="171450" indent="-171450">
              <a:buFont typeface="Arial" pitchFamily="34" charset="0"/>
              <a:buChar char="•"/>
              <a:defRPr/>
            </a:pPr>
            <a:r>
              <a:rPr lang="en-US"/>
              <a:t>B contains A objects </a:t>
            </a:r>
          </a:p>
          <a:p>
            <a:pPr marL="171450" indent="-171450">
              <a:buFont typeface="Arial" pitchFamily="34" charset="0"/>
              <a:buChar char="•"/>
              <a:defRPr/>
            </a:pPr>
            <a:r>
              <a:rPr lang="en-US"/>
              <a:t>B records instances of A objects </a:t>
            </a:r>
          </a:p>
          <a:p>
            <a:pPr marL="171450" indent="-171450">
              <a:buFont typeface="Arial" pitchFamily="34" charset="0"/>
              <a:buChar char="•"/>
              <a:defRPr/>
            </a:pPr>
            <a:r>
              <a:rPr lang="en-US"/>
              <a:t>B closely uses A objects </a:t>
            </a:r>
          </a:p>
          <a:p>
            <a:pPr marL="171450" indent="-171450">
              <a:buFont typeface="Arial" pitchFamily="34" charset="0"/>
              <a:buChar char="•"/>
              <a:defRPr/>
            </a:pPr>
            <a:r>
              <a:rPr lang="en-US"/>
              <a:t>B has the initializing data for creating A objects </a:t>
            </a:r>
          </a:p>
          <a:p>
            <a:pPr>
              <a:defRPr/>
            </a:pPr>
            <a:endParaRPr lang="en-US"/>
          </a:p>
          <a:p>
            <a:pPr>
              <a:defRPr/>
            </a:pPr>
            <a:r>
              <a:rPr lang="en-US"/>
              <a:t>where there is a choice, prefer </a:t>
            </a:r>
          </a:p>
          <a:p>
            <a:pPr marL="171450" indent="-171450">
              <a:buFont typeface="Arial" pitchFamily="34" charset="0"/>
              <a:buChar char="•"/>
              <a:defRPr/>
            </a:pPr>
            <a:r>
              <a:rPr lang="en-US"/>
              <a:t>B aggregates or contains A objects </a:t>
            </a:r>
            <a:br>
              <a:rPr lang="en-US"/>
            </a:br>
            <a:br>
              <a:rPr lang="en-US"/>
            </a:br>
            <a:endParaRPr lang="en-US"/>
          </a:p>
          <a:p>
            <a:pPr>
              <a:defRPr/>
            </a:pPr>
            <a:r>
              <a:rPr lang="en-US" b="1"/>
              <a:t>18. </a:t>
            </a:r>
            <a:r>
              <a:rPr lang="en-US"/>
              <a:t>18 Creator : Example Who is responsible for creating </a:t>
            </a:r>
            <a:r>
              <a:rPr lang="en-US" err="1"/>
              <a:t>SalesLineItem</a:t>
            </a:r>
            <a:r>
              <a:rPr lang="en-US"/>
              <a:t> objects? </a:t>
            </a:r>
          </a:p>
          <a:p>
            <a:pPr>
              <a:defRPr/>
            </a:pPr>
            <a:r>
              <a:rPr lang="en-US"/>
              <a:t>Look for a class that aggregates or contains </a:t>
            </a:r>
            <a:r>
              <a:rPr lang="en-US" err="1"/>
              <a:t>SalesLineItem</a:t>
            </a:r>
            <a:r>
              <a:rPr lang="en-US"/>
              <a:t> objects. </a:t>
            </a:r>
            <a:br>
              <a:rPr lang="en-US"/>
            </a:b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8AEE4E13-0A44-4475-AB68-D761364B6BE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D4C747-F23E-4B36-B413-8492EAAC9507}" type="slidenum">
              <a:rPr lang="en-US" altLang="en-US" sz="1300"/>
              <a:pPr>
                <a:spcBef>
                  <a:spcPct val="0"/>
                </a:spcBef>
              </a:pPr>
              <a:t>3</a:t>
            </a:fld>
            <a:endParaRPr lang="en-US" altLang="en-US" sz="1300"/>
          </a:p>
        </p:txBody>
      </p:sp>
      <p:sp>
        <p:nvSpPr>
          <p:cNvPr id="22531" name="Rectangle 2">
            <a:extLst>
              <a:ext uri="{FF2B5EF4-FFF2-40B4-BE49-F238E27FC236}">
                <a16:creationId xmlns:a16="http://schemas.microsoft.com/office/drawing/2014/main" id="{BBEADF6B-0D96-4A9E-B580-B6A198F7ACF4}"/>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592CC32F-2A70-46AB-8FD7-CA35F97756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166915C5-8254-43D0-80D7-B76949765F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58C51E-0B94-49CE-B26C-A3BB8659269E}" type="slidenum">
              <a:rPr lang="en-US" altLang="en-US" sz="1300"/>
              <a:pPr>
                <a:spcBef>
                  <a:spcPct val="0"/>
                </a:spcBef>
              </a:pPr>
              <a:t>29</a:t>
            </a:fld>
            <a:endParaRPr lang="en-US" altLang="en-US" sz="1300"/>
          </a:p>
        </p:txBody>
      </p:sp>
      <p:sp>
        <p:nvSpPr>
          <p:cNvPr id="61443" name="Rectangle 2">
            <a:extLst>
              <a:ext uri="{FF2B5EF4-FFF2-40B4-BE49-F238E27FC236}">
                <a16:creationId xmlns:a16="http://schemas.microsoft.com/office/drawing/2014/main" id="{02015289-0935-4266-B22C-9BDB2F941A5E}"/>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BDF4DBB3-8B65-4EA2-84FB-2F999F2FD34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a:cs typeface="Arial"/>
              </a:rPr>
              <a:t>5.1.2.3.Benefits</a:t>
            </a:r>
          </a:p>
          <a:p>
            <a:r>
              <a:rPr lang="en-US" altLang="en-US">
                <a:latin typeface="Arial"/>
                <a:cs typeface="Arial"/>
              </a:rPr>
              <a:t>Low coupling is supported, which implies lower maintenance dependencies and higher opportunities</a:t>
            </a:r>
          </a:p>
          <a:p>
            <a:r>
              <a:rPr lang="en-US" altLang="en-US">
                <a:latin typeface="Arial"/>
                <a:cs typeface="Arial"/>
              </a:rPr>
              <a:t>for reuse. Coupling is probably not increased because the created class is likely already visible to the</a:t>
            </a:r>
          </a:p>
          <a:p>
            <a:r>
              <a:rPr lang="en-US" altLang="en-US">
                <a:latin typeface="Arial"/>
                <a:cs typeface="Arial"/>
              </a:rPr>
              <a:t>creator class, due to the existing associations that motivated its choice as creator.</a:t>
            </a:r>
          </a:p>
          <a:p>
            <a:pPr eaLnBrk="1" hangingPunct="1"/>
            <a:endParaRPr lang="en-US" altLang="en-US">
              <a:latin typeface="Arial" panose="020B0604020202020204" pitchFamily="34" charset="0"/>
            </a:endParaRPr>
          </a:p>
          <a:p>
            <a:r>
              <a:rPr lang="en-US" altLang="en-US">
                <a:latin typeface="Arial"/>
                <a:cs typeface="Arial"/>
              </a:rPr>
              <a:t>Think visibility!</a:t>
            </a:r>
            <a:endParaRPr lang="en-US" altLang="en-US">
              <a:latin typeface="Arial" panose="020B0604020202020204" pitchFamily="34" charset="0"/>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25E4560-222A-49C8-A922-A5A1F25EC0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533587-6109-403D-B349-7E985D4C8F65}" type="slidenum">
              <a:rPr lang="en-US" altLang="en-US" sz="1300"/>
              <a:pPr>
                <a:spcBef>
                  <a:spcPct val="0"/>
                </a:spcBef>
              </a:pPr>
              <a:t>30</a:t>
            </a:fld>
            <a:endParaRPr lang="en-US" altLang="en-US" sz="1300"/>
          </a:p>
        </p:txBody>
      </p:sp>
      <p:sp>
        <p:nvSpPr>
          <p:cNvPr id="63491" name="Rectangle 2">
            <a:extLst>
              <a:ext uri="{FF2B5EF4-FFF2-40B4-BE49-F238E27FC236}">
                <a16:creationId xmlns:a16="http://schemas.microsoft.com/office/drawing/2014/main" id="{8BAE16B7-14D5-4C86-B6B8-693F5D412D10}"/>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0DDEDE51-739D-4625-8813-D3C3CA21A35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Information Expert is frequently used in the assignment of responsibilities; it is a basic guiding</a:t>
            </a:r>
          </a:p>
          <a:p>
            <a:r>
              <a:rPr lang="en-US" altLang="en-US">
                <a:latin typeface="Arial" panose="020B0604020202020204" pitchFamily="34" charset="0"/>
              </a:rPr>
              <a:t>principle used continuously in object design. Expert is not meant to be an obscure or fancy idea; it</a:t>
            </a:r>
          </a:p>
          <a:p>
            <a:r>
              <a:rPr lang="en-US" altLang="en-US">
                <a:latin typeface="Arial" panose="020B0604020202020204" pitchFamily="34" charset="0"/>
              </a:rPr>
              <a:t>expresses the common intuition that objects do things related to the information they have.</a:t>
            </a:r>
          </a:p>
          <a:p>
            <a:r>
              <a:rPr lang="en-US" altLang="en-US">
                <a:latin typeface="Arial" panose="020B0604020202020204" pitchFamily="34" charset="0"/>
              </a:rPr>
              <a:t>The fulfillment of a responsibility often requires information that is spread across different classes of</a:t>
            </a:r>
          </a:p>
          <a:p>
            <a:r>
              <a:rPr lang="en-US" altLang="en-US">
                <a:latin typeface="Arial" panose="020B0604020202020204" pitchFamily="34" charset="0"/>
              </a:rPr>
              <a:t>objects. This implies that there are many “partial” information experts who will collaborate in the</a:t>
            </a:r>
          </a:p>
          <a:p>
            <a:r>
              <a:rPr lang="en-US" altLang="en-US">
                <a:latin typeface="Arial" panose="020B0604020202020204" pitchFamily="34" charset="0"/>
              </a:rPr>
              <a:t>task. Whenever information is spread across different objects, they will need to interact via messages</a:t>
            </a:r>
          </a:p>
          <a:p>
            <a:r>
              <a:rPr lang="en-US" altLang="en-US">
                <a:latin typeface="Arial" panose="020B0604020202020204" pitchFamily="34" charset="0"/>
              </a:rPr>
              <a:t>to share the work.</a:t>
            </a:r>
          </a:p>
          <a:p>
            <a:endParaRPr lang="en-US" altLang="en-US">
              <a:latin typeface="Arial" panose="020B0604020202020204" pitchFamily="34" charset="0"/>
            </a:endParaRPr>
          </a:p>
          <a:p>
            <a:r>
              <a:rPr lang="en-US" altLang="en-US">
                <a:latin typeface="Arial" panose="020B0604020202020204" pitchFamily="34" charset="0"/>
              </a:rPr>
              <a:t>Expert usually leads to designs where a software object does those operations that are normally done</a:t>
            </a:r>
          </a:p>
          <a:p>
            <a:r>
              <a:rPr lang="en-US" altLang="en-US">
                <a:latin typeface="Arial" panose="020B0604020202020204" pitchFamily="34" charset="0"/>
              </a:rPr>
              <a:t>to the inanimate real-world thing it represents. For example, in the real world, without the use of</a:t>
            </a:r>
          </a:p>
          <a:p>
            <a:r>
              <a:rPr lang="en-US" altLang="en-US">
                <a:latin typeface="Arial" panose="020B0604020202020204" pitchFamily="34" charset="0"/>
              </a:rPr>
              <a:t>electro-mechanical aids, a sale does not tell you it total; it is an inanimate thing. Someone calculates</a:t>
            </a:r>
          </a:p>
          <a:p>
            <a:r>
              <a:rPr lang="en-US" altLang="en-US">
                <a:latin typeface="Arial" panose="020B0604020202020204" pitchFamily="34" charset="0"/>
              </a:rPr>
              <a:t>the total of the sale. But in object-oriented software land, all software objects are “alive” or</a:t>
            </a:r>
          </a:p>
          <a:p>
            <a:r>
              <a:rPr lang="en-US" altLang="en-US">
                <a:latin typeface="Arial" panose="020B0604020202020204" pitchFamily="34" charset="0"/>
              </a:rPr>
              <a:t>“animated,” and they can take on responsibilities and do things. Fundamentally, they do things</a:t>
            </a:r>
          </a:p>
          <a:p>
            <a:r>
              <a:rPr lang="en-US" altLang="en-US">
                <a:latin typeface="Arial" panose="020B0604020202020204" pitchFamily="34" charset="0"/>
              </a:rPr>
              <a:t>related to the information they know.</a:t>
            </a:r>
          </a:p>
          <a:p>
            <a:endParaRPr lang="en-US" altLang="en-US">
              <a:latin typeface="Arial" panose="020B0604020202020204" pitchFamily="34" charset="0"/>
            </a:endParaRPr>
          </a:p>
          <a:p>
            <a:r>
              <a:rPr lang="en-US" altLang="en-US">
                <a:latin typeface="Arial" panose="020B0604020202020204" pitchFamily="34" charset="0"/>
              </a:rPr>
              <a:t>The Information Expert pattern - like many things in object technology - has a real analogy. We</a:t>
            </a:r>
          </a:p>
          <a:p>
            <a:r>
              <a:rPr lang="en-US" altLang="en-US">
                <a:latin typeface="Arial" panose="020B0604020202020204" pitchFamily="34" charset="0"/>
              </a:rPr>
              <a:t>commonly give responsibility to individuals who have the information necessary to fulfill a task.</a:t>
            </a:r>
          </a:p>
          <a:p>
            <a:r>
              <a:rPr lang="en-US" altLang="en-US">
                <a:latin typeface="Arial" panose="020B0604020202020204" pitchFamily="34" charset="0"/>
              </a:rPr>
              <a:t>By Information Expert, we should look for that class of objects that has the information needed to</a:t>
            </a:r>
          </a:p>
          <a:p>
            <a:r>
              <a:rPr lang="en-US" altLang="en-US">
                <a:latin typeface="Arial" panose="020B0604020202020204" pitchFamily="34" charset="0"/>
              </a:rPr>
              <a:t>determine the total. We look both in the Domain Model and the Design Model to analyze the classes</a:t>
            </a:r>
          </a:p>
          <a:p>
            <a:r>
              <a:rPr lang="en-US" altLang="en-US">
                <a:latin typeface="Arial" panose="020B0604020202020204" pitchFamily="34" charset="0"/>
              </a:rPr>
              <a:t>that have the information needed. The Domain Model illustrates conceptual classes of the real-world</a:t>
            </a:r>
          </a:p>
          <a:p>
            <a:r>
              <a:rPr lang="en-US" altLang="en-US">
                <a:latin typeface="Arial" panose="020B0604020202020204" pitchFamily="34" charset="0"/>
              </a:rPr>
              <a:t>domain; the Design Model illustrates software classes.</a:t>
            </a:r>
          </a:p>
          <a:p>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D08B75F9-9ECD-4FBE-B296-FB1950D1D7C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2F1F91-95F2-4F5F-B994-6E1947A5B8C8}" type="slidenum">
              <a:rPr lang="en-US" altLang="en-US" sz="1300"/>
              <a:pPr>
                <a:spcBef>
                  <a:spcPct val="0"/>
                </a:spcBef>
              </a:pPr>
              <a:t>31</a:t>
            </a:fld>
            <a:endParaRPr lang="en-US" altLang="en-US" sz="1300"/>
          </a:p>
        </p:txBody>
      </p:sp>
      <p:sp>
        <p:nvSpPr>
          <p:cNvPr id="65539" name="Rectangle 2">
            <a:extLst>
              <a:ext uri="{FF2B5EF4-FFF2-40B4-BE49-F238E27FC236}">
                <a16:creationId xmlns:a16="http://schemas.microsoft.com/office/drawing/2014/main" id="{B230B455-B6DA-4587-B87E-B288EA1CC49E}"/>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8564A152-9137-4830-B3DA-F8641B9E11B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05C8E00-CE17-46AE-A697-AE9C9B53B55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0034F8-599F-4FBC-8088-A0C6AF10D8B7}" type="slidenum">
              <a:rPr lang="en-US" altLang="en-US" sz="1300"/>
              <a:pPr>
                <a:spcBef>
                  <a:spcPct val="0"/>
                </a:spcBef>
              </a:pPr>
              <a:t>33</a:t>
            </a:fld>
            <a:endParaRPr lang="en-US" altLang="en-US" sz="1300"/>
          </a:p>
        </p:txBody>
      </p:sp>
      <p:sp>
        <p:nvSpPr>
          <p:cNvPr id="75779" name="Rectangle 2">
            <a:extLst>
              <a:ext uri="{FF2B5EF4-FFF2-40B4-BE49-F238E27FC236}">
                <a16:creationId xmlns:a16="http://schemas.microsoft.com/office/drawing/2014/main" id="{1C2D50BF-53CE-41FA-8BDD-788CF64FCF60}"/>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4B624068-0D86-4ADF-8F88-76C0DA2E32FB}"/>
              </a:ext>
            </a:extLst>
          </p:cNvPr>
          <p:cNvSpPr>
            <a:spLocks noGrp="1" noChangeArrowheads="1"/>
          </p:cNvSpPr>
          <p:nvPr>
            <p:ph type="body" idx="1"/>
          </p:nvPr>
        </p:nvSpPr>
        <p:spPr/>
        <p:txBody>
          <a:bodyPr/>
          <a:lstStyle/>
          <a:p>
            <a:pPr>
              <a:defRPr/>
            </a:pPr>
            <a:r>
              <a:rPr lang="en-US"/>
              <a:t>Low Coupling is a principle to keep in mind during all design decisions; it is an underlying goal to</a:t>
            </a:r>
          </a:p>
          <a:p>
            <a:pPr>
              <a:defRPr/>
            </a:pPr>
            <a:r>
              <a:rPr lang="en-US"/>
              <a:t>continually consider. It is an evaluative principle that a designer applies while evaluating all design</a:t>
            </a:r>
          </a:p>
          <a:p>
            <a:pPr>
              <a:defRPr/>
            </a:pPr>
            <a:r>
              <a:rPr lang="en-US"/>
              <a:t>decisions.</a:t>
            </a:r>
          </a:p>
          <a:p>
            <a:pPr>
              <a:defRPr/>
            </a:pPr>
            <a:endParaRPr lang="en-US"/>
          </a:p>
          <a:p>
            <a:pPr>
              <a:defRPr/>
            </a:pPr>
            <a:r>
              <a:rPr lang="en-US"/>
              <a:t>In object-oriented languages such as C++. Java, and C common forms of coupling from </a:t>
            </a:r>
            <a:r>
              <a:rPr lang="en-US" err="1"/>
              <a:t>TypeX</a:t>
            </a:r>
            <a:r>
              <a:rPr lang="en-US"/>
              <a:t> to</a:t>
            </a:r>
          </a:p>
          <a:p>
            <a:pPr>
              <a:defRPr/>
            </a:pPr>
            <a:r>
              <a:rPr lang="en-US" err="1"/>
              <a:t>TypeY</a:t>
            </a:r>
            <a:r>
              <a:rPr lang="en-US"/>
              <a:t> include:</a:t>
            </a:r>
          </a:p>
          <a:p>
            <a:pPr marL="171450" indent="-171450">
              <a:buFont typeface="Arial" pitchFamily="34" charset="0"/>
              <a:buChar char="•"/>
              <a:defRPr/>
            </a:pPr>
            <a:r>
              <a:rPr lang="en-US" err="1"/>
              <a:t>TypeX</a:t>
            </a:r>
            <a:r>
              <a:rPr lang="en-US"/>
              <a:t> has an attribute (data member or instance variable) that refers to a </a:t>
            </a:r>
            <a:r>
              <a:rPr lang="en-US" err="1"/>
              <a:t>TypeY</a:t>
            </a:r>
            <a:r>
              <a:rPr lang="en-US"/>
              <a:t> instance, or Y itself</a:t>
            </a:r>
          </a:p>
          <a:p>
            <a:pPr marL="171450" indent="-171450">
              <a:buFont typeface="Arial" pitchFamily="34" charset="0"/>
              <a:buChar char="•"/>
              <a:defRPr/>
            </a:pPr>
            <a:r>
              <a:rPr lang="en-US"/>
              <a:t>A </a:t>
            </a:r>
            <a:r>
              <a:rPr lang="en-US" err="1"/>
              <a:t>TypeX</a:t>
            </a:r>
            <a:r>
              <a:rPr lang="en-US"/>
              <a:t> object calls on services of a Type object.</a:t>
            </a:r>
          </a:p>
          <a:p>
            <a:pPr marL="171450" indent="-171450">
              <a:buFont typeface="Arial" pitchFamily="34" charset="0"/>
              <a:buChar char="•"/>
              <a:defRPr/>
            </a:pPr>
            <a:r>
              <a:rPr lang="en-US" err="1"/>
              <a:t>TypeX</a:t>
            </a:r>
            <a:r>
              <a:rPr lang="en-US"/>
              <a:t> has a method that references an instance of </a:t>
            </a:r>
            <a:r>
              <a:rPr lang="en-US" err="1"/>
              <a:t>TypeY</a:t>
            </a:r>
            <a:r>
              <a:rPr lang="en-US"/>
              <a:t> or </a:t>
            </a:r>
            <a:r>
              <a:rPr lang="en-US" err="1"/>
              <a:t>TypeY</a:t>
            </a:r>
            <a:r>
              <a:rPr lang="en-US"/>
              <a:t> itself, by any means.</a:t>
            </a:r>
          </a:p>
          <a:p>
            <a:pPr>
              <a:defRPr/>
            </a:pPr>
            <a:endParaRPr lang="en-US"/>
          </a:p>
          <a:p>
            <a:pPr>
              <a:defRPr/>
            </a:pPr>
            <a:r>
              <a:rPr lang="en-US"/>
              <a:t>These typically include a parameter or local variable of type </a:t>
            </a:r>
            <a:r>
              <a:rPr lang="en-US" err="1"/>
              <a:t>TypeY</a:t>
            </a:r>
            <a:r>
              <a:rPr lang="en-US"/>
              <a:t>, or the object returned</a:t>
            </a:r>
          </a:p>
          <a:p>
            <a:pPr>
              <a:defRPr/>
            </a:pPr>
            <a:r>
              <a:rPr lang="en-US"/>
              <a:t>from a message being an instance of </a:t>
            </a:r>
            <a:r>
              <a:rPr lang="en-US" err="1"/>
              <a:t>TypeY</a:t>
            </a:r>
            <a:r>
              <a:rPr lang="en-US"/>
              <a:t>.</a:t>
            </a:r>
          </a:p>
          <a:p>
            <a:pPr marL="171450" indent="-171450">
              <a:buFont typeface="Arial" pitchFamily="34" charset="0"/>
              <a:buChar char="•"/>
              <a:defRPr/>
            </a:pPr>
            <a:r>
              <a:rPr lang="en-US" err="1"/>
              <a:t>TypeX</a:t>
            </a:r>
            <a:r>
              <a:rPr lang="en-US"/>
              <a:t> is a direct or indirect subclass of </a:t>
            </a:r>
            <a:r>
              <a:rPr lang="en-US" err="1"/>
              <a:t>TypeY</a:t>
            </a:r>
            <a:endParaRPr lang="en-US"/>
          </a:p>
          <a:p>
            <a:pPr marL="171450" indent="-171450">
              <a:buFont typeface="Arial" pitchFamily="34" charset="0"/>
              <a:buChar char="•"/>
              <a:defRPr/>
            </a:pPr>
            <a:r>
              <a:rPr lang="en-US" err="1"/>
              <a:t>TypeY</a:t>
            </a:r>
            <a:r>
              <a:rPr lang="en-US"/>
              <a:t> is an interface, and </a:t>
            </a:r>
            <a:r>
              <a:rPr lang="en-US" err="1"/>
              <a:t>TypeX</a:t>
            </a:r>
            <a:r>
              <a:rPr lang="en-US"/>
              <a:t> implements that interface.</a:t>
            </a:r>
          </a:p>
          <a:p>
            <a:pPr>
              <a:defRPr/>
            </a:pPr>
            <a:endParaRPr lang="en-US"/>
          </a:p>
          <a:p>
            <a:pPr>
              <a:defRPr/>
            </a:pPr>
            <a:r>
              <a:rPr lang="en-US"/>
              <a:t>Low Coupling encourages assigning a responsibility so that its placement does not increase the</a:t>
            </a:r>
          </a:p>
          <a:p>
            <a:pPr>
              <a:defRPr/>
            </a:pPr>
            <a:r>
              <a:rPr lang="en-US"/>
              <a:t>coupling to such a level that it leads to the negative results that high coupling can produce. Low</a:t>
            </a:r>
          </a:p>
          <a:p>
            <a:pPr>
              <a:defRPr/>
            </a:pPr>
            <a:r>
              <a:rPr lang="en-US"/>
              <a:t>Coupling supports the design of classes that are more independent, which reduces the impact of</a:t>
            </a:r>
          </a:p>
          <a:p>
            <a:pPr>
              <a:defRPr/>
            </a:pPr>
            <a:r>
              <a:rPr lang="en-US"/>
              <a:t>change. A subclass is strongly coupled to its superclass. The decision to derive from a superclass</a:t>
            </a:r>
          </a:p>
          <a:p>
            <a:pPr>
              <a:defRPr/>
            </a:pPr>
            <a:r>
              <a:rPr lang="en-US"/>
              <a:t>needs to be carefully considered since it is such a strong form of coupling.</a:t>
            </a:r>
          </a:p>
          <a:p>
            <a:pPr>
              <a:defRPr/>
            </a:pPr>
            <a:endParaRPr lang="en-US"/>
          </a:p>
          <a:p>
            <a:pPr>
              <a:defRPr/>
            </a:pPr>
            <a:r>
              <a:rPr lang="en-US"/>
              <a:t>For example, suppose that objects need to be stored persistently in a relational or object database. In</a:t>
            </a:r>
          </a:p>
          <a:p>
            <a:pPr>
              <a:defRPr/>
            </a:pPr>
            <a:r>
              <a:rPr lang="en-US"/>
              <a:t>this case it is a relatively common design to create an abstract superclass called </a:t>
            </a:r>
            <a:r>
              <a:rPr lang="en-US" err="1"/>
              <a:t>PersistentObjeet</a:t>
            </a:r>
            <a:endParaRPr lang="en-US"/>
          </a:p>
          <a:p>
            <a:pPr>
              <a:defRPr/>
            </a:pPr>
            <a:r>
              <a:rPr lang="en-US"/>
              <a:t>from which other classes derive. The disadvantage of this </a:t>
            </a:r>
            <a:r>
              <a:rPr lang="en-US" err="1"/>
              <a:t>subclassing</a:t>
            </a:r>
            <a:r>
              <a:rPr lang="en-US"/>
              <a:t> is that it highly couples</a:t>
            </a:r>
          </a:p>
          <a:p>
            <a:pPr>
              <a:defRPr/>
            </a:pPr>
            <a:r>
              <a:rPr lang="en-US"/>
              <a:t>domain objects to a particular technical service and mixes different architectural concerns, whereas</a:t>
            </a:r>
          </a:p>
          <a:p>
            <a:pPr>
              <a:defRPr/>
            </a:pPr>
            <a:r>
              <a:rPr lang="en-US"/>
              <a:t>the advantage is automatic inheritance of persistence behavior.</a:t>
            </a:r>
          </a:p>
          <a:p>
            <a:pPr>
              <a:defRPr/>
            </a:pPr>
            <a:endParaRPr lang="en-US"/>
          </a:p>
          <a:p>
            <a:pPr>
              <a:defRPr/>
            </a:pPr>
            <a:r>
              <a:rPr lang="en-US"/>
              <a:t>The extreme case of Low Coupling is when there is no coupling between classes. This is not</a:t>
            </a:r>
          </a:p>
          <a:p>
            <a:pPr>
              <a:defRPr/>
            </a:pPr>
            <a:r>
              <a:rPr lang="en-US"/>
              <a:t>desirable because a central metaphor of object technology is a system of connected objects that</a:t>
            </a:r>
          </a:p>
          <a:p>
            <a:pPr>
              <a:defRPr/>
            </a:pPr>
            <a:r>
              <a:rPr lang="en-US"/>
              <a:t>communicate via messages. If Low Coupling is taken to excess, it yields a poor design because it</a:t>
            </a:r>
          </a:p>
          <a:p>
            <a:pPr>
              <a:defRPr/>
            </a:pPr>
            <a:r>
              <a:rPr lang="en-US"/>
              <a:t>leads to a few </a:t>
            </a:r>
            <a:r>
              <a:rPr lang="en-US" err="1"/>
              <a:t>incohesive</a:t>
            </a:r>
            <a:r>
              <a:rPr lang="en-US"/>
              <a:t>, bloated, and complex active objects that do all the work, with many very</a:t>
            </a:r>
          </a:p>
          <a:p>
            <a:pPr>
              <a:defRPr/>
            </a:pPr>
            <a:r>
              <a:rPr lang="en-US"/>
              <a:t>passive zero-coupled objects that act as simple data repositories. Some moderate degree of coupling</a:t>
            </a:r>
          </a:p>
          <a:p>
            <a:pPr>
              <a:defRPr/>
            </a:pPr>
            <a:r>
              <a:rPr lang="en-US"/>
              <a:t>between classes is normal and necessary to create an object-oriented system in which tasks are</a:t>
            </a:r>
          </a:p>
          <a:p>
            <a:pPr>
              <a:defRPr/>
            </a:pPr>
            <a:r>
              <a:rPr lang="en-US"/>
              <a:t>fulfilled by a collaboration between connected objects.</a:t>
            </a:r>
          </a:p>
          <a:p>
            <a:pPr>
              <a:defRPr/>
            </a:pPr>
            <a:endParaRPr lang="en-US"/>
          </a:p>
          <a:p>
            <a:pPr>
              <a:defRPr/>
            </a:pPr>
            <a:r>
              <a:rPr lang="en-US" b="1"/>
              <a:t>Solution</a:t>
            </a:r>
            <a:r>
              <a:rPr lang="en-US"/>
              <a:t>: Assign a responsibility so that coupling remains low.</a:t>
            </a:r>
          </a:p>
          <a:p>
            <a:pPr>
              <a:defRPr/>
            </a:pPr>
            <a:endParaRPr lang="en-US"/>
          </a:p>
          <a:p>
            <a:pPr>
              <a:defRPr/>
            </a:pPr>
            <a:r>
              <a:rPr lang="en-US" b="1"/>
              <a:t>Problem: </a:t>
            </a:r>
            <a:r>
              <a:rPr lang="en-US"/>
              <a:t>How to support low dependency, low change impact, and increased reuse?</a:t>
            </a:r>
          </a:p>
          <a:p>
            <a:pPr>
              <a:defRPr/>
            </a:pPr>
            <a:r>
              <a:rPr lang="en-US"/>
              <a:t>Coupling is a measure of how strongly one element is connected to, has knowledge of, or</a:t>
            </a:r>
          </a:p>
          <a:p>
            <a:pPr>
              <a:defRPr/>
            </a:pPr>
            <a:r>
              <a:rPr lang="en-US"/>
              <a:t>relies on other elements. An element with low (or weak) coupling is not dependent on too</a:t>
            </a:r>
          </a:p>
          <a:p>
            <a:pPr>
              <a:defRPr/>
            </a:pPr>
            <a:r>
              <a:rPr lang="en-US"/>
              <a:t>many other elements.. These elements include classes, subsystems, systems, and so on.</a:t>
            </a:r>
          </a:p>
          <a:p>
            <a:pPr>
              <a:defRPr/>
            </a:pPr>
            <a:endParaRPr lang="en-US"/>
          </a:p>
          <a:p>
            <a:pPr>
              <a:defRPr/>
            </a:pPr>
            <a:r>
              <a:rPr lang="en-US"/>
              <a:t>A class with high (or strong) coupling relies on many other classes. Such classes may be</a:t>
            </a:r>
          </a:p>
          <a:p>
            <a:pPr>
              <a:defRPr/>
            </a:pPr>
            <a:r>
              <a:rPr lang="en-US"/>
              <a:t>undesirable; some suffer from the following problems:</a:t>
            </a:r>
          </a:p>
          <a:p>
            <a:pPr marL="171450" indent="-171450">
              <a:buFont typeface="Arial" pitchFamily="34" charset="0"/>
              <a:buChar char="•"/>
              <a:defRPr/>
            </a:pPr>
            <a:r>
              <a:rPr lang="en-US"/>
              <a:t>Changes in related classes force local changes.</a:t>
            </a:r>
          </a:p>
          <a:p>
            <a:pPr marL="171450" indent="-171450">
              <a:buFont typeface="Arial" pitchFamily="34" charset="0"/>
              <a:buChar char="•"/>
              <a:defRPr/>
            </a:pPr>
            <a:r>
              <a:rPr lang="en-US"/>
              <a:t>Harder to understand in isolation.</a:t>
            </a:r>
          </a:p>
          <a:p>
            <a:pPr marL="171450" indent="-171450">
              <a:buFont typeface="Arial" pitchFamily="34" charset="0"/>
              <a:buChar char="•"/>
              <a:defRPr/>
            </a:pPr>
            <a:r>
              <a:rPr lang="en-US"/>
              <a:t>Harder to reuse because its use requires the additional presence of the classes on which it is dependent.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A612096B-EE87-4CA3-AE49-8EA20EF4172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9E85CB-0074-4938-AA2F-D4BAAD44CD6C}" type="slidenum">
              <a:rPr lang="en-US" altLang="en-US" sz="1300"/>
              <a:pPr>
                <a:spcBef>
                  <a:spcPct val="0"/>
                </a:spcBef>
              </a:pPr>
              <a:t>34</a:t>
            </a:fld>
            <a:endParaRPr lang="en-US" altLang="en-US" sz="1300"/>
          </a:p>
        </p:txBody>
      </p:sp>
      <p:sp>
        <p:nvSpPr>
          <p:cNvPr id="88067" name="Rectangle 2">
            <a:extLst>
              <a:ext uri="{FF2B5EF4-FFF2-40B4-BE49-F238E27FC236}">
                <a16:creationId xmlns:a16="http://schemas.microsoft.com/office/drawing/2014/main" id="{4A8324E9-A494-49CE-A8AF-4A7D76AFEC87}"/>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098BAD1D-A729-4904-A0CD-5E701E82E2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Might not be possible to find in unity, Ethan might send a assembly language example</a:t>
            </a:r>
          </a:p>
        </p:txBody>
      </p:sp>
      <p:sp>
        <p:nvSpPr>
          <p:cNvPr id="4" name="Slide Number Placeholder 3"/>
          <p:cNvSpPr>
            <a:spLocks noGrp="1"/>
          </p:cNvSpPr>
          <p:nvPr>
            <p:ph type="sldNum" sz="quarter" idx="5"/>
          </p:nvPr>
        </p:nvSpPr>
        <p:spPr/>
        <p:txBody>
          <a:bodyPr/>
          <a:lstStyle/>
          <a:p>
            <a:pPr>
              <a:defRPr/>
            </a:pPr>
            <a:fld id="{EA41FF3D-A547-4CF8-990C-C5EC76C4AF75}" type="slidenum">
              <a:rPr lang="en-US" altLang="en-US"/>
              <a:pPr>
                <a:defRPr/>
              </a:pPr>
              <a:t>37</a:t>
            </a:fld>
            <a:endParaRPr lang="en-US" altLang="en-US"/>
          </a:p>
        </p:txBody>
      </p:sp>
    </p:spTree>
    <p:extLst>
      <p:ext uri="{BB962C8B-B14F-4D97-AF65-F5344CB8AC3E}">
        <p14:creationId xmlns:p14="http://schemas.microsoft.com/office/powerpoint/2010/main" val="2579938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Bad singletons will be placed here</a:t>
            </a:r>
          </a:p>
          <a:p>
            <a:endParaRPr lang="en-US">
              <a:latin typeface="Calibri"/>
              <a:cs typeface="Calibri"/>
            </a:endParaRPr>
          </a:p>
          <a:p>
            <a:r>
              <a:rPr lang="en-US">
                <a:latin typeface="Calibri"/>
                <a:cs typeface="Calibri"/>
              </a:rPr>
              <a:t>Output only is good</a:t>
            </a:r>
          </a:p>
          <a:p>
            <a:endParaRPr lang="en-US">
              <a:latin typeface="Calibri"/>
              <a:cs typeface="Calibri"/>
            </a:endParaRPr>
          </a:p>
        </p:txBody>
      </p:sp>
      <p:sp>
        <p:nvSpPr>
          <p:cNvPr id="4" name="Slide Number Placeholder 3"/>
          <p:cNvSpPr>
            <a:spLocks noGrp="1"/>
          </p:cNvSpPr>
          <p:nvPr>
            <p:ph type="sldNum" sz="quarter" idx="5"/>
          </p:nvPr>
        </p:nvSpPr>
        <p:spPr/>
        <p:txBody>
          <a:bodyPr/>
          <a:lstStyle/>
          <a:p>
            <a:pPr>
              <a:defRPr/>
            </a:pPr>
            <a:fld id="{EA41FF3D-A547-4CF8-990C-C5EC76C4AF75}" type="slidenum">
              <a:rPr lang="en-US" altLang="en-US"/>
              <a:pPr>
                <a:defRPr/>
              </a:pPr>
              <a:t>39</a:t>
            </a:fld>
            <a:endParaRPr lang="en-US" altLang="en-US"/>
          </a:p>
        </p:txBody>
      </p:sp>
    </p:spTree>
    <p:extLst>
      <p:ext uri="{BB962C8B-B14F-4D97-AF65-F5344CB8AC3E}">
        <p14:creationId xmlns:p14="http://schemas.microsoft.com/office/powerpoint/2010/main" val="924786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Which behavioral patter and when its done badly. </a:t>
            </a:r>
          </a:p>
          <a:p>
            <a:r>
              <a:rPr lang="en-US">
                <a:latin typeface="Calibri"/>
                <a:cs typeface="Calibri"/>
              </a:rPr>
              <a:t>Will be one of the behaviorable pattern. </a:t>
            </a:r>
          </a:p>
        </p:txBody>
      </p:sp>
      <p:sp>
        <p:nvSpPr>
          <p:cNvPr id="4" name="Slide Number Placeholder 3"/>
          <p:cNvSpPr>
            <a:spLocks noGrp="1"/>
          </p:cNvSpPr>
          <p:nvPr>
            <p:ph type="sldNum" sz="quarter" idx="5"/>
          </p:nvPr>
        </p:nvSpPr>
        <p:spPr/>
        <p:txBody>
          <a:bodyPr/>
          <a:lstStyle/>
          <a:p>
            <a:pPr>
              <a:defRPr/>
            </a:pPr>
            <a:fld id="{EA41FF3D-A547-4CF8-990C-C5EC76C4AF75}" type="slidenum">
              <a:rPr lang="en-US" altLang="en-US"/>
              <a:pPr>
                <a:defRPr/>
              </a:pPr>
              <a:t>42</a:t>
            </a:fld>
            <a:endParaRPr lang="en-US" altLang="en-US"/>
          </a:p>
        </p:txBody>
      </p:sp>
    </p:spTree>
    <p:extLst>
      <p:ext uri="{BB962C8B-B14F-4D97-AF65-F5344CB8AC3E}">
        <p14:creationId xmlns:p14="http://schemas.microsoft.com/office/powerpoint/2010/main" val="3003938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1C965093-E8D7-4E49-92E6-9B182EE9F5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DB343E-AB25-4153-A3D2-43DEB2621310}" type="slidenum">
              <a:rPr lang="en-US" altLang="en-US" sz="1300"/>
              <a:pPr>
                <a:spcBef>
                  <a:spcPct val="0"/>
                </a:spcBef>
              </a:pPr>
              <a:t>50</a:t>
            </a:fld>
            <a:endParaRPr lang="en-US" altLang="en-US" sz="1300"/>
          </a:p>
        </p:txBody>
      </p:sp>
      <p:sp>
        <p:nvSpPr>
          <p:cNvPr id="92163" name="Rectangle 2">
            <a:extLst>
              <a:ext uri="{FF2B5EF4-FFF2-40B4-BE49-F238E27FC236}">
                <a16:creationId xmlns:a16="http://schemas.microsoft.com/office/drawing/2014/main" id="{F212689A-1C2B-4880-BA47-4358349E8ACF}"/>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06F22C84-3E7D-43CD-885F-590B9CDF41C6}"/>
              </a:ext>
            </a:extLst>
          </p:cNvPr>
          <p:cNvSpPr>
            <a:spLocks noGrp="1" noChangeArrowheads="1"/>
          </p:cNvSpPr>
          <p:nvPr>
            <p:ph type="body" idx="1"/>
          </p:nvPr>
        </p:nvSpPr>
        <p:spPr/>
        <p:txBody>
          <a:bodyPr/>
          <a:lstStyle/>
          <a:p>
            <a:pPr>
              <a:defRPr/>
            </a:pPr>
            <a:r>
              <a:rPr lang="en-US"/>
              <a:t>Systems receive external input events, typically involving a GUI operated by a person. Other</a:t>
            </a:r>
          </a:p>
          <a:p>
            <a:pPr>
              <a:defRPr/>
            </a:pPr>
            <a:r>
              <a:rPr lang="en-US"/>
              <a:t>mediums of input include external messages such as in a call processing telecommunications switch,</a:t>
            </a:r>
          </a:p>
          <a:p>
            <a:pPr>
              <a:defRPr/>
            </a:pPr>
            <a:r>
              <a:rPr lang="en-US"/>
              <a:t>or signals from sensors such as in process control systems.</a:t>
            </a:r>
          </a:p>
          <a:p>
            <a:pPr>
              <a:defRPr/>
            </a:pPr>
            <a:endParaRPr lang="en-US"/>
          </a:p>
          <a:p>
            <a:pPr>
              <a:defRPr/>
            </a:pPr>
            <a:r>
              <a:rPr lang="en-US"/>
              <a:t>In all cases, if an object design is used, some handler for these events must be chosen. The Controller</a:t>
            </a:r>
          </a:p>
          <a:p>
            <a:pPr>
              <a:defRPr/>
            </a:pPr>
            <a:r>
              <a:rPr lang="en-US"/>
              <a:t>pattern provides guidance for generally accepted, suitable choices. The controller is a kind of facade</a:t>
            </a:r>
          </a:p>
          <a:p>
            <a:pPr>
              <a:defRPr/>
            </a:pPr>
            <a:r>
              <a:rPr lang="en-US"/>
              <a:t>into the domain layer from the interface layer. Normally, a controller should delegate to other objects</a:t>
            </a:r>
          </a:p>
          <a:p>
            <a:pPr>
              <a:defRPr/>
            </a:pPr>
            <a:r>
              <a:rPr lang="en-US"/>
              <a:t>the work that needs to be done; it coordinates or controls the activity. It does not do much work</a:t>
            </a:r>
          </a:p>
          <a:p>
            <a:pPr>
              <a:defRPr/>
            </a:pPr>
            <a:endParaRPr lang="en-US"/>
          </a:p>
          <a:p>
            <a:pPr>
              <a:defRPr/>
            </a:pPr>
            <a:r>
              <a:rPr lang="en-US"/>
              <a:t>The first category of controller is a facade controller representing the overall system, device, or a</a:t>
            </a:r>
          </a:p>
          <a:p>
            <a:pPr>
              <a:defRPr/>
            </a:pPr>
            <a:r>
              <a:rPr lang="en-US"/>
              <a:t>subsystem. The idea is to choose some class </a:t>
            </a:r>
            <a:r>
              <a:rPr lang="en-US" err="1"/>
              <a:t>na</a:t>
            </a:r>
            <a:r>
              <a:rPr lang="en-US"/>
              <a:t> me that suggests a cover, or facade, over the other</a:t>
            </a:r>
          </a:p>
          <a:p>
            <a:pPr>
              <a:defRPr/>
            </a:pPr>
            <a:r>
              <a:rPr lang="en-US"/>
              <a:t>layers of the application, and that provides the main point of service calls from the UI layer down to</a:t>
            </a:r>
          </a:p>
          <a:p>
            <a:pPr>
              <a:defRPr/>
            </a:pPr>
            <a:r>
              <a:rPr lang="en-US"/>
              <a:t>other layers. It could be an abstraction of the overall physical unit, a class representing the entire</a:t>
            </a:r>
          </a:p>
          <a:p>
            <a:pPr>
              <a:defRPr/>
            </a:pPr>
            <a:r>
              <a:rPr lang="en-US"/>
              <a:t>software system, a sub system or any other concept that the designer chooses to represent the overall</a:t>
            </a:r>
          </a:p>
          <a:p>
            <a:pPr>
              <a:defRPr/>
            </a:pPr>
            <a:r>
              <a:rPr lang="en-US"/>
              <a:t>system.</a:t>
            </a:r>
          </a:p>
          <a:p>
            <a:pPr>
              <a:defRPr/>
            </a:pPr>
            <a:endParaRPr lang="en-US"/>
          </a:p>
          <a:p>
            <a:pPr>
              <a:defRPr/>
            </a:pPr>
            <a:r>
              <a:rPr lang="en-US"/>
              <a:t>If a use-case controller is chosen, then there is a different controller for each use case. Note that this</a:t>
            </a:r>
          </a:p>
          <a:p>
            <a:pPr>
              <a:defRPr/>
            </a:pPr>
            <a:r>
              <a:rPr lang="en-US"/>
              <a:t>is not a domain object; it is an artificial </a:t>
            </a:r>
            <a:r>
              <a:rPr lang="en-US" err="1"/>
              <a:t>construc</a:t>
            </a:r>
            <a:r>
              <a:rPr lang="en-US"/>
              <a:t> t to support the system (a Pure Fabrication in terms</a:t>
            </a:r>
          </a:p>
          <a:p>
            <a:pPr>
              <a:defRPr/>
            </a:pPr>
            <a:r>
              <a:rPr lang="en-US"/>
              <a:t>of the GRASP patterns). For example, if an application contains use cases such as Process Sale and</a:t>
            </a:r>
          </a:p>
          <a:p>
            <a:pPr>
              <a:defRPr/>
            </a:pPr>
            <a:r>
              <a:rPr lang="en-US"/>
              <a:t>Handle Returns, then there maybe a </a:t>
            </a:r>
            <a:r>
              <a:rPr lang="en-US" i="1" err="1"/>
              <a:t>ProcessSaleHandler</a:t>
            </a:r>
            <a:r>
              <a:rPr lang="en-US" i="1"/>
              <a:t> </a:t>
            </a:r>
            <a:r>
              <a:rPr lang="en-US"/>
              <a:t>class and so forth. The use case controller</a:t>
            </a:r>
          </a:p>
          <a:p>
            <a:pPr>
              <a:defRPr/>
            </a:pPr>
            <a:r>
              <a:rPr lang="en-US"/>
              <a:t>is an alternative to consider when placing the responsibilities in a facade controller leads to designs</a:t>
            </a:r>
          </a:p>
          <a:p>
            <a:pPr>
              <a:defRPr/>
            </a:pPr>
            <a:r>
              <a:rPr lang="en-US"/>
              <a:t>with low cohesion or high coupling, typically when the facade controller is becoming ‘bloated’ with</a:t>
            </a:r>
          </a:p>
          <a:p>
            <a:pPr>
              <a:defRPr/>
            </a:pPr>
            <a:r>
              <a:rPr lang="en-US"/>
              <a:t>excessive responsibilities. A use-case controller is a good choice when there are many system events</a:t>
            </a:r>
          </a:p>
          <a:p>
            <a:pPr>
              <a:defRPr/>
            </a:pPr>
            <a:r>
              <a:rPr lang="en-US"/>
              <a:t>across different processes; it factors their handling into manageable separate classes, and also</a:t>
            </a:r>
          </a:p>
          <a:p>
            <a:pPr>
              <a:defRPr/>
            </a:pPr>
            <a:r>
              <a:rPr lang="en-US"/>
              <a:t>provides a basis for knowing and reasoning about the state of the current scenario in progress.</a:t>
            </a:r>
          </a:p>
          <a:p>
            <a:pPr>
              <a:defRPr/>
            </a:pPr>
            <a:endParaRPr lang="en-US"/>
          </a:p>
          <a:p>
            <a:pPr>
              <a:defRPr/>
            </a:pPr>
            <a:r>
              <a:rPr lang="en-US" b="1"/>
              <a:t>Solution</a:t>
            </a:r>
            <a:r>
              <a:rPr lang="en-US"/>
              <a:t>: Assign the responsibility for receiving or handling a system event message to a class</a:t>
            </a:r>
          </a:p>
          <a:p>
            <a:pPr>
              <a:defRPr/>
            </a:pPr>
            <a:r>
              <a:rPr lang="en-US"/>
              <a:t>representing one of the following choices:</a:t>
            </a:r>
          </a:p>
          <a:p>
            <a:pPr marL="171450" indent="-171450">
              <a:buFont typeface="Arial" pitchFamily="34" charset="0"/>
              <a:buChar char="•"/>
              <a:defRPr/>
            </a:pPr>
            <a:r>
              <a:rPr lang="en-US"/>
              <a:t>Represents the overall system, device, or subsystem (</a:t>
            </a:r>
            <a:r>
              <a:rPr lang="en-US" b="1"/>
              <a:t>facade controller</a:t>
            </a:r>
            <a:r>
              <a:rPr lang="en-US"/>
              <a:t>).</a:t>
            </a:r>
          </a:p>
          <a:p>
            <a:pPr marL="171450" indent="-171450">
              <a:buFont typeface="Arial" pitchFamily="34" charset="0"/>
              <a:buChar char="•"/>
              <a:defRPr/>
            </a:pPr>
            <a:r>
              <a:rPr lang="en-US"/>
              <a:t>Represents a use case scenario within which the system event occurs, often named &lt;</a:t>
            </a:r>
            <a:r>
              <a:rPr lang="en-US" err="1"/>
              <a:t>UseCaseName</a:t>
            </a:r>
            <a:r>
              <a:rPr lang="en-US"/>
              <a:t>&gt;Handler, &lt;</a:t>
            </a:r>
            <a:r>
              <a:rPr lang="en-US" err="1"/>
              <a:t>UseCaseName</a:t>
            </a:r>
            <a:r>
              <a:rPr lang="en-US"/>
              <a:t>&gt;Coordinator, or &lt;</a:t>
            </a:r>
            <a:r>
              <a:rPr lang="en-US" err="1"/>
              <a:t>UseCaseName</a:t>
            </a:r>
            <a:r>
              <a:rPr lang="en-US"/>
              <a:t>&gt;Session (</a:t>
            </a:r>
            <a:r>
              <a:rPr lang="en-US" b="1"/>
              <a:t>use -case or session controller</a:t>
            </a:r>
            <a:r>
              <a:rPr lang="en-US"/>
              <a:t>).</a:t>
            </a:r>
          </a:p>
          <a:p>
            <a:pPr marL="628650" lvl="1" indent="-171450">
              <a:buFont typeface="Arial" pitchFamily="34" charset="0"/>
              <a:buChar char="•"/>
              <a:defRPr/>
            </a:pPr>
            <a:r>
              <a:rPr lang="en-US"/>
              <a:t>Use the same controller class for all system events in the same use case scenario.</a:t>
            </a:r>
          </a:p>
          <a:p>
            <a:pPr marL="628650" lvl="1" indent="-171450">
              <a:buFont typeface="Arial" pitchFamily="34" charset="0"/>
              <a:buChar char="•"/>
              <a:defRPr/>
            </a:pPr>
            <a:r>
              <a:rPr lang="en-US"/>
              <a:t>Informally, a session is an instance of a conversation with an actor. Sessions can be of any length, but are often organized in terms of use cases (use case sessions).</a:t>
            </a:r>
          </a:p>
          <a:p>
            <a:pPr>
              <a:defRPr/>
            </a:pPr>
            <a:endParaRPr lang="en-US"/>
          </a:p>
          <a:p>
            <a:pPr>
              <a:defRPr/>
            </a:pPr>
            <a:r>
              <a:rPr lang="en-US" b="1"/>
              <a:t>Problem: </a:t>
            </a:r>
            <a:r>
              <a:rPr lang="en-US"/>
              <a:t>Who should be responsible for handling an input system event?</a:t>
            </a:r>
          </a:p>
          <a:p>
            <a:pPr>
              <a:defRPr/>
            </a:pPr>
            <a:r>
              <a:rPr lang="en-US"/>
              <a:t>An input </a:t>
            </a:r>
            <a:r>
              <a:rPr lang="en-US" b="1"/>
              <a:t>system event </a:t>
            </a:r>
            <a:r>
              <a:rPr lang="en-US"/>
              <a:t>is an event generated by an external actor. They are associated</a:t>
            </a:r>
          </a:p>
          <a:p>
            <a:pPr>
              <a:defRPr/>
            </a:pPr>
            <a:r>
              <a:rPr lang="en-US"/>
              <a:t>with </a:t>
            </a:r>
            <a:r>
              <a:rPr lang="en-US" b="1"/>
              <a:t>system operations </a:t>
            </a:r>
            <a:r>
              <a:rPr lang="en-US"/>
              <a:t>- operations of the system in response to system events, just as</a:t>
            </a:r>
          </a:p>
          <a:p>
            <a:pPr>
              <a:defRPr/>
            </a:pPr>
            <a:r>
              <a:rPr lang="en-US"/>
              <a:t>messages and methods are related.</a:t>
            </a:r>
          </a:p>
          <a:p>
            <a:pPr>
              <a:defRPr/>
            </a:pPr>
            <a:endParaRPr lang="en-US"/>
          </a:p>
          <a:p>
            <a:pPr>
              <a:defRPr/>
            </a:pPr>
            <a:r>
              <a:rPr lang="en-US"/>
              <a:t>For example, when a cashier using a POS terminal presses the “End Sale” button, he is</a:t>
            </a:r>
          </a:p>
          <a:p>
            <a:pPr>
              <a:defRPr/>
            </a:pPr>
            <a:r>
              <a:rPr lang="en-US"/>
              <a:t>generating a system event indicating “the sale has ended.” Similarly, when a writer using</a:t>
            </a:r>
          </a:p>
          <a:p>
            <a:pPr>
              <a:defRPr/>
            </a:pPr>
            <a:r>
              <a:rPr lang="en-US"/>
              <a:t>a word processor presses the “spell check” button, he is generating a system event</a:t>
            </a:r>
          </a:p>
          <a:p>
            <a:pPr>
              <a:defRPr/>
            </a:pPr>
            <a:r>
              <a:rPr lang="en-US"/>
              <a:t>indicating “perform a spell check.”</a:t>
            </a:r>
          </a:p>
          <a:p>
            <a:pPr>
              <a:defRPr/>
            </a:pPr>
            <a:endParaRPr lang="en-US"/>
          </a:p>
          <a:p>
            <a:pPr>
              <a:defRPr/>
            </a:pPr>
            <a:r>
              <a:rPr lang="en-US"/>
              <a:t>A Controller is a non-user interface object responsible for receiving or handling a system</a:t>
            </a:r>
          </a:p>
          <a:p>
            <a:pPr>
              <a:defRPr/>
            </a:pPr>
            <a:r>
              <a:rPr lang="en-US"/>
              <a:t>event. A Controller defines the method for the system operation.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C9BAC9D7-F7EA-4A74-8563-EEBED3F88B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1051F1-81A1-4D3A-899D-2E3A2FECE13E}" type="slidenum">
              <a:rPr lang="en-US" altLang="en-US" sz="1300"/>
              <a:pPr>
                <a:spcBef>
                  <a:spcPct val="0"/>
                </a:spcBef>
              </a:pPr>
              <a:t>52</a:t>
            </a:fld>
            <a:endParaRPr lang="en-US" altLang="en-US" sz="1300"/>
          </a:p>
        </p:txBody>
      </p:sp>
      <p:sp>
        <p:nvSpPr>
          <p:cNvPr id="102403" name="Rectangle 2">
            <a:extLst>
              <a:ext uri="{FF2B5EF4-FFF2-40B4-BE49-F238E27FC236}">
                <a16:creationId xmlns:a16="http://schemas.microsoft.com/office/drawing/2014/main" id="{563AC6E2-C2FA-44EE-9A6A-37B2FC32F00C}"/>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E975F7C9-2111-42E0-9CED-75C6BF5B08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Like Low Coupling, High Cohesion is a principle to keep in mind during all design decisions; it is an</a:t>
            </a:r>
          </a:p>
          <a:p>
            <a:r>
              <a:rPr lang="en-US" altLang="en-US">
                <a:latin typeface="Arial" panose="020B0604020202020204" pitchFamily="34" charset="0"/>
              </a:rPr>
              <a:t>underlying goal to continually consider. It is an evaluative principle that a designer applies while</a:t>
            </a:r>
          </a:p>
          <a:p>
            <a:r>
              <a:rPr lang="en-US" altLang="en-US">
                <a:latin typeface="Arial" panose="020B0604020202020204" pitchFamily="34" charset="0"/>
              </a:rPr>
              <a:t>evaluating all design decisions.</a:t>
            </a:r>
          </a:p>
          <a:p>
            <a:r>
              <a:rPr lang="en-US" altLang="en-US">
                <a:latin typeface="Arial" panose="020B0604020202020204" pitchFamily="34" charset="0"/>
              </a:rPr>
              <a:t>Grady Booch describes high functional cohesion as existing when the elements of a component (such</a:t>
            </a:r>
          </a:p>
          <a:p>
            <a:r>
              <a:rPr lang="en-US" altLang="en-US">
                <a:latin typeface="Arial" panose="020B0604020202020204" pitchFamily="34" charset="0"/>
              </a:rPr>
              <a:t>as a class) </a:t>
            </a:r>
            <a:r>
              <a:rPr lang="en-US" altLang="en-US" b="1" i="1">
                <a:latin typeface="Arial" panose="020B0604020202020204" pitchFamily="34" charset="0"/>
              </a:rPr>
              <a:t>“all work together to provide some well-bounded behavior.”</a:t>
            </a:r>
          </a:p>
          <a:p>
            <a:r>
              <a:rPr lang="en-US" altLang="en-US">
                <a:latin typeface="Arial" panose="020B0604020202020204" pitchFamily="34" charset="0"/>
              </a:rPr>
              <a:t>Here are some scenarios that illustrate varying degrees of functional cohesion:</a:t>
            </a:r>
          </a:p>
          <a:p>
            <a:endParaRPr lang="en-US" altLang="en-US">
              <a:latin typeface="Arial" panose="020B0604020202020204" pitchFamily="34" charset="0"/>
            </a:endParaRPr>
          </a:p>
          <a:p>
            <a:r>
              <a:rPr lang="en-US" altLang="en-US" b="1">
                <a:latin typeface="Arial" panose="020B0604020202020204" pitchFamily="34" charset="0"/>
              </a:rPr>
              <a:t>1. Very low cohesion: </a:t>
            </a:r>
            <a:r>
              <a:rPr lang="en-US" altLang="en-US">
                <a:latin typeface="Arial" panose="020B0604020202020204" pitchFamily="34" charset="0"/>
              </a:rPr>
              <a:t>A class is solely responsible for many things in very different functional</a:t>
            </a:r>
          </a:p>
          <a:p>
            <a:r>
              <a:rPr lang="en-US" altLang="en-US">
                <a:latin typeface="Arial" panose="020B0604020202020204" pitchFamily="34" charset="0"/>
              </a:rPr>
              <a:t>areas. Assume there exists a class called </a:t>
            </a:r>
            <a:r>
              <a:rPr lang="en-US" altLang="en-US" i="1">
                <a:latin typeface="Arial" panose="020B0604020202020204" pitchFamily="34" charset="0"/>
              </a:rPr>
              <a:t>RDB-RPC-Interface</a:t>
            </a:r>
            <a:r>
              <a:rPr lang="en-US" altLang="en-US">
                <a:latin typeface="Arial" panose="020B0604020202020204" pitchFamily="34" charset="0"/>
              </a:rPr>
              <a:t>, which is completely responsible</a:t>
            </a:r>
          </a:p>
          <a:p>
            <a:r>
              <a:rPr lang="en-US" altLang="en-US">
                <a:latin typeface="Arial" panose="020B0604020202020204" pitchFamily="34" charset="0"/>
              </a:rPr>
              <a:t>for interacting with relational databases and for handling remote procedure calls. These are two</a:t>
            </a:r>
          </a:p>
          <a:p>
            <a:r>
              <a:rPr lang="en-US" altLang="en-US">
                <a:latin typeface="Arial" panose="020B0604020202020204" pitchFamily="34" charset="0"/>
              </a:rPr>
              <a:t>vastly different functional areas, and each requires lots of supporting code. The responsibilities</a:t>
            </a:r>
          </a:p>
          <a:p>
            <a:r>
              <a:rPr lang="en-US" altLang="en-US">
                <a:latin typeface="Arial" panose="020B0604020202020204" pitchFamily="34" charset="0"/>
              </a:rPr>
              <a:t>should be split into a family of classes related to RDB access and a family related to RPC</a:t>
            </a:r>
          </a:p>
          <a:p>
            <a:r>
              <a:rPr lang="en-US" altLang="en-US">
                <a:latin typeface="Arial" panose="020B0604020202020204" pitchFamily="34" charset="0"/>
              </a:rPr>
              <a:t>support.</a:t>
            </a:r>
          </a:p>
          <a:p>
            <a:endParaRPr lang="en-US" altLang="en-US">
              <a:latin typeface="Arial" panose="020B0604020202020204" pitchFamily="34" charset="0"/>
            </a:endParaRPr>
          </a:p>
          <a:p>
            <a:r>
              <a:rPr lang="en-US" altLang="en-US" b="1">
                <a:latin typeface="Arial" panose="020B0604020202020204" pitchFamily="34" charset="0"/>
              </a:rPr>
              <a:t>2. Low cohesion</a:t>
            </a:r>
            <a:r>
              <a:rPr lang="en-US" altLang="en-US">
                <a:latin typeface="Arial" panose="020B0604020202020204" pitchFamily="34" charset="0"/>
              </a:rPr>
              <a:t>: A class has sole responsibility for complex task in one functional area. Assume</a:t>
            </a:r>
          </a:p>
          <a:p>
            <a:r>
              <a:rPr lang="en-US" altLang="en-US">
                <a:latin typeface="Arial" panose="020B0604020202020204" pitchFamily="34" charset="0"/>
              </a:rPr>
              <a:t>that there exists a class called </a:t>
            </a:r>
            <a:r>
              <a:rPr lang="en-US" altLang="en-US" i="1">
                <a:latin typeface="Arial" panose="020B0604020202020204" pitchFamily="34" charset="0"/>
              </a:rPr>
              <a:t>RDBInterface</a:t>
            </a:r>
            <a:r>
              <a:rPr lang="en-US" altLang="en-US">
                <a:latin typeface="Arial" panose="020B0604020202020204" pitchFamily="34" charset="0"/>
              </a:rPr>
              <a:t>, which is completely responsible for interacting with</a:t>
            </a:r>
          </a:p>
          <a:p>
            <a:r>
              <a:rPr lang="en-US" altLang="en-US">
                <a:latin typeface="Arial" panose="020B0604020202020204" pitchFamily="34" charset="0"/>
              </a:rPr>
              <a:t>relational databases. The methods of the class are all related, but there are lots of them, and a</a:t>
            </a:r>
          </a:p>
          <a:p>
            <a:r>
              <a:rPr lang="en-US" altLang="en-US">
                <a:latin typeface="Arial" panose="020B0604020202020204" pitchFamily="34" charset="0"/>
              </a:rPr>
              <a:t>tremendous amount of supporting code; there may be hundreds of thousands of methods. The</a:t>
            </a:r>
          </a:p>
          <a:p>
            <a:r>
              <a:rPr lang="en-US" altLang="en-US">
                <a:latin typeface="Arial" panose="020B0604020202020204" pitchFamily="34" charset="0"/>
              </a:rPr>
              <a:t>class should split into a family of lightweight classes sharing the work to provide RDB access.</a:t>
            </a:r>
          </a:p>
          <a:p>
            <a:endParaRPr lang="en-US" altLang="en-US">
              <a:latin typeface="Arial" panose="020B0604020202020204" pitchFamily="34" charset="0"/>
            </a:endParaRPr>
          </a:p>
          <a:p>
            <a:r>
              <a:rPr lang="en-US" altLang="en-US" b="1">
                <a:latin typeface="Arial" panose="020B0604020202020204" pitchFamily="34" charset="0"/>
              </a:rPr>
              <a:t>3. High cohesion: </a:t>
            </a:r>
            <a:r>
              <a:rPr lang="en-US" altLang="en-US">
                <a:latin typeface="Arial" panose="020B0604020202020204" pitchFamily="34" charset="0"/>
              </a:rPr>
              <a:t>A class has moderate responsibilities in one functional area and collaborates</a:t>
            </a:r>
          </a:p>
          <a:p>
            <a:r>
              <a:rPr lang="en-US" altLang="en-US">
                <a:latin typeface="Arial" panose="020B0604020202020204" pitchFamily="34" charset="0"/>
              </a:rPr>
              <a:t>with other classes to fulfill tasks. Assume that there exists a class called </a:t>
            </a:r>
            <a:r>
              <a:rPr lang="en-US" altLang="en-US" i="1">
                <a:latin typeface="Arial" panose="020B0604020202020204" pitchFamily="34" charset="0"/>
              </a:rPr>
              <a:t>RDBInterface</a:t>
            </a:r>
            <a:r>
              <a:rPr lang="en-US" altLang="en-US">
                <a:latin typeface="Arial" panose="020B0604020202020204" pitchFamily="34" charset="0"/>
              </a:rPr>
              <a:t>, which is</a:t>
            </a:r>
          </a:p>
          <a:p>
            <a:r>
              <a:rPr lang="en-US" altLang="en-US">
                <a:latin typeface="Arial" panose="020B0604020202020204" pitchFamily="34" charset="0"/>
              </a:rPr>
              <a:t>only partially responsible for interacting with relational databases. It interacts with a dozen other</a:t>
            </a:r>
          </a:p>
          <a:p>
            <a:r>
              <a:rPr lang="en-US" altLang="en-US">
                <a:latin typeface="Arial" panose="020B0604020202020204" pitchFamily="34" charset="0"/>
              </a:rPr>
              <a:t>classes related to RDB access in order to retrieve and save objects.</a:t>
            </a:r>
          </a:p>
          <a:p>
            <a:endParaRPr lang="en-US" altLang="en-US">
              <a:latin typeface="Arial" panose="020B0604020202020204" pitchFamily="34" charset="0"/>
            </a:endParaRPr>
          </a:p>
          <a:p>
            <a:r>
              <a:rPr lang="en-US" altLang="en-US" b="1">
                <a:latin typeface="Arial" panose="020B0604020202020204" pitchFamily="34" charset="0"/>
              </a:rPr>
              <a:t>4. Moderate cohesion</a:t>
            </a:r>
            <a:r>
              <a:rPr lang="en-US" altLang="en-US">
                <a:latin typeface="Arial" panose="020B0604020202020204" pitchFamily="34" charset="0"/>
              </a:rPr>
              <a:t>: A class has lightweight and sole responsibilities in a few different areas that</a:t>
            </a:r>
          </a:p>
          <a:p>
            <a:r>
              <a:rPr lang="en-US" altLang="en-US">
                <a:latin typeface="Arial" panose="020B0604020202020204" pitchFamily="34" charset="0"/>
              </a:rPr>
              <a:t>are logically related to the class concept, but not to each other. Assume that there exists a class</a:t>
            </a:r>
          </a:p>
          <a:p>
            <a:r>
              <a:rPr lang="en-US" altLang="en-US">
                <a:latin typeface="Arial" panose="020B0604020202020204" pitchFamily="34" charset="0"/>
              </a:rPr>
              <a:t>called Company, which is completely responsible for (a) knowing its employees and (b) knowing</a:t>
            </a:r>
          </a:p>
          <a:p>
            <a:r>
              <a:rPr lang="en-US" altLang="en-US">
                <a:latin typeface="Arial" panose="020B0604020202020204" pitchFamily="34" charset="0"/>
              </a:rPr>
              <a:t>its financial information. These two areas are not strongly related to each other, although both are</a:t>
            </a:r>
          </a:p>
          <a:p>
            <a:r>
              <a:rPr lang="en-US" altLang="en-US">
                <a:latin typeface="Arial" panose="020B0604020202020204" pitchFamily="34" charset="0"/>
              </a:rPr>
              <a:t>logically related to the concept of a company: In addition, the total number of public methods is</a:t>
            </a:r>
          </a:p>
          <a:p>
            <a:r>
              <a:rPr lang="en-US" altLang="en-US">
                <a:latin typeface="Arial" panose="020B0604020202020204" pitchFamily="34" charset="0"/>
              </a:rPr>
              <a:t>small, as is the amount of supporting code.</a:t>
            </a:r>
          </a:p>
          <a:p>
            <a:endParaRPr lang="en-US" altLang="en-US">
              <a:latin typeface="Arial" panose="020B0604020202020204" pitchFamily="34" charset="0"/>
            </a:endParaRPr>
          </a:p>
          <a:p>
            <a:r>
              <a:rPr lang="en-US" altLang="en-US">
                <a:latin typeface="Arial" panose="020B0604020202020204" pitchFamily="34" charset="0"/>
              </a:rPr>
              <a:t>As a rule of thumb, a class with high cohesion has a relatively small number of methods, with highly</a:t>
            </a:r>
          </a:p>
          <a:p>
            <a:r>
              <a:rPr lang="en-US" altLang="en-US">
                <a:latin typeface="Arial" panose="020B0604020202020204" pitchFamily="34" charset="0"/>
              </a:rPr>
              <a:t>related functionality, and does not do too much work. It collaborates with other objects to share the</a:t>
            </a:r>
          </a:p>
          <a:p>
            <a:r>
              <a:rPr lang="en-US" altLang="en-US">
                <a:latin typeface="Arial" panose="020B0604020202020204" pitchFamily="34" charset="0"/>
              </a:rPr>
              <a:t>effort if the task is large.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43D65C3-2D42-42F2-8A92-6120C37A200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7DE9E8-0C08-46E1-A25E-76DEA0DDB4B8}" type="slidenum">
              <a:rPr lang="en-US" altLang="en-US" sz="1300"/>
              <a:pPr>
                <a:spcBef>
                  <a:spcPct val="0"/>
                </a:spcBef>
              </a:pPr>
              <a:t>4</a:t>
            </a:fld>
            <a:endParaRPr lang="en-US" altLang="en-US" sz="1300"/>
          </a:p>
        </p:txBody>
      </p:sp>
      <p:sp>
        <p:nvSpPr>
          <p:cNvPr id="24579" name="Rectangle 2">
            <a:extLst>
              <a:ext uri="{FF2B5EF4-FFF2-40B4-BE49-F238E27FC236}">
                <a16:creationId xmlns:a16="http://schemas.microsoft.com/office/drawing/2014/main" id="{EB7AFC00-A7E3-46C6-BE3C-CCC62603CE09}"/>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8B8833D5-2AAF-459C-B724-3A80C308F85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SDD = Software Design Description (IEEE 1016–2009), a standard that specifies the form of the document used to specify system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Note to class that don’t need to know stuff for test, but need to know about it</a:t>
            </a:r>
          </a:p>
        </p:txBody>
      </p:sp>
      <p:sp>
        <p:nvSpPr>
          <p:cNvPr id="4" name="Slide Number Placeholder 3"/>
          <p:cNvSpPr>
            <a:spLocks noGrp="1"/>
          </p:cNvSpPr>
          <p:nvPr>
            <p:ph type="sldNum" sz="quarter" idx="5"/>
          </p:nvPr>
        </p:nvSpPr>
        <p:spPr/>
        <p:txBody>
          <a:bodyPr/>
          <a:lstStyle/>
          <a:p>
            <a:pPr>
              <a:defRPr/>
            </a:pPr>
            <a:fld id="{EA41FF3D-A547-4CF8-990C-C5EC76C4AF75}" type="slidenum">
              <a:rPr lang="en-US" altLang="en-US"/>
              <a:pPr>
                <a:defRPr/>
              </a:pPr>
              <a:t>80</a:t>
            </a:fld>
            <a:endParaRPr lang="en-US" altLang="en-US"/>
          </a:p>
        </p:txBody>
      </p:sp>
    </p:spTree>
    <p:extLst>
      <p:ext uri="{BB962C8B-B14F-4D97-AF65-F5344CB8AC3E}">
        <p14:creationId xmlns:p14="http://schemas.microsoft.com/office/powerpoint/2010/main" val="1516802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Use box analogy</a:t>
            </a:r>
          </a:p>
        </p:txBody>
      </p:sp>
      <p:sp>
        <p:nvSpPr>
          <p:cNvPr id="4" name="Slide Number Placeholder 3"/>
          <p:cNvSpPr>
            <a:spLocks noGrp="1"/>
          </p:cNvSpPr>
          <p:nvPr>
            <p:ph type="sldNum" sz="quarter" idx="5"/>
          </p:nvPr>
        </p:nvSpPr>
        <p:spPr/>
        <p:txBody>
          <a:bodyPr/>
          <a:lstStyle/>
          <a:p>
            <a:pPr>
              <a:defRPr/>
            </a:pPr>
            <a:fld id="{EA41FF3D-A547-4CF8-990C-C5EC76C4AF75}" type="slidenum">
              <a:rPr lang="en-US" altLang="en-US"/>
              <a:pPr>
                <a:defRPr/>
              </a:pPr>
              <a:t>82</a:t>
            </a:fld>
            <a:endParaRPr lang="en-US" altLang="en-US"/>
          </a:p>
        </p:txBody>
      </p:sp>
    </p:spTree>
    <p:extLst>
      <p:ext uri="{BB962C8B-B14F-4D97-AF65-F5344CB8AC3E}">
        <p14:creationId xmlns:p14="http://schemas.microsoft.com/office/powerpoint/2010/main" val="2345726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Plane crash example</a:t>
            </a:r>
          </a:p>
          <a:p>
            <a:endParaRPr lang="en-US">
              <a:latin typeface="Calibri"/>
              <a:cs typeface="Calibri"/>
            </a:endParaRPr>
          </a:p>
          <a:p>
            <a:r>
              <a:rPr lang="en-US">
                <a:latin typeface="Calibri"/>
                <a:cs typeface="Calibri"/>
              </a:rPr>
              <a:t>Loose members = stability</a:t>
            </a:r>
          </a:p>
        </p:txBody>
      </p:sp>
      <p:sp>
        <p:nvSpPr>
          <p:cNvPr id="4" name="Slide Number Placeholder 3"/>
          <p:cNvSpPr>
            <a:spLocks noGrp="1"/>
          </p:cNvSpPr>
          <p:nvPr>
            <p:ph type="sldNum" sz="quarter" idx="5"/>
          </p:nvPr>
        </p:nvSpPr>
        <p:spPr/>
        <p:txBody>
          <a:bodyPr/>
          <a:lstStyle/>
          <a:p>
            <a:pPr>
              <a:defRPr/>
            </a:pPr>
            <a:fld id="{EA41FF3D-A547-4CF8-990C-C5EC76C4AF75}" type="slidenum">
              <a:rPr lang="en-US" altLang="en-US"/>
              <a:pPr>
                <a:defRPr/>
              </a:pPr>
              <a:t>86</a:t>
            </a:fld>
            <a:endParaRPr lang="en-US" altLang="en-US"/>
          </a:p>
        </p:txBody>
      </p:sp>
    </p:spTree>
    <p:extLst>
      <p:ext uri="{BB962C8B-B14F-4D97-AF65-F5344CB8AC3E}">
        <p14:creationId xmlns:p14="http://schemas.microsoft.com/office/powerpoint/2010/main" val="285458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E44B197-0672-4E8E-9ABB-219B1EDFEE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A20986-51E0-4197-BE48-68E8EDC805B2}" type="slidenum">
              <a:rPr lang="en-US" altLang="en-US" sz="1300"/>
              <a:pPr>
                <a:spcBef>
                  <a:spcPct val="0"/>
                </a:spcBef>
              </a:pPr>
              <a:t>5</a:t>
            </a:fld>
            <a:endParaRPr lang="en-US" altLang="en-US" sz="1300"/>
          </a:p>
        </p:txBody>
      </p:sp>
      <p:sp>
        <p:nvSpPr>
          <p:cNvPr id="26627" name="Rectangle 2">
            <a:extLst>
              <a:ext uri="{FF2B5EF4-FFF2-40B4-BE49-F238E27FC236}">
                <a16:creationId xmlns:a16="http://schemas.microsoft.com/office/drawing/2014/main" id="{AA903CCB-F8AA-415F-9C1A-7B11933DB0D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EFC406E0-C6D2-46F7-8549-DBCF08AC677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BECF0FA-0E71-40E2-96CD-43A49EF5933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38F668-3B6B-4E0C-B506-DB4CD68769EC}" type="slidenum">
              <a:rPr lang="en-US" altLang="en-US" sz="1300"/>
              <a:pPr>
                <a:spcBef>
                  <a:spcPct val="0"/>
                </a:spcBef>
              </a:pPr>
              <a:t>6</a:t>
            </a:fld>
            <a:endParaRPr lang="en-US" altLang="en-US" sz="1300"/>
          </a:p>
        </p:txBody>
      </p:sp>
      <p:sp>
        <p:nvSpPr>
          <p:cNvPr id="28675" name="Rectangle 2">
            <a:extLst>
              <a:ext uri="{FF2B5EF4-FFF2-40B4-BE49-F238E27FC236}">
                <a16:creationId xmlns:a16="http://schemas.microsoft.com/office/drawing/2014/main" id="{015A3173-DE38-499F-8137-837BBCE689FD}"/>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82D0DD1E-4A4E-43D8-8DA7-73E166B373F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1.Introduction</a:t>
            </a:r>
          </a:p>
          <a:p>
            <a:r>
              <a:rPr lang="en-US" altLang="en-US">
                <a:latin typeface="Arial" panose="020B0604020202020204" pitchFamily="34" charset="0"/>
              </a:rPr>
              <a:t>After identifying your requirements and creating a domain model, the method of object design is</a:t>
            </a:r>
          </a:p>
          <a:p>
            <a:r>
              <a:rPr lang="en-US" altLang="en-US">
                <a:latin typeface="Arial" panose="020B0604020202020204" pitchFamily="34" charset="0"/>
              </a:rPr>
              <a:t>carried out by adding methods to the software classes, and defining the messaging between the</a:t>
            </a:r>
          </a:p>
          <a:p>
            <a:r>
              <a:rPr lang="en-US" altLang="en-US">
                <a:latin typeface="Arial" panose="020B0604020202020204" pitchFamily="34" charset="0"/>
              </a:rPr>
              <a:t>objects to fulfill the requirements. There are deep principles and issues involved in these steps.</a:t>
            </a:r>
          </a:p>
          <a:p>
            <a:r>
              <a:rPr lang="en-US" altLang="en-US">
                <a:latin typeface="Arial" panose="020B0604020202020204" pitchFamily="34" charset="0"/>
              </a:rPr>
              <a:t>Deciding what methods belong where, and how the objects should interact, is important. And, this is</a:t>
            </a:r>
          </a:p>
          <a:p>
            <a:r>
              <a:rPr lang="en-US" altLang="en-US">
                <a:latin typeface="Arial" panose="020B0604020202020204" pitchFamily="34" charset="0"/>
              </a:rPr>
              <a:t>a critical step - this is at the heart of what it means to develop an object-oriented system, not drawing</a:t>
            </a:r>
          </a:p>
          <a:p>
            <a:r>
              <a:rPr lang="en-US" altLang="en-US">
                <a:latin typeface="Arial" panose="020B0604020202020204" pitchFamily="34" charset="0"/>
              </a:rPr>
              <a:t>domain model diagrams, package diagrams, and so forth.</a:t>
            </a:r>
          </a:p>
          <a:p>
            <a:r>
              <a:rPr lang="en-US" altLang="en-US">
                <a:latin typeface="Arial" panose="020B0604020202020204" pitchFamily="34" charset="0"/>
              </a:rPr>
              <a:t>It is possible to communicate the detailed principles and reasoning required to grasp basic object</a:t>
            </a:r>
          </a:p>
          <a:p>
            <a:r>
              <a:rPr lang="en-US" altLang="en-US">
                <a:latin typeface="Arial" panose="020B0604020202020204" pitchFamily="34" charset="0"/>
              </a:rPr>
              <a:t>design, and to learn to apply these in a methodical approach that removes the magic and vagueness.</a:t>
            </a:r>
          </a:p>
          <a:p>
            <a:r>
              <a:rPr lang="en-US" altLang="en-US">
                <a:latin typeface="Arial" panose="020B0604020202020204" pitchFamily="34" charset="0"/>
              </a:rPr>
              <a:t>The GRASP patterns are a learning aid to help one understand essential object design, and apply</a:t>
            </a:r>
          </a:p>
          <a:p>
            <a:r>
              <a:rPr lang="en-US" altLang="en-US">
                <a:latin typeface="Arial" panose="020B0604020202020204" pitchFamily="34" charset="0"/>
              </a:rPr>
              <a:t>design reasoning in a methodical, rational, explainable way. This approach to understanding and</a:t>
            </a:r>
          </a:p>
          <a:p>
            <a:r>
              <a:rPr lang="en-US" altLang="en-US">
                <a:latin typeface="Arial" panose="020B0604020202020204" pitchFamily="34" charset="0"/>
              </a:rPr>
              <a:t>using design principles is based on patterns of assigning responsibilities,</a:t>
            </a:r>
          </a:p>
          <a:p>
            <a:r>
              <a:rPr lang="en-US" altLang="en-US" b="1">
                <a:latin typeface="Arial" panose="020B0604020202020204" pitchFamily="34" charset="0"/>
              </a:rPr>
              <a:t>2.Responsibilities and Methods</a:t>
            </a:r>
          </a:p>
          <a:p>
            <a:r>
              <a:rPr lang="en-US" altLang="en-US">
                <a:latin typeface="Arial" panose="020B0604020202020204" pitchFamily="34" charset="0"/>
              </a:rPr>
              <a:t>A responsibility is defined as “a contract or obligation of a classifier.” Responsibilities are related to</a:t>
            </a:r>
          </a:p>
          <a:p>
            <a:r>
              <a:rPr lang="en-US" altLang="en-US">
                <a:latin typeface="Arial" panose="020B0604020202020204" pitchFamily="34" charset="0"/>
              </a:rPr>
              <a:t>the obligations of an object in terms of its behavior. Basically, these responsibilities are of the</a:t>
            </a:r>
          </a:p>
          <a:p>
            <a:r>
              <a:rPr lang="en-US" altLang="en-US">
                <a:latin typeface="Arial" panose="020B0604020202020204" pitchFamily="34" charset="0"/>
              </a:rPr>
              <a:t>following two types:</a:t>
            </a:r>
          </a:p>
          <a:p>
            <a:r>
              <a:rPr lang="en-US" altLang="en-US">
                <a:latin typeface="Arial" panose="020B0604020202020204" pitchFamily="34" charset="0"/>
              </a:rPr>
              <a:t>1. Knowing</a:t>
            </a:r>
          </a:p>
          <a:p>
            <a:r>
              <a:rPr lang="en-US" altLang="en-US">
                <a:latin typeface="Arial" panose="020B0604020202020204" pitchFamily="34" charset="0"/>
              </a:rPr>
              <a:t>2. Doing</a:t>
            </a:r>
          </a:p>
          <a:p>
            <a:r>
              <a:rPr lang="en-US" altLang="en-US">
                <a:latin typeface="Arial" panose="020B0604020202020204" pitchFamily="34" charset="0"/>
              </a:rPr>
              <a:t>Doing responsibilities of an object include:</a:t>
            </a:r>
          </a:p>
          <a:p>
            <a:r>
              <a:rPr lang="en-US" altLang="en-US">
                <a:latin typeface="Arial" panose="020B0604020202020204" pitchFamily="34" charset="0"/>
              </a:rPr>
              <a:t>· doing something itself, such as creating an object or</a:t>
            </a:r>
          </a:p>
          <a:p>
            <a:r>
              <a:rPr lang="en-US" altLang="en-US">
                <a:latin typeface="Arial" panose="020B0604020202020204" pitchFamily="34" charset="0"/>
              </a:rPr>
              <a:t>· doing a calculation</a:t>
            </a:r>
          </a:p>
          <a:p>
            <a:r>
              <a:rPr lang="en-US" altLang="en-US">
                <a:latin typeface="Arial" panose="020B0604020202020204" pitchFamily="34" charset="0"/>
              </a:rPr>
              <a:t>· initiating action in other objects</a:t>
            </a:r>
          </a:p>
          <a:p>
            <a:r>
              <a:rPr lang="en-US" altLang="en-US">
                <a:latin typeface="Arial" panose="020B0604020202020204" pitchFamily="34" charset="0"/>
              </a:rPr>
              <a:t>· controlling and coordinating activities in other objects</a:t>
            </a:r>
          </a:p>
          <a:p>
            <a:r>
              <a:rPr lang="en-US" altLang="en-US">
                <a:latin typeface="Arial" panose="020B0604020202020204" pitchFamily="34" charset="0"/>
              </a:rPr>
              <a:t>Knowing responsibilities of an object include:</a:t>
            </a:r>
          </a:p>
          <a:p>
            <a:r>
              <a:rPr lang="en-US" altLang="en-US">
                <a:latin typeface="Arial" panose="020B0604020202020204" pitchFamily="34" charset="0"/>
              </a:rPr>
              <a:t>· knowing about private encapsulated data knowing about related objects</a:t>
            </a:r>
          </a:p>
          <a:p>
            <a:r>
              <a:rPr lang="en-US" altLang="en-US">
                <a:latin typeface="Arial" panose="020B0604020202020204" pitchFamily="34" charset="0"/>
              </a:rPr>
              <a:t>· knowing about things it can derive or calculate</a:t>
            </a:r>
          </a:p>
          <a:p>
            <a:r>
              <a:rPr lang="en-US" altLang="en-US">
                <a:latin typeface="Arial" panose="020B0604020202020204" pitchFamily="34" charset="0"/>
              </a:rPr>
              <a:t>Responsibilities are assigned to classes of objects during object design. Relevant responsibilities</a:t>
            </a:r>
          </a:p>
          <a:p>
            <a:r>
              <a:rPr lang="en-US" altLang="en-US">
                <a:latin typeface="Arial" panose="020B0604020202020204" pitchFamily="34" charset="0"/>
              </a:rPr>
              <a:t>related to “knowing” are often inferable from the domain model, because of the attributes and</a:t>
            </a:r>
          </a:p>
          <a:p>
            <a:r>
              <a:rPr lang="en-US" altLang="en-US">
                <a:latin typeface="Arial" panose="020B0604020202020204" pitchFamily="34" charset="0"/>
              </a:rPr>
              <a:t>associations it illustrates. The translation of responsibilities into classes and methods is influenced by</a:t>
            </a:r>
          </a:p>
          <a:p>
            <a:r>
              <a:rPr lang="en-US" altLang="en-US">
                <a:latin typeface="Arial" panose="020B0604020202020204" pitchFamily="34" charset="0"/>
              </a:rPr>
              <a:t>the granularity of the responsibility. The responsibility to ‘provide access to relational databases”</a:t>
            </a:r>
          </a:p>
          <a:p>
            <a:r>
              <a:rPr lang="en-US" altLang="en-US">
                <a:latin typeface="Arial" panose="020B0604020202020204" pitchFamily="34" charset="0"/>
              </a:rPr>
              <a:t>may involve dozens of classes and hundreds of methods, packaged in a subsystem.</a:t>
            </a:r>
          </a:p>
          <a:p>
            <a:r>
              <a:rPr lang="en-US" altLang="en-US">
                <a:latin typeface="Arial" panose="020B0604020202020204" pitchFamily="34" charset="0"/>
              </a:rPr>
              <a:t>A responsibility is not the same thing as a method, but methods are implemented to fulfill</a:t>
            </a:r>
          </a:p>
          <a:p>
            <a:r>
              <a:rPr lang="en-US" altLang="en-US">
                <a:latin typeface="Arial" panose="020B0604020202020204" pitchFamily="34" charset="0"/>
              </a:rPr>
              <a:t>responsibilities. Responsibilities are implemented using methods that either act alone or collaborate</a:t>
            </a:r>
          </a:p>
          <a:p>
            <a:r>
              <a:rPr lang="en-US" altLang="en-US">
                <a:latin typeface="Arial" panose="020B0604020202020204" pitchFamily="34" charset="0"/>
              </a:rPr>
              <a:t>with other methods and objects.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1FA0AAD-BC2A-4DB2-BD33-8AF168413F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1CCE25-68C3-4A68-9082-2DE8F16EF817}" type="slidenum">
              <a:rPr lang="en-US" altLang="en-US" sz="1300"/>
              <a:pPr>
                <a:spcBef>
                  <a:spcPct val="0"/>
                </a:spcBef>
              </a:pPr>
              <a:t>7</a:t>
            </a:fld>
            <a:endParaRPr lang="en-US" altLang="en-US" sz="1300"/>
          </a:p>
        </p:txBody>
      </p:sp>
      <p:sp>
        <p:nvSpPr>
          <p:cNvPr id="30723" name="Rectangle 2">
            <a:extLst>
              <a:ext uri="{FF2B5EF4-FFF2-40B4-BE49-F238E27FC236}">
                <a16:creationId xmlns:a16="http://schemas.microsoft.com/office/drawing/2014/main" id="{822D549D-086F-4213-906D-A5AF6C0962C9}"/>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0792B33E-0E16-41B6-9FB1-3A6CAC5D72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F5DB3F3-3EF2-408B-9C89-4ADDF465B1C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A94E0F-BE6B-4145-BD70-AFF0C11B1B85}" type="slidenum">
              <a:rPr lang="en-US" altLang="en-US" sz="1300"/>
              <a:pPr>
                <a:spcBef>
                  <a:spcPct val="0"/>
                </a:spcBef>
              </a:pPr>
              <a:t>8</a:t>
            </a:fld>
            <a:endParaRPr lang="en-US" altLang="en-US" sz="1300"/>
          </a:p>
        </p:txBody>
      </p:sp>
      <p:sp>
        <p:nvSpPr>
          <p:cNvPr id="32771" name="Rectangle 2">
            <a:extLst>
              <a:ext uri="{FF2B5EF4-FFF2-40B4-BE49-F238E27FC236}">
                <a16:creationId xmlns:a16="http://schemas.microsoft.com/office/drawing/2014/main" id="{23AB9462-4D50-45C7-B599-3CA025BD8FBE}"/>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BF85EA46-0C2F-407A-8CD7-2BA1B50A342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Low Representational Gap</a:t>
            </a:r>
          </a:p>
          <a:p>
            <a:r>
              <a:rPr lang="en-US" altLang="en-US">
                <a:latin typeface="Arial" panose="020B0604020202020204" pitchFamily="34" charset="0"/>
              </a:rPr>
              <a:t>One of the reasons object oriented approaches are so valuable is that they allow the design of the software to closely match the real world. This makes it easier to understand what the code is doing, given an understanding of the problem domain. This doesn't mean that there should be no distance between the problem domain and the software design. Rather, we should try to keep the gap between the two small.</a:t>
            </a:r>
          </a:p>
          <a:p>
            <a:endParaRPr lang="en-US" altLang="en-US">
              <a:latin typeface="Arial" panose="020B0604020202020204" pitchFamily="34" charset="0"/>
            </a:endParaRPr>
          </a:p>
          <a:p>
            <a:r>
              <a:rPr lang="en-US" altLang="en-US">
                <a:latin typeface="Arial" panose="020B0604020202020204" pitchFamily="34" charset="0"/>
              </a:rPr>
              <a:t>"Notice that although this design class diagram is not the same as the domain model, some class names and content are similar. In this way, OO designs and languages can support a lower representational gap between the software components and our mental models of a domain. That improves comprehension." </a:t>
            </a:r>
          </a:p>
          <a:p>
            <a:r>
              <a:rPr lang="en-US" altLang="en-US">
                <a:latin typeface="Arial" panose="020B0604020202020204" pitchFamily="34" charset="0"/>
              </a:rPr>
              <a:t>Applying UML and Patterns: An Introduction to Object-Oriented Analysis and Design and Iterative Development, Craig Larman (2004) (pg 11)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A2A4DA17-27F0-4FD3-B281-8ADD4DD4DD4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188D14-5617-4F5E-86AD-979C75EFA351}" type="slidenum">
              <a:rPr lang="en-US" altLang="en-US" sz="1300"/>
              <a:pPr>
                <a:spcBef>
                  <a:spcPct val="0"/>
                </a:spcBef>
              </a:pPr>
              <a:t>9</a:t>
            </a:fld>
            <a:endParaRPr lang="en-US" altLang="en-US" sz="1300"/>
          </a:p>
        </p:txBody>
      </p:sp>
      <p:sp>
        <p:nvSpPr>
          <p:cNvPr id="34819" name="Rectangle 2">
            <a:extLst>
              <a:ext uri="{FF2B5EF4-FFF2-40B4-BE49-F238E27FC236}">
                <a16:creationId xmlns:a16="http://schemas.microsoft.com/office/drawing/2014/main" id="{ADC5CCFE-9025-4D92-87B6-4B28B3020554}"/>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CFC5C973-1828-48C8-B370-356D9583265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DD7AAD6-687B-47CA-AE8D-88CCCF86ED3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FA880B-BE0B-4B30-8141-5DEF476F8DEF}" type="slidenum">
              <a:rPr lang="en-US" altLang="en-US" sz="1300"/>
              <a:pPr>
                <a:spcBef>
                  <a:spcPct val="0"/>
                </a:spcBef>
              </a:pPr>
              <a:t>10</a:t>
            </a:fld>
            <a:endParaRPr lang="en-US" altLang="en-US" sz="1300"/>
          </a:p>
        </p:txBody>
      </p:sp>
      <p:sp>
        <p:nvSpPr>
          <p:cNvPr id="36867" name="Rectangle 2">
            <a:extLst>
              <a:ext uri="{FF2B5EF4-FFF2-40B4-BE49-F238E27FC236}">
                <a16:creationId xmlns:a16="http://schemas.microsoft.com/office/drawing/2014/main" id="{D52945E6-36B9-441D-B7A9-AAEF83FBF6BF}"/>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06EF2E95-3673-4B2B-8AC0-7E5F938B028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56F9F7C-0038-49E1-A932-4DD61A24D01E}"/>
              </a:ext>
            </a:extLst>
          </p:cNvPr>
          <p:cNvSpPr>
            <a:spLocks noGrp="1"/>
          </p:cNvSpPr>
          <p:nvPr>
            <p:ph type="dt" sz="half" idx="10"/>
          </p:nvPr>
        </p:nvSpPr>
        <p:spPr/>
        <p:txBody>
          <a:bodyPr/>
          <a:lstStyle>
            <a:lvl1pPr>
              <a:defRPr/>
            </a:lvl1pPr>
          </a:lstStyle>
          <a:p>
            <a:pPr>
              <a:defRPr/>
            </a:pPr>
            <a:fld id="{E3B410CF-6EEA-4EA2-8BFA-ED2733C8DAC2}" type="datetimeFigureOut">
              <a:rPr lang="en-US"/>
              <a:pPr>
                <a:defRPr/>
              </a:pPr>
              <a:t>3/22/2022</a:t>
            </a:fld>
            <a:endParaRPr lang="en-US"/>
          </a:p>
        </p:txBody>
      </p:sp>
      <p:sp>
        <p:nvSpPr>
          <p:cNvPr id="5" name="Footer Placeholder 4">
            <a:extLst>
              <a:ext uri="{FF2B5EF4-FFF2-40B4-BE49-F238E27FC236}">
                <a16:creationId xmlns:a16="http://schemas.microsoft.com/office/drawing/2014/main" id="{46A73DE4-1542-4FF2-B887-8D4ED69A867F}"/>
              </a:ext>
            </a:extLst>
          </p:cNvPr>
          <p:cNvSpPr>
            <a:spLocks noGrp="1"/>
          </p:cNvSpPr>
          <p:nvPr>
            <p:ph type="ftr" sz="quarter" idx="11"/>
          </p:nvPr>
        </p:nvSpPr>
        <p:spPr/>
        <p:txBody>
          <a:bodyPr/>
          <a:lstStyle>
            <a:lvl1pPr>
              <a:defRPr/>
            </a:lvl1pPr>
          </a:lstStyle>
          <a:p>
            <a:pPr>
              <a:defRPr/>
            </a:pPr>
            <a:r>
              <a:rPr lang="en-US"/>
              <a:t>Ethan</a:t>
            </a:r>
          </a:p>
        </p:txBody>
      </p:sp>
      <p:sp>
        <p:nvSpPr>
          <p:cNvPr id="6" name="Slide Number Placeholder 5">
            <a:extLst>
              <a:ext uri="{FF2B5EF4-FFF2-40B4-BE49-F238E27FC236}">
                <a16:creationId xmlns:a16="http://schemas.microsoft.com/office/drawing/2014/main" id="{6FC5E30E-EC97-4722-8C83-CF0404BBB57D}"/>
              </a:ext>
            </a:extLst>
          </p:cNvPr>
          <p:cNvSpPr>
            <a:spLocks noGrp="1"/>
          </p:cNvSpPr>
          <p:nvPr>
            <p:ph type="sldNum" sz="quarter" idx="12"/>
          </p:nvPr>
        </p:nvSpPr>
        <p:spPr/>
        <p:txBody>
          <a:bodyPr/>
          <a:lstStyle>
            <a:lvl1pPr>
              <a:defRPr smtClean="0"/>
            </a:lvl1pPr>
          </a:lstStyle>
          <a:p>
            <a:pPr>
              <a:defRPr/>
            </a:pPr>
            <a:fld id="{B71D1F1B-0D19-430F-9343-D0322486DE0B}" type="slidenum">
              <a:rPr lang="en-US" altLang="en-US"/>
              <a:pPr>
                <a:defRPr/>
              </a:pPr>
              <a:t>‹#›</a:t>
            </a:fld>
            <a:endParaRPr lang="en-US" altLang="en-US" sz="1400"/>
          </a:p>
        </p:txBody>
      </p:sp>
    </p:spTree>
    <p:extLst>
      <p:ext uri="{BB962C8B-B14F-4D97-AF65-F5344CB8AC3E}">
        <p14:creationId xmlns:p14="http://schemas.microsoft.com/office/powerpoint/2010/main" val="5783470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C16C3-4CA9-41BE-A6DF-AD7A38EDD21A}"/>
              </a:ext>
            </a:extLst>
          </p:cNvPr>
          <p:cNvSpPr>
            <a:spLocks noGrp="1"/>
          </p:cNvSpPr>
          <p:nvPr>
            <p:ph type="dt" sz="half" idx="10"/>
          </p:nvPr>
        </p:nvSpPr>
        <p:spPr/>
        <p:txBody>
          <a:bodyPr/>
          <a:lstStyle>
            <a:lvl1pPr>
              <a:defRPr/>
            </a:lvl1pPr>
          </a:lstStyle>
          <a:p>
            <a:pPr>
              <a:defRPr/>
            </a:pPr>
            <a:fld id="{7EF00F61-9CC2-4537-8F55-884887364969}" type="datetimeFigureOut">
              <a:rPr lang="en-US"/>
              <a:pPr>
                <a:defRPr/>
              </a:pPr>
              <a:t>3/22/2022</a:t>
            </a:fld>
            <a:endParaRPr lang="en-US"/>
          </a:p>
        </p:txBody>
      </p:sp>
      <p:sp>
        <p:nvSpPr>
          <p:cNvPr id="5" name="Footer Placeholder 4">
            <a:extLst>
              <a:ext uri="{FF2B5EF4-FFF2-40B4-BE49-F238E27FC236}">
                <a16:creationId xmlns:a16="http://schemas.microsoft.com/office/drawing/2014/main" id="{62723172-B595-4554-8B93-6BBBE513EF1C}"/>
              </a:ext>
            </a:extLst>
          </p:cNvPr>
          <p:cNvSpPr>
            <a:spLocks noGrp="1"/>
          </p:cNvSpPr>
          <p:nvPr>
            <p:ph type="ftr" sz="quarter" idx="11"/>
          </p:nvPr>
        </p:nvSpPr>
        <p:spPr/>
        <p:txBody>
          <a:bodyPr/>
          <a:lstStyle>
            <a:lvl1pPr>
              <a:defRPr/>
            </a:lvl1pPr>
          </a:lstStyle>
          <a:p>
            <a:pPr>
              <a:defRPr/>
            </a:pPr>
            <a:r>
              <a:rPr lang="en-US"/>
              <a:t>Ethan</a:t>
            </a:r>
          </a:p>
        </p:txBody>
      </p:sp>
      <p:sp>
        <p:nvSpPr>
          <p:cNvPr id="6" name="Slide Number Placeholder 5">
            <a:extLst>
              <a:ext uri="{FF2B5EF4-FFF2-40B4-BE49-F238E27FC236}">
                <a16:creationId xmlns:a16="http://schemas.microsoft.com/office/drawing/2014/main" id="{2D01F031-0A95-4DA3-8086-ED7E9527E2A9}"/>
              </a:ext>
            </a:extLst>
          </p:cNvPr>
          <p:cNvSpPr>
            <a:spLocks noGrp="1"/>
          </p:cNvSpPr>
          <p:nvPr>
            <p:ph type="sldNum" sz="quarter" idx="12"/>
          </p:nvPr>
        </p:nvSpPr>
        <p:spPr/>
        <p:txBody>
          <a:bodyPr/>
          <a:lstStyle>
            <a:lvl1pPr>
              <a:defRPr smtClean="0"/>
            </a:lvl1pPr>
          </a:lstStyle>
          <a:p>
            <a:pPr>
              <a:defRPr/>
            </a:pPr>
            <a:fld id="{459332D3-94AD-480E-BD4C-19125E86D9B9}" type="slidenum">
              <a:rPr lang="en-US" altLang="en-US"/>
              <a:pPr>
                <a:defRPr/>
              </a:pPr>
              <a:t>‹#›</a:t>
            </a:fld>
            <a:endParaRPr lang="en-US" altLang="en-US"/>
          </a:p>
        </p:txBody>
      </p:sp>
    </p:spTree>
    <p:extLst>
      <p:ext uri="{BB962C8B-B14F-4D97-AF65-F5344CB8AC3E}">
        <p14:creationId xmlns:p14="http://schemas.microsoft.com/office/powerpoint/2010/main" val="263655214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DAB64-077D-45C9-8392-46C935434136}"/>
              </a:ext>
            </a:extLst>
          </p:cNvPr>
          <p:cNvSpPr>
            <a:spLocks noGrp="1"/>
          </p:cNvSpPr>
          <p:nvPr>
            <p:ph type="dt" sz="half" idx="10"/>
          </p:nvPr>
        </p:nvSpPr>
        <p:spPr/>
        <p:txBody>
          <a:bodyPr/>
          <a:lstStyle>
            <a:lvl1pPr>
              <a:defRPr/>
            </a:lvl1pPr>
          </a:lstStyle>
          <a:p>
            <a:pPr>
              <a:defRPr/>
            </a:pPr>
            <a:fld id="{393B8F04-3DB4-4EE6-9034-AC7FF6C71F26}" type="datetimeFigureOut">
              <a:rPr lang="en-US"/>
              <a:pPr>
                <a:defRPr/>
              </a:pPr>
              <a:t>3/22/2022</a:t>
            </a:fld>
            <a:endParaRPr lang="en-US"/>
          </a:p>
        </p:txBody>
      </p:sp>
      <p:sp>
        <p:nvSpPr>
          <p:cNvPr id="5" name="Footer Placeholder 4">
            <a:extLst>
              <a:ext uri="{FF2B5EF4-FFF2-40B4-BE49-F238E27FC236}">
                <a16:creationId xmlns:a16="http://schemas.microsoft.com/office/drawing/2014/main" id="{EB5E88FC-31DA-4E0D-9429-B5214A18536B}"/>
              </a:ext>
            </a:extLst>
          </p:cNvPr>
          <p:cNvSpPr>
            <a:spLocks noGrp="1"/>
          </p:cNvSpPr>
          <p:nvPr>
            <p:ph type="ftr" sz="quarter" idx="11"/>
          </p:nvPr>
        </p:nvSpPr>
        <p:spPr/>
        <p:txBody>
          <a:bodyPr/>
          <a:lstStyle>
            <a:lvl1pPr>
              <a:defRPr/>
            </a:lvl1pPr>
          </a:lstStyle>
          <a:p>
            <a:pPr>
              <a:defRPr/>
            </a:pPr>
            <a:r>
              <a:rPr lang="en-US"/>
              <a:t>Ethan</a:t>
            </a:r>
          </a:p>
        </p:txBody>
      </p:sp>
      <p:sp>
        <p:nvSpPr>
          <p:cNvPr id="6" name="Slide Number Placeholder 5">
            <a:extLst>
              <a:ext uri="{FF2B5EF4-FFF2-40B4-BE49-F238E27FC236}">
                <a16:creationId xmlns:a16="http://schemas.microsoft.com/office/drawing/2014/main" id="{91FB82C1-80FA-444E-BCCF-DDE2239B5D58}"/>
              </a:ext>
            </a:extLst>
          </p:cNvPr>
          <p:cNvSpPr>
            <a:spLocks noGrp="1"/>
          </p:cNvSpPr>
          <p:nvPr>
            <p:ph type="sldNum" sz="quarter" idx="12"/>
          </p:nvPr>
        </p:nvSpPr>
        <p:spPr/>
        <p:txBody>
          <a:bodyPr/>
          <a:lstStyle>
            <a:lvl1pPr>
              <a:defRPr smtClean="0"/>
            </a:lvl1pPr>
          </a:lstStyle>
          <a:p>
            <a:pPr>
              <a:defRPr/>
            </a:pPr>
            <a:fld id="{C5728EB0-815C-493C-AF3D-BC958E6A38B9}" type="slidenum">
              <a:rPr lang="en-US" altLang="en-US"/>
              <a:pPr>
                <a:defRPr/>
              </a:pPr>
              <a:t>‹#›</a:t>
            </a:fld>
            <a:endParaRPr lang="en-US" altLang="en-US"/>
          </a:p>
        </p:txBody>
      </p:sp>
    </p:spTree>
    <p:extLst>
      <p:ext uri="{BB962C8B-B14F-4D97-AF65-F5344CB8AC3E}">
        <p14:creationId xmlns:p14="http://schemas.microsoft.com/office/powerpoint/2010/main" val="369450460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563563"/>
            <a:ext cx="8229600" cy="808037"/>
          </a:xfrm>
        </p:spPr>
        <p:txBody>
          <a:bodyPr/>
          <a:lstStyle/>
          <a:p>
            <a:r>
              <a:rPr lang="en-US"/>
              <a:t>Click to edit Master title style</a:t>
            </a:r>
          </a:p>
        </p:txBody>
      </p:sp>
      <p:sp>
        <p:nvSpPr>
          <p:cNvPr id="3" name="Content Placeholder 2"/>
          <p:cNvSpPr>
            <a:spLocks noGrp="1"/>
          </p:cNvSpPr>
          <p:nvPr>
            <p:ph sz="half" idx="1"/>
          </p:nvPr>
        </p:nvSpPr>
        <p:spPr>
          <a:xfrm>
            <a:off x="3810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836240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563563"/>
            <a:ext cx="8229600" cy="808037"/>
          </a:xfrm>
        </p:spPr>
        <p:txBody>
          <a:bodyPr/>
          <a:lstStyle/>
          <a:p>
            <a:r>
              <a:rPr lang="en-US"/>
              <a:t>Click to edit Master title style</a:t>
            </a:r>
          </a:p>
        </p:txBody>
      </p:sp>
      <p:sp>
        <p:nvSpPr>
          <p:cNvPr id="3" name="Content Placeholder 2"/>
          <p:cNvSpPr>
            <a:spLocks noGrp="1"/>
          </p:cNvSpPr>
          <p:nvPr>
            <p:ph sz="quarter" idx="1"/>
          </p:nvPr>
        </p:nvSpPr>
        <p:spPr>
          <a:xfrm>
            <a:off x="3810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810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838357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563563"/>
            <a:ext cx="8229600" cy="808037"/>
          </a:xfrm>
        </p:spPr>
        <p:txBody>
          <a:bodyPr/>
          <a:lstStyle/>
          <a:p>
            <a:r>
              <a:rPr lang="en-US"/>
              <a:t>Click to edit Master title style</a:t>
            </a:r>
          </a:p>
        </p:txBody>
      </p:sp>
      <p:sp>
        <p:nvSpPr>
          <p:cNvPr id="3" name="Text Placeholder 2"/>
          <p:cNvSpPr>
            <a:spLocks noGrp="1"/>
          </p:cNvSpPr>
          <p:nvPr>
            <p:ph type="body" sz="half" idx="1"/>
          </p:nvPr>
        </p:nvSpPr>
        <p:spPr>
          <a:xfrm>
            <a:off x="381000" y="1600200"/>
            <a:ext cx="8229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1000" y="3938588"/>
            <a:ext cx="8229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124714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563563"/>
            <a:ext cx="8229600" cy="808037"/>
          </a:xfrm>
        </p:spPr>
        <p:txBody>
          <a:bodyPr/>
          <a:lstStyle/>
          <a:p>
            <a:r>
              <a:rPr lang="en-US"/>
              <a:t>Click to edit Master title style</a:t>
            </a:r>
          </a:p>
        </p:txBody>
      </p:sp>
      <p:sp>
        <p:nvSpPr>
          <p:cNvPr id="3" name="Text Placeholder 2"/>
          <p:cNvSpPr>
            <a:spLocks noGrp="1"/>
          </p:cNvSpPr>
          <p:nvPr>
            <p:ph type="body" sz="half" idx="1"/>
          </p:nvPr>
        </p:nvSpPr>
        <p:spPr>
          <a:xfrm>
            <a:off x="3810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51393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778A1-2138-4768-AB19-A0BF378E458F}"/>
              </a:ext>
            </a:extLst>
          </p:cNvPr>
          <p:cNvSpPr>
            <a:spLocks noGrp="1"/>
          </p:cNvSpPr>
          <p:nvPr>
            <p:ph type="dt" sz="half" idx="10"/>
          </p:nvPr>
        </p:nvSpPr>
        <p:spPr/>
        <p:txBody>
          <a:bodyPr/>
          <a:lstStyle>
            <a:lvl1pPr>
              <a:defRPr/>
            </a:lvl1pPr>
          </a:lstStyle>
          <a:p>
            <a:pPr>
              <a:defRPr/>
            </a:pPr>
            <a:fld id="{709F7CD3-D15F-4F94-A00A-7FB468E31577}" type="datetimeFigureOut">
              <a:rPr lang="en-US"/>
              <a:pPr>
                <a:defRPr/>
              </a:pPr>
              <a:t>3/22/2022</a:t>
            </a:fld>
            <a:endParaRPr lang="en-US"/>
          </a:p>
        </p:txBody>
      </p:sp>
      <p:sp>
        <p:nvSpPr>
          <p:cNvPr id="5" name="Footer Placeholder 4">
            <a:extLst>
              <a:ext uri="{FF2B5EF4-FFF2-40B4-BE49-F238E27FC236}">
                <a16:creationId xmlns:a16="http://schemas.microsoft.com/office/drawing/2014/main" id="{23AF7BD2-DDAC-44CF-B63E-0943AE909175}"/>
              </a:ext>
            </a:extLst>
          </p:cNvPr>
          <p:cNvSpPr>
            <a:spLocks noGrp="1"/>
          </p:cNvSpPr>
          <p:nvPr>
            <p:ph type="ftr" sz="quarter" idx="11"/>
          </p:nvPr>
        </p:nvSpPr>
        <p:spPr/>
        <p:txBody>
          <a:bodyPr/>
          <a:lstStyle>
            <a:lvl1pPr>
              <a:defRPr/>
            </a:lvl1pPr>
          </a:lstStyle>
          <a:p>
            <a:pPr>
              <a:defRPr/>
            </a:pPr>
            <a:r>
              <a:rPr lang="en-US"/>
              <a:t>Ethan</a:t>
            </a:r>
          </a:p>
        </p:txBody>
      </p:sp>
      <p:sp>
        <p:nvSpPr>
          <p:cNvPr id="6" name="Slide Number Placeholder 5">
            <a:extLst>
              <a:ext uri="{FF2B5EF4-FFF2-40B4-BE49-F238E27FC236}">
                <a16:creationId xmlns:a16="http://schemas.microsoft.com/office/drawing/2014/main" id="{32E319D9-FF47-4B89-9733-E5F9607EC44D}"/>
              </a:ext>
            </a:extLst>
          </p:cNvPr>
          <p:cNvSpPr>
            <a:spLocks noGrp="1"/>
          </p:cNvSpPr>
          <p:nvPr>
            <p:ph type="sldNum" sz="quarter" idx="12"/>
          </p:nvPr>
        </p:nvSpPr>
        <p:spPr/>
        <p:txBody>
          <a:bodyPr/>
          <a:lstStyle>
            <a:lvl1pPr>
              <a:defRPr smtClean="0"/>
            </a:lvl1pPr>
          </a:lstStyle>
          <a:p>
            <a:pPr>
              <a:defRPr/>
            </a:pPr>
            <a:fld id="{40579097-A93F-4829-8C7B-A634F4C9FE39}" type="slidenum">
              <a:rPr lang="en-US" altLang="en-US"/>
              <a:pPr>
                <a:defRPr/>
              </a:pPr>
              <a:t>‹#›</a:t>
            </a:fld>
            <a:endParaRPr lang="en-US" altLang="en-US"/>
          </a:p>
        </p:txBody>
      </p:sp>
    </p:spTree>
    <p:extLst>
      <p:ext uri="{BB962C8B-B14F-4D97-AF65-F5344CB8AC3E}">
        <p14:creationId xmlns:p14="http://schemas.microsoft.com/office/powerpoint/2010/main" val="120721681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C44C9E-B1A1-43E5-A203-FE609F21A413}"/>
              </a:ext>
            </a:extLst>
          </p:cNvPr>
          <p:cNvSpPr>
            <a:spLocks noGrp="1"/>
          </p:cNvSpPr>
          <p:nvPr>
            <p:ph type="dt" sz="half" idx="10"/>
          </p:nvPr>
        </p:nvSpPr>
        <p:spPr/>
        <p:txBody>
          <a:bodyPr/>
          <a:lstStyle>
            <a:lvl1pPr>
              <a:defRPr/>
            </a:lvl1pPr>
          </a:lstStyle>
          <a:p>
            <a:pPr>
              <a:defRPr/>
            </a:pPr>
            <a:fld id="{A94A4068-1A7E-4D6A-B1C8-46C918198224}" type="datetimeFigureOut">
              <a:rPr lang="en-US"/>
              <a:pPr>
                <a:defRPr/>
              </a:pPr>
              <a:t>3/22/2022</a:t>
            </a:fld>
            <a:endParaRPr lang="en-US"/>
          </a:p>
        </p:txBody>
      </p:sp>
      <p:sp>
        <p:nvSpPr>
          <p:cNvPr id="5" name="Footer Placeholder 4">
            <a:extLst>
              <a:ext uri="{FF2B5EF4-FFF2-40B4-BE49-F238E27FC236}">
                <a16:creationId xmlns:a16="http://schemas.microsoft.com/office/drawing/2014/main" id="{75F7D90A-207A-402A-8153-06E052F428D9}"/>
              </a:ext>
            </a:extLst>
          </p:cNvPr>
          <p:cNvSpPr>
            <a:spLocks noGrp="1"/>
          </p:cNvSpPr>
          <p:nvPr>
            <p:ph type="ftr" sz="quarter" idx="11"/>
          </p:nvPr>
        </p:nvSpPr>
        <p:spPr/>
        <p:txBody>
          <a:bodyPr/>
          <a:lstStyle>
            <a:lvl1pPr>
              <a:defRPr/>
            </a:lvl1pPr>
          </a:lstStyle>
          <a:p>
            <a:pPr>
              <a:defRPr/>
            </a:pPr>
            <a:r>
              <a:rPr lang="en-US"/>
              <a:t>Ethan</a:t>
            </a:r>
          </a:p>
        </p:txBody>
      </p:sp>
      <p:sp>
        <p:nvSpPr>
          <p:cNvPr id="6" name="Slide Number Placeholder 5">
            <a:extLst>
              <a:ext uri="{FF2B5EF4-FFF2-40B4-BE49-F238E27FC236}">
                <a16:creationId xmlns:a16="http://schemas.microsoft.com/office/drawing/2014/main" id="{8B39A22D-C380-4D9A-81AC-A0600C9E1926}"/>
              </a:ext>
            </a:extLst>
          </p:cNvPr>
          <p:cNvSpPr>
            <a:spLocks noGrp="1"/>
          </p:cNvSpPr>
          <p:nvPr>
            <p:ph type="sldNum" sz="quarter" idx="12"/>
          </p:nvPr>
        </p:nvSpPr>
        <p:spPr/>
        <p:txBody>
          <a:bodyPr/>
          <a:lstStyle>
            <a:lvl1pPr>
              <a:defRPr smtClean="0"/>
            </a:lvl1pPr>
          </a:lstStyle>
          <a:p>
            <a:pPr>
              <a:defRPr/>
            </a:pPr>
            <a:fld id="{CC0B4A4B-46CB-4EAA-9086-3FF03B30139F}" type="slidenum">
              <a:rPr lang="en-US" altLang="en-US"/>
              <a:pPr>
                <a:defRPr/>
              </a:pPr>
              <a:t>‹#›</a:t>
            </a:fld>
            <a:endParaRPr lang="en-US" altLang="en-US"/>
          </a:p>
        </p:txBody>
      </p:sp>
    </p:spTree>
    <p:extLst>
      <p:ext uri="{BB962C8B-B14F-4D97-AF65-F5344CB8AC3E}">
        <p14:creationId xmlns:p14="http://schemas.microsoft.com/office/powerpoint/2010/main" val="266947842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F5F8C86-BC41-4FD4-A4AB-C066D2A53781}"/>
              </a:ext>
            </a:extLst>
          </p:cNvPr>
          <p:cNvSpPr>
            <a:spLocks noGrp="1"/>
          </p:cNvSpPr>
          <p:nvPr>
            <p:ph type="dt" sz="half" idx="10"/>
          </p:nvPr>
        </p:nvSpPr>
        <p:spPr/>
        <p:txBody>
          <a:bodyPr/>
          <a:lstStyle>
            <a:lvl1pPr>
              <a:defRPr/>
            </a:lvl1pPr>
          </a:lstStyle>
          <a:p>
            <a:pPr>
              <a:defRPr/>
            </a:pPr>
            <a:fld id="{8A3633EE-7CCA-4421-A059-EB4CCB69EB8F}" type="datetimeFigureOut">
              <a:rPr lang="en-US"/>
              <a:pPr>
                <a:defRPr/>
              </a:pPr>
              <a:t>3/22/2022</a:t>
            </a:fld>
            <a:endParaRPr lang="en-US"/>
          </a:p>
        </p:txBody>
      </p:sp>
      <p:sp>
        <p:nvSpPr>
          <p:cNvPr id="6" name="Footer Placeholder 4">
            <a:extLst>
              <a:ext uri="{FF2B5EF4-FFF2-40B4-BE49-F238E27FC236}">
                <a16:creationId xmlns:a16="http://schemas.microsoft.com/office/drawing/2014/main" id="{A172318E-69C8-4C50-9E35-6CA532FF016F}"/>
              </a:ext>
            </a:extLst>
          </p:cNvPr>
          <p:cNvSpPr>
            <a:spLocks noGrp="1"/>
          </p:cNvSpPr>
          <p:nvPr>
            <p:ph type="ftr" sz="quarter" idx="11"/>
          </p:nvPr>
        </p:nvSpPr>
        <p:spPr/>
        <p:txBody>
          <a:bodyPr/>
          <a:lstStyle>
            <a:lvl1pPr>
              <a:defRPr/>
            </a:lvl1pPr>
          </a:lstStyle>
          <a:p>
            <a:pPr>
              <a:defRPr/>
            </a:pPr>
            <a:r>
              <a:rPr lang="en-US"/>
              <a:t>Ethan</a:t>
            </a:r>
          </a:p>
        </p:txBody>
      </p:sp>
      <p:sp>
        <p:nvSpPr>
          <p:cNvPr id="7" name="Slide Number Placeholder 5">
            <a:extLst>
              <a:ext uri="{FF2B5EF4-FFF2-40B4-BE49-F238E27FC236}">
                <a16:creationId xmlns:a16="http://schemas.microsoft.com/office/drawing/2014/main" id="{02DD2691-F043-45B8-9843-C95F56D2C1C9}"/>
              </a:ext>
            </a:extLst>
          </p:cNvPr>
          <p:cNvSpPr>
            <a:spLocks noGrp="1"/>
          </p:cNvSpPr>
          <p:nvPr>
            <p:ph type="sldNum" sz="quarter" idx="12"/>
          </p:nvPr>
        </p:nvSpPr>
        <p:spPr/>
        <p:txBody>
          <a:bodyPr/>
          <a:lstStyle>
            <a:lvl1pPr>
              <a:defRPr smtClean="0"/>
            </a:lvl1pPr>
          </a:lstStyle>
          <a:p>
            <a:pPr>
              <a:defRPr/>
            </a:pPr>
            <a:fld id="{3AF3F29A-455D-4B80-A385-2D9E85F36F28}" type="slidenum">
              <a:rPr lang="en-US" altLang="en-US"/>
              <a:pPr>
                <a:defRPr/>
              </a:pPr>
              <a:t>‹#›</a:t>
            </a:fld>
            <a:endParaRPr lang="en-US" altLang="en-US"/>
          </a:p>
        </p:txBody>
      </p:sp>
    </p:spTree>
    <p:extLst>
      <p:ext uri="{BB962C8B-B14F-4D97-AF65-F5344CB8AC3E}">
        <p14:creationId xmlns:p14="http://schemas.microsoft.com/office/powerpoint/2010/main" val="142416355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78231B1-E4AD-4657-9E70-03353D9D5319}"/>
              </a:ext>
            </a:extLst>
          </p:cNvPr>
          <p:cNvSpPr>
            <a:spLocks noGrp="1"/>
          </p:cNvSpPr>
          <p:nvPr>
            <p:ph type="dt" sz="half" idx="10"/>
          </p:nvPr>
        </p:nvSpPr>
        <p:spPr/>
        <p:txBody>
          <a:bodyPr/>
          <a:lstStyle>
            <a:lvl1pPr>
              <a:defRPr/>
            </a:lvl1pPr>
          </a:lstStyle>
          <a:p>
            <a:pPr>
              <a:defRPr/>
            </a:pPr>
            <a:fld id="{7EBED46A-0B27-4814-9045-4D73BF7A1D57}" type="datetimeFigureOut">
              <a:rPr lang="en-US"/>
              <a:pPr>
                <a:defRPr/>
              </a:pPr>
              <a:t>3/22/2022</a:t>
            </a:fld>
            <a:endParaRPr lang="en-US"/>
          </a:p>
        </p:txBody>
      </p:sp>
      <p:sp>
        <p:nvSpPr>
          <p:cNvPr id="8" name="Footer Placeholder 4">
            <a:extLst>
              <a:ext uri="{FF2B5EF4-FFF2-40B4-BE49-F238E27FC236}">
                <a16:creationId xmlns:a16="http://schemas.microsoft.com/office/drawing/2014/main" id="{91AFEED0-82C2-4E11-A9BB-64CBB2A3B949}"/>
              </a:ext>
            </a:extLst>
          </p:cNvPr>
          <p:cNvSpPr>
            <a:spLocks noGrp="1"/>
          </p:cNvSpPr>
          <p:nvPr>
            <p:ph type="ftr" sz="quarter" idx="11"/>
          </p:nvPr>
        </p:nvSpPr>
        <p:spPr/>
        <p:txBody>
          <a:bodyPr/>
          <a:lstStyle>
            <a:lvl1pPr>
              <a:defRPr/>
            </a:lvl1pPr>
          </a:lstStyle>
          <a:p>
            <a:pPr>
              <a:defRPr/>
            </a:pPr>
            <a:r>
              <a:rPr lang="en-US"/>
              <a:t>Ethan</a:t>
            </a:r>
          </a:p>
        </p:txBody>
      </p:sp>
      <p:sp>
        <p:nvSpPr>
          <p:cNvPr id="9" name="Slide Number Placeholder 5">
            <a:extLst>
              <a:ext uri="{FF2B5EF4-FFF2-40B4-BE49-F238E27FC236}">
                <a16:creationId xmlns:a16="http://schemas.microsoft.com/office/drawing/2014/main" id="{3EF980A1-779C-4384-84C5-A2EEA66F694E}"/>
              </a:ext>
            </a:extLst>
          </p:cNvPr>
          <p:cNvSpPr>
            <a:spLocks noGrp="1"/>
          </p:cNvSpPr>
          <p:nvPr>
            <p:ph type="sldNum" sz="quarter" idx="12"/>
          </p:nvPr>
        </p:nvSpPr>
        <p:spPr/>
        <p:txBody>
          <a:bodyPr/>
          <a:lstStyle>
            <a:lvl1pPr>
              <a:defRPr smtClean="0"/>
            </a:lvl1pPr>
          </a:lstStyle>
          <a:p>
            <a:pPr>
              <a:defRPr/>
            </a:pPr>
            <a:fld id="{C748CF8F-52F4-459E-AFE9-F5454F2A1D05}" type="slidenum">
              <a:rPr lang="en-US" altLang="en-US"/>
              <a:pPr>
                <a:defRPr/>
              </a:pPr>
              <a:t>‹#›</a:t>
            </a:fld>
            <a:endParaRPr lang="en-US" altLang="en-US"/>
          </a:p>
        </p:txBody>
      </p:sp>
    </p:spTree>
    <p:extLst>
      <p:ext uri="{BB962C8B-B14F-4D97-AF65-F5344CB8AC3E}">
        <p14:creationId xmlns:p14="http://schemas.microsoft.com/office/powerpoint/2010/main" val="249871684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45F01CE-6532-41F0-BEDE-094479A46B16}"/>
              </a:ext>
            </a:extLst>
          </p:cNvPr>
          <p:cNvSpPr>
            <a:spLocks noGrp="1"/>
          </p:cNvSpPr>
          <p:nvPr>
            <p:ph type="dt" sz="half" idx="10"/>
          </p:nvPr>
        </p:nvSpPr>
        <p:spPr/>
        <p:txBody>
          <a:bodyPr/>
          <a:lstStyle>
            <a:lvl1pPr>
              <a:defRPr/>
            </a:lvl1pPr>
          </a:lstStyle>
          <a:p>
            <a:pPr>
              <a:defRPr/>
            </a:pPr>
            <a:fld id="{555B7B33-5C7B-4BB0-B1AD-6A301756BD06}" type="datetimeFigureOut">
              <a:rPr lang="en-US"/>
              <a:pPr>
                <a:defRPr/>
              </a:pPr>
              <a:t>3/22/2022</a:t>
            </a:fld>
            <a:endParaRPr lang="en-US"/>
          </a:p>
        </p:txBody>
      </p:sp>
      <p:sp>
        <p:nvSpPr>
          <p:cNvPr id="4" name="Footer Placeholder 4">
            <a:extLst>
              <a:ext uri="{FF2B5EF4-FFF2-40B4-BE49-F238E27FC236}">
                <a16:creationId xmlns:a16="http://schemas.microsoft.com/office/drawing/2014/main" id="{F78712F6-B85E-4B53-ADE0-964F232F87B6}"/>
              </a:ext>
            </a:extLst>
          </p:cNvPr>
          <p:cNvSpPr>
            <a:spLocks noGrp="1"/>
          </p:cNvSpPr>
          <p:nvPr>
            <p:ph type="ftr" sz="quarter" idx="11"/>
          </p:nvPr>
        </p:nvSpPr>
        <p:spPr/>
        <p:txBody>
          <a:bodyPr/>
          <a:lstStyle>
            <a:lvl1pPr>
              <a:defRPr/>
            </a:lvl1pPr>
          </a:lstStyle>
          <a:p>
            <a:pPr>
              <a:defRPr/>
            </a:pPr>
            <a:r>
              <a:rPr lang="en-US"/>
              <a:t>Ethan</a:t>
            </a:r>
          </a:p>
        </p:txBody>
      </p:sp>
      <p:sp>
        <p:nvSpPr>
          <p:cNvPr id="5" name="Slide Number Placeholder 5">
            <a:extLst>
              <a:ext uri="{FF2B5EF4-FFF2-40B4-BE49-F238E27FC236}">
                <a16:creationId xmlns:a16="http://schemas.microsoft.com/office/drawing/2014/main" id="{5A63CB7A-EF7B-48F6-85C8-E89EA90A2624}"/>
              </a:ext>
            </a:extLst>
          </p:cNvPr>
          <p:cNvSpPr>
            <a:spLocks noGrp="1"/>
          </p:cNvSpPr>
          <p:nvPr>
            <p:ph type="sldNum" sz="quarter" idx="12"/>
          </p:nvPr>
        </p:nvSpPr>
        <p:spPr/>
        <p:txBody>
          <a:bodyPr/>
          <a:lstStyle>
            <a:lvl1pPr>
              <a:defRPr smtClean="0"/>
            </a:lvl1pPr>
          </a:lstStyle>
          <a:p>
            <a:pPr>
              <a:defRPr/>
            </a:pPr>
            <a:fld id="{5A44ED70-136B-4D99-B8AB-62C948AD96E4}" type="slidenum">
              <a:rPr lang="en-US" altLang="en-US"/>
              <a:pPr>
                <a:defRPr/>
              </a:pPr>
              <a:t>‹#›</a:t>
            </a:fld>
            <a:endParaRPr lang="en-US" altLang="en-US"/>
          </a:p>
        </p:txBody>
      </p:sp>
    </p:spTree>
    <p:extLst>
      <p:ext uri="{BB962C8B-B14F-4D97-AF65-F5344CB8AC3E}">
        <p14:creationId xmlns:p14="http://schemas.microsoft.com/office/powerpoint/2010/main" val="307186773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D9BAB17-F140-4C9A-92D7-4784D6662E3D}"/>
              </a:ext>
            </a:extLst>
          </p:cNvPr>
          <p:cNvSpPr>
            <a:spLocks noGrp="1"/>
          </p:cNvSpPr>
          <p:nvPr>
            <p:ph type="dt" sz="half" idx="10"/>
          </p:nvPr>
        </p:nvSpPr>
        <p:spPr/>
        <p:txBody>
          <a:bodyPr/>
          <a:lstStyle>
            <a:lvl1pPr>
              <a:defRPr/>
            </a:lvl1pPr>
          </a:lstStyle>
          <a:p>
            <a:pPr>
              <a:defRPr/>
            </a:pPr>
            <a:fld id="{9CE945C3-ED02-4585-81AC-4B2DF3E55B46}" type="datetimeFigureOut">
              <a:rPr lang="en-US"/>
              <a:pPr>
                <a:defRPr/>
              </a:pPr>
              <a:t>3/22/2022</a:t>
            </a:fld>
            <a:endParaRPr lang="en-US"/>
          </a:p>
        </p:txBody>
      </p:sp>
      <p:sp>
        <p:nvSpPr>
          <p:cNvPr id="3" name="Footer Placeholder 4">
            <a:extLst>
              <a:ext uri="{FF2B5EF4-FFF2-40B4-BE49-F238E27FC236}">
                <a16:creationId xmlns:a16="http://schemas.microsoft.com/office/drawing/2014/main" id="{3D742B89-F7F7-46EF-BB95-A2B6A802A0A0}"/>
              </a:ext>
            </a:extLst>
          </p:cNvPr>
          <p:cNvSpPr>
            <a:spLocks noGrp="1"/>
          </p:cNvSpPr>
          <p:nvPr>
            <p:ph type="ftr" sz="quarter" idx="11"/>
          </p:nvPr>
        </p:nvSpPr>
        <p:spPr/>
        <p:txBody>
          <a:bodyPr/>
          <a:lstStyle>
            <a:lvl1pPr>
              <a:defRPr/>
            </a:lvl1pPr>
          </a:lstStyle>
          <a:p>
            <a:pPr>
              <a:defRPr/>
            </a:pPr>
            <a:r>
              <a:rPr lang="en-US"/>
              <a:t>Ethan</a:t>
            </a:r>
          </a:p>
        </p:txBody>
      </p:sp>
      <p:sp>
        <p:nvSpPr>
          <p:cNvPr id="4" name="Slide Number Placeholder 5">
            <a:extLst>
              <a:ext uri="{FF2B5EF4-FFF2-40B4-BE49-F238E27FC236}">
                <a16:creationId xmlns:a16="http://schemas.microsoft.com/office/drawing/2014/main" id="{117D555C-A7D7-436A-AFC3-718E8EDE2713}"/>
              </a:ext>
            </a:extLst>
          </p:cNvPr>
          <p:cNvSpPr>
            <a:spLocks noGrp="1"/>
          </p:cNvSpPr>
          <p:nvPr>
            <p:ph type="sldNum" sz="quarter" idx="12"/>
          </p:nvPr>
        </p:nvSpPr>
        <p:spPr/>
        <p:txBody>
          <a:bodyPr/>
          <a:lstStyle>
            <a:lvl1pPr>
              <a:defRPr smtClean="0"/>
            </a:lvl1pPr>
          </a:lstStyle>
          <a:p>
            <a:pPr>
              <a:defRPr/>
            </a:pPr>
            <a:fld id="{CB4F756B-8DF9-40CA-85EE-5D729BB5400A}" type="slidenum">
              <a:rPr lang="en-US" altLang="en-US"/>
              <a:pPr>
                <a:defRPr/>
              </a:pPr>
              <a:t>‹#›</a:t>
            </a:fld>
            <a:endParaRPr lang="en-US" altLang="en-US"/>
          </a:p>
        </p:txBody>
      </p:sp>
    </p:spTree>
    <p:extLst>
      <p:ext uri="{BB962C8B-B14F-4D97-AF65-F5344CB8AC3E}">
        <p14:creationId xmlns:p14="http://schemas.microsoft.com/office/powerpoint/2010/main" val="111435811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A195493-E9E5-4FC8-97E4-9FC6165B5518}"/>
              </a:ext>
            </a:extLst>
          </p:cNvPr>
          <p:cNvSpPr>
            <a:spLocks noGrp="1"/>
          </p:cNvSpPr>
          <p:nvPr>
            <p:ph type="dt" sz="half" idx="10"/>
          </p:nvPr>
        </p:nvSpPr>
        <p:spPr/>
        <p:txBody>
          <a:bodyPr/>
          <a:lstStyle>
            <a:lvl1pPr>
              <a:defRPr/>
            </a:lvl1pPr>
          </a:lstStyle>
          <a:p>
            <a:pPr>
              <a:defRPr/>
            </a:pPr>
            <a:fld id="{40D334A4-54C5-4FDD-BFC8-628710571C52}" type="datetimeFigureOut">
              <a:rPr lang="en-US"/>
              <a:pPr>
                <a:defRPr/>
              </a:pPr>
              <a:t>3/22/2022</a:t>
            </a:fld>
            <a:endParaRPr lang="en-US"/>
          </a:p>
        </p:txBody>
      </p:sp>
      <p:sp>
        <p:nvSpPr>
          <p:cNvPr id="6" name="Footer Placeholder 4">
            <a:extLst>
              <a:ext uri="{FF2B5EF4-FFF2-40B4-BE49-F238E27FC236}">
                <a16:creationId xmlns:a16="http://schemas.microsoft.com/office/drawing/2014/main" id="{A14AD6C9-43BD-4414-9D48-36D7C5DB2F8E}"/>
              </a:ext>
            </a:extLst>
          </p:cNvPr>
          <p:cNvSpPr>
            <a:spLocks noGrp="1"/>
          </p:cNvSpPr>
          <p:nvPr>
            <p:ph type="ftr" sz="quarter" idx="11"/>
          </p:nvPr>
        </p:nvSpPr>
        <p:spPr/>
        <p:txBody>
          <a:bodyPr/>
          <a:lstStyle>
            <a:lvl1pPr>
              <a:defRPr/>
            </a:lvl1pPr>
          </a:lstStyle>
          <a:p>
            <a:pPr>
              <a:defRPr/>
            </a:pPr>
            <a:r>
              <a:rPr lang="en-US"/>
              <a:t>Ethan</a:t>
            </a:r>
          </a:p>
        </p:txBody>
      </p:sp>
      <p:sp>
        <p:nvSpPr>
          <p:cNvPr id="7" name="Slide Number Placeholder 5">
            <a:extLst>
              <a:ext uri="{FF2B5EF4-FFF2-40B4-BE49-F238E27FC236}">
                <a16:creationId xmlns:a16="http://schemas.microsoft.com/office/drawing/2014/main" id="{0754727E-9FF5-4F9E-83AB-1157B0C75E8D}"/>
              </a:ext>
            </a:extLst>
          </p:cNvPr>
          <p:cNvSpPr>
            <a:spLocks noGrp="1"/>
          </p:cNvSpPr>
          <p:nvPr>
            <p:ph type="sldNum" sz="quarter" idx="12"/>
          </p:nvPr>
        </p:nvSpPr>
        <p:spPr/>
        <p:txBody>
          <a:bodyPr/>
          <a:lstStyle>
            <a:lvl1pPr>
              <a:defRPr smtClean="0"/>
            </a:lvl1pPr>
          </a:lstStyle>
          <a:p>
            <a:pPr>
              <a:defRPr/>
            </a:pPr>
            <a:fld id="{239C4654-CA5B-4D20-A2A1-BBDDBAFDDEE2}" type="slidenum">
              <a:rPr lang="en-US" altLang="en-US"/>
              <a:pPr>
                <a:defRPr/>
              </a:pPr>
              <a:t>‹#›</a:t>
            </a:fld>
            <a:endParaRPr lang="en-US" altLang="en-US"/>
          </a:p>
        </p:txBody>
      </p:sp>
    </p:spTree>
    <p:extLst>
      <p:ext uri="{BB962C8B-B14F-4D97-AF65-F5344CB8AC3E}">
        <p14:creationId xmlns:p14="http://schemas.microsoft.com/office/powerpoint/2010/main" val="407572217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AD17E6F-78A2-4958-88F0-B1C4B40849AC}"/>
              </a:ext>
            </a:extLst>
          </p:cNvPr>
          <p:cNvSpPr>
            <a:spLocks noGrp="1"/>
          </p:cNvSpPr>
          <p:nvPr>
            <p:ph type="dt" sz="half" idx="10"/>
          </p:nvPr>
        </p:nvSpPr>
        <p:spPr/>
        <p:txBody>
          <a:bodyPr/>
          <a:lstStyle>
            <a:lvl1pPr>
              <a:defRPr/>
            </a:lvl1pPr>
          </a:lstStyle>
          <a:p>
            <a:pPr>
              <a:defRPr/>
            </a:pPr>
            <a:fld id="{BB396B6C-42C3-435E-A3F2-43FC08AA90EC}" type="datetimeFigureOut">
              <a:rPr lang="en-US"/>
              <a:pPr>
                <a:defRPr/>
              </a:pPr>
              <a:t>3/22/2022</a:t>
            </a:fld>
            <a:endParaRPr lang="en-US"/>
          </a:p>
        </p:txBody>
      </p:sp>
      <p:sp>
        <p:nvSpPr>
          <p:cNvPr id="6" name="Footer Placeholder 4">
            <a:extLst>
              <a:ext uri="{FF2B5EF4-FFF2-40B4-BE49-F238E27FC236}">
                <a16:creationId xmlns:a16="http://schemas.microsoft.com/office/drawing/2014/main" id="{6A1F87AE-F5DB-44C2-ACC3-1185374D22B4}"/>
              </a:ext>
            </a:extLst>
          </p:cNvPr>
          <p:cNvSpPr>
            <a:spLocks noGrp="1"/>
          </p:cNvSpPr>
          <p:nvPr>
            <p:ph type="ftr" sz="quarter" idx="11"/>
          </p:nvPr>
        </p:nvSpPr>
        <p:spPr/>
        <p:txBody>
          <a:bodyPr/>
          <a:lstStyle>
            <a:lvl1pPr>
              <a:defRPr/>
            </a:lvl1pPr>
          </a:lstStyle>
          <a:p>
            <a:pPr>
              <a:defRPr/>
            </a:pPr>
            <a:r>
              <a:rPr lang="en-US"/>
              <a:t>Ethan</a:t>
            </a:r>
          </a:p>
        </p:txBody>
      </p:sp>
      <p:sp>
        <p:nvSpPr>
          <p:cNvPr id="7" name="Slide Number Placeholder 5">
            <a:extLst>
              <a:ext uri="{FF2B5EF4-FFF2-40B4-BE49-F238E27FC236}">
                <a16:creationId xmlns:a16="http://schemas.microsoft.com/office/drawing/2014/main" id="{C634221A-0D52-47A3-AC0A-A524169EEF9F}"/>
              </a:ext>
            </a:extLst>
          </p:cNvPr>
          <p:cNvSpPr>
            <a:spLocks noGrp="1"/>
          </p:cNvSpPr>
          <p:nvPr>
            <p:ph type="sldNum" sz="quarter" idx="12"/>
          </p:nvPr>
        </p:nvSpPr>
        <p:spPr/>
        <p:txBody>
          <a:bodyPr/>
          <a:lstStyle>
            <a:lvl1pPr>
              <a:defRPr smtClean="0"/>
            </a:lvl1pPr>
          </a:lstStyle>
          <a:p>
            <a:pPr>
              <a:defRPr/>
            </a:pPr>
            <a:fld id="{C18EC186-F5B7-48E0-8D92-D4D084DBE237}" type="slidenum">
              <a:rPr lang="en-US" altLang="en-US"/>
              <a:pPr>
                <a:defRPr/>
              </a:pPr>
              <a:t>‹#›</a:t>
            </a:fld>
            <a:endParaRPr lang="en-US" altLang="en-US"/>
          </a:p>
        </p:txBody>
      </p:sp>
    </p:spTree>
    <p:extLst>
      <p:ext uri="{BB962C8B-B14F-4D97-AF65-F5344CB8AC3E}">
        <p14:creationId xmlns:p14="http://schemas.microsoft.com/office/powerpoint/2010/main" val="320356447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CCFF"/>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449399F-0760-4774-834E-C13A141E87AB}"/>
              </a:ext>
            </a:extLst>
          </p:cNvPr>
          <p:cNvSpPr>
            <a:spLocks noGrp="1"/>
          </p:cNvSpPr>
          <p:nvPr>
            <p:ph type="title"/>
          </p:nvPr>
        </p:nvSpPr>
        <p:spPr bwMode="auto">
          <a:xfrm>
            <a:off x="457200" y="274638"/>
            <a:ext cx="7292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 name="Date Placeholder 3">
            <a:extLst>
              <a:ext uri="{FF2B5EF4-FFF2-40B4-BE49-F238E27FC236}">
                <a16:creationId xmlns:a16="http://schemas.microsoft.com/office/drawing/2014/main" id="{1F3E2D6F-D5B6-4922-9CAC-18D17F41DAC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lnSpc>
                <a:spcPct val="90000"/>
              </a:lnSpc>
              <a:spcBef>
                <a:spcPts val="0"/>
              </a:spcBef>
              <a:spcAft>
                <a:spcPts val="0"/>
              </a:spcAft>
              <a:buFontTx/>
              <a:buChar char="–"/>
              <a:defRPr sz="1200">
                <a:solidFill>
                  <a:schemeClr val="tx1">
                    <a:tint val="75000"/>
                  </a:schemeClr>
                </a:solidFill>
                <a:latin typeface="+mn-lt"/>
                <a:ea typeface="+mn-ea"/>
                <a:cs typeface="+mn-cs"/>
              </a:defRPr>
            </a:lvl1pPr>
          </a:lstStyle>
          <a:p>
            <a:pPr>
              <a:defRPr/>
            </a:pPr>
            <a:fld id="{30619672-7763-41E8-9698-1B6C7C6679F0}" type="datetimeFigureOut">
              <a:rPr lang="en-US"/>
              <a:pPr>
                <a:defRPr/>
              </a:pPr>
              <a:t>3/22/2022</a:t>
            </a:fld>
            <a:endParaRPr lang="en-US" sz="1400"/>
          </a:p>
        </p:txBody>
      </p:sp>
      <p:sp>
        <p:nvSpPr>
          <p:cNvPr id="5" name="Footer Placeholder 4">
            <a:extLst>
              <a:ext uri="{FF2B5EF4-FFF2-40B4-BE49-F238E27FC236}">
                <a16:creationId xmlns:a16="http://schemas.microsoft.com/office/drawing/2014/main" id="{33843C49-09C6-4033-A7F0-0FA0C3CF325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lnSpc>
                <a:spcPct val="90000"/>
              </a:lnSpc>
              <a:spcBef>
                <a:spcPts val="0"/>
              </a:spcBef>
              <a:spcAft>
                <a:spcPts val="0"/>
              </a:spcAft>
              <a:buFontTx/>
              <a:buChar char="–"/>
              <a:defRPr sz="1200">
                <a:solidFill>
                  <a:schemeClr val="tx1">
                    <a:tint val="75000"/>
                  </a:schemeClr>
                </a:solidFill>
                <a:latin typeface="+mn-lt"/>
                <a:ea typeface="+mn-ea"/>
                <a:cs typeface="+mn-cs"/>
              </a:defRPr>
            </a:lvl1pPr>
          </a:lstStyle>
          <a:p>
            <a:pPr>
              <a:defRPr/>
            </a:pPr>
            <a:r>
              <a:rPr lang="en-US"/>
              <a:t>Ethan</a:t>
            </a:r>
          </a:p>
        </p:txBody>
      </p:sp>
      <p:sp>
        <p:nvSpPr>
          <p:cNvPr id="6" name="Slide Number Placeholder 5">
            <a:extLst>
              <a:ext uri="{FF2B5EF4-FFF2-40B4-BE49-F238E27FC236}">
                <a16:creationId xmlns:a16="http://schemas.microsoft.com/office/drawing/2014/main" id="{2F308BBF-E8CC-409F-BC3B-395600A7C8A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lnSpc>
                <a:spcPct val="90000"/>
              </a:lnSpc>
              <a:buFontTx/>
              <a:buChar char="–"/>
              <a:defRPr sz="1200" smtClean="0">
                <a:solidFill>
                  <a:srgbClr val="898989"/>
                </a:solidFill>
                <a:latin typeface="Calibri" panose="020F0502020204030204" pitchFamily="34" charset="0"/>
              </a:defRPr>
            </a:lvl1pPr>
          </a:lstStyle>
          <a:p>
            <a:pPr>
              <a:defRPr/>
            </a:pPr>
            <a:fld id="{F54FA459-9D22-4929-BE79-32C370380E3F}" type="slidenum">
              <a:rPr lang="en-US" altLang="en-US"/>
              <a:pPr>
                <a:defRPr/>
              </a:pPr>
              <a:t>‹#›</a:t>
            </a:fld>
            <a:endParaRPr lang="en-US" altLang="en-US" sz="1400">
              <a:solidFill>
                <a:srgbClr val="FFFFFF"/>
              </a:solidFill>
            </a:endParaRPr>
          </a:p>
        </p:txBody>
      </p:sp>
      <p:cxnSp>
        <p:nvCxnSpPr>
          <p:cNvPr id="9" name="Straight Connector 8">
            <a:extLst>
              <a:ext uri="{FF2B5EF4-FFF2-40B4-BE49-F238E27FC236}">
                <a16:creationId xmlns:a16="http://schemas.microsoft.com/office/drawing/2014/main" id="{20D7057A-8FE0-43D1-A277-CC56A0A5C9E0}"/>
              </a:ext>
            </a:extLst>
          </p:cNvPr>
          <p:cNvCxnSpPr/>
          <p:nvPr/>
        </p:nvCxnSpPr>
        <p:spPr>
          <a:xfrm>
            <a:off x="457200" y="1068388"/>
            <a:ext cx="7305675" cy="1587"/>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5A3A254-8261-4E3C-8AC7-5DFD950E4949}"/>
              </a:ext>
            </a:extLst>
          </p:cNvPr>
          <p:cNvCxnSpPr/>
          <p:nvPr/>
        </p:nvCxnSpPr>
        <p:spPr>
          <a:xfrm flipV="1">
            <a:off x="457200" y="1066800"/>
            <a:ext cx="8216900"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Lst>
  <p:hf hdr="0" dt="0"/>
  <p:txStyles>
    <p:titleStyle>
      <a:lvl1pPr algn="l" defTabSz="457200" rtl="0" eaLnBrk="0" fontAlgn="base" hangingPunct="0">
        <a:spcBef>
          <a:spcPct val="0"/>
        </a:spcBef>
        <a:spcAft>
          <a:spcPct val="0"/>
        </a:spcAft>
        <a:defRPr sz="2400" b="1" kern="1200">
          <a:solidFill>
            <a:srgbClr val="46424D"/>
          </a:solidFill>
          <a:latin typeface="Arial"/>
          <a:ea typeface="ＭＳ Ｐゴシック" charset="-128"/>
          <a:cs typeface="Arial"/>
        </a:defRPr>
      </a:lvl1pPr>
      <a:lvl2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2pPr>
      <a:lvl3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3pPr>
      <a:lvl4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4pPr>
      <a:lvl5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4CC1DF9-7415-4AF2-9EF9-C18E93FAAFC0}"/>
              </a:ext>
            </a:extLst>
          </p:cNvPr>
          <p:cNvSpPr>
            <a:spLocks noGrp="1"/>
          </p:cNvSpPr>
          <p:nvPr>
            <p:ph type="ctrTitle"/>
          </p:nvPr>
        </p:nvSpPr>
        <p:spPr>
          <a:xfrm>
            <a:off x="685800" y="1293586"/>
            <a:ext cx="7772400" cy="1470025"/>
          </a:xfrm>
        </p:spPr>
        <p:txBody>
          <a:bodyPr/>
          <a:lstStyle/>
          <a:p>
            <a:pPr algn="ctr" eaLnBrk="1" hangingPunct="1"/>
            <a:r>
              <a:rPr lang="en-US" altLang="en-US">
                <a:ea typeface="ＭＳ Ｐゴシック"/>
              </a:rPr>
              <a:t>Designing Objects with Responsibilities</a:t>
            </a:r>
            <a:endParaRPr lang="en-US">
              <a:ea typeface="ＭＳ Ｐゴシック"/>
            </a:endParaRPr>
          </a:p>
        </p:txBody>
      </p:sp>
      <p:sp>
        <p:nvSpPr>
          <p:cNvPr id="19459" name="Rectangle 3">
            <a:extLst>
              <a:ext uri="{FF2B5EF4-FFF2-40B4-BE49-F238E27FC236}">
                <a16:creationId xmlns:a16="http://schemas.microsoft.com/office/drawing/2014/main" id="{D17E737F-AFF7-4A24-B2BA-5B4DA697A887}"/>
              </a:ext>
            </a:extLst>
          </p:cNvPr>
          <p:cNvSpPr>
            <a:spLocks noGrp="1" noChangeArrowheads="1"/>
          </p:cNvSpPr>
          <p:nvPr>
            <p:ph type="subTitle" idx="1"/>
          </p:nvPr>
        </p:nvSpPr>
        <p:spPr bwMode="auto">
          <a:xfrm>
            <a:off x="1371600" y="3508602"/>
            <a:ext cx="64008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a:rPr>
              <a:t>Several design principles to guide OO design decisions.</a:t>
            </a:r>
          </a:p>
        </p:txBody>
      </p:sp>
      <p:sp>
        <p:nvSpPr>
          <p:cNvPr id="2" name="TextBox 1">
            <a:extLst>
              <a:ext uri="{FF2B5EF4-FFF2-40B4-BE49-F238E27FC236}">
                <a16:creationId xmlns:a16="http://schemas.microsoft.com/office/drawing/2014/main" id="{EDE7F660-A143-A7BC-A2B0-BD1C0D4A1C0C}"/>
              </a:ext>
            </a:extLst>
          </p:cNvPr>
          <p:cNvSpPr txBox="1"/>
          <p:nvPr/>
        </p:nvSpPr>
        <p:spPr>
          <a:xfrm>
            <a:off x="2363561" y="5792561"/>
            <a:ext cx="4427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Franklin Gothic"/>
              </a:rPr>
              <a:t>A Project Manager Presentation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69C194E-FE0F-422F-9542-C05873E63573}"/>
              </a:ext>
            </a:extLst>
          </p:cNvPr>
          <p:cNvSpPr>
            <a:spLocks noGrp="1"/>
          </p:cNvSpPr>
          <p:nvPr>
            <p:ph type="title"/>
          </p:nvPr>
        </p:nvSpPr>
        <p:spPr/>
        <p:txBody>
          <a:bodyPr/>
          <a:lstStyle/>
          <a:p>
            <a:pPr eaLnBrk="1" hangingPunct="1"/>
            <a:r>
              <a:rPr lang="en-CA" altLang="en-US">
                <a:latin typeface="Arial" panose="020B0604020202020204" pitchFamily="34" charset="0"/>
                <a:ea typeface="ＭＳ Ｐゴシック" panose="020B0600070205080204" pitchFamily="34" charset="-128"/>
                <a:cs typeface="Arial" panose="020B0604020202020204" pitchFamily="34" charset="0"/>
              </a:rPr>
              <a:t>GRASP</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241667" name="Rectangle 3">
            <a:extLst>
              <a:ext uri="{FF2B5EF4-FFF2-40B4-BE49-F238E27FC236}">
                <a16:creationId xmlns:a16="http://schemas.microsoft.com/office/drawing/2014/main" id="{8300DA0C-01EA-4344-85C9-D501FB7E5D49}"/>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Char char="²"/>
            </a:pPr>
            <a:r>
              <a:rPr lang="en-CA" altLang="en-US" dirty="0">
                <a:ea typeface="ＭＳ Ｐゴシック"/>
              </a:rPr>
              <a:t>Craig Larman’s methodical approach to OO design</a:t>
            </a:r>
          </a:p>
          <a:p>
            <a:pPr eaLnBrk="1" hangingPunct="1">
              <a:lnSpc>
                <a:spcPct val="80000"/>
              </a:lnSpc>
              <a:buFont typeface="Wingdings" panose="05000000000000000000" pitchFamily="2" charset="2"/>
              <a:buChar char="²"/>
            </a:pPr>
            <a:r>
              <a:rPr lang="en-US" altLang="en-US" dirty="0">
                <a:ea typeface="ＭＳ Ｐゴシック"/>
              </a:rPr>
              <a:t>GRASP stands for</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lvl="1">
              <a:lnSpc>
                <a:spcPct val="80000"/>
              </a:lnSpc>
            </a:pPr>
            <a:r>
              <a:rPr lang="en-US" altLang="en-US" dirty="0">
                <a:ea typeface="ＭＳ Ｐゴシック"/>
              </a:rPr>
              <a:t>General</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lvl="1">
              <a:lnSpc>
                <a:spcPct val="80000"/>
              </a:lnSpc>
            </a:pPr>
            <a:r>
              <a:rPr lang="en-US" altLang="en-US" dirty="0">
                <a:ea typeface="ＭＳ Ｐゴシック"/>
              </a:rPr>
              <a:t>Responsibility</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lnSpc>
                <a:spcPct val="80000"/>
              </a:lnSpc>
            </a:pPr>
            <a:r>
              <a:rPr lang="en-US" altLang="en-US" dirty="0">
                <a:ea typeface="ＭＳ Ｐゴシック"/>
              </a:rPr>
              <a:t>Assignment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lnSpc>
                <a:spcPct val="80000"/>
              </a:lnSpc>
            </a:pPr>
            <a:r>
              <a:rPr lang="en-US" altLang="en-US" dirty="0">
                <a:ea typeface="ＭＳ Ｐゴシック"/>
              </a:rPr>
              <a:t>Software</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lnSpc>
                <a:spcPct val="80000"/>
              </a:lnSpc>
            </a:pPr>
            <a:r>
              <a:rPr lang="en-US" altLang="en-US" dirty="0">
                <a:ea typeface="ＭＳ Ｐゴシック"/>
              </a:rPr>
              <a:t>Patterns</a:t>
            </a:r>
          </a:p>
        </p:txBody>
      </p:sp>
      <p:sp>
        <p:nvSpPr>
          <p:cNvPr id="3" name="Slide Number Placeholder 2">
            <a:extLst>
              <a:ext uri="{FF2B5EF4-FFF2-40B4-BE49-F238E27FC236}">
                <a16:creationId xmlns:a16="http://schemas.microsoft.com/office/drawing/2014/main" id="{887E9B83-3088-49FC-B2FD-8D0632B81760}"/>
              </a:ext>
            </a:extLst>
          </p:cNvPr>
          <p:cNvSpPr>
            <a:spLocks noGrp="1"/>
          </p:cNvSpPr>
          <p:nvPr>
            <p:ph type="sldNum" sz="quarter" idx="12"/>
          </p:nvPr>
        </p:nvSpPr>
        <p:spPr/>
        <p:txBody>
          <a:bodyPr/>
          <a:lstStyle/>
          <a:p>
            <a:pPr>
              <a:defRPr/>
            </a:pPr>
            <a:fld id="{40579097-A93F-4829-8C7B-A634F4C9FE39}" type="slidenum">
              <a:rPr lang="en-US" altLang="en-US"/>
              <a:pPr>
                <a:defRPr/>
              </a:pPr>
              <a:t>10</a:t>
            </a:fld>
            <a:endParaRPr lang="en-US"/>
          </a:p>
        </p:txBody>
      </p:sp>
      <p:sp>
        <p:nvSpPr>
          <p:cNvPr id="2" name="Footer Placeholder 1">
            <a:extLst>
              <a:ext uri="{FF2B5EF4-FFF2-40B4-BE49-F238E27FC236}">
                <a16:creationId xmlns:a16="http://schemas.microsoft.com/office/drawing/2014/main" id="{E3422069-194C-48BC-B699-4900986AEB1C}"/>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fade">
                                      <p:cBhvr>
                                        <p:cTn id="7" dur="500"/>
                                        <p:tgtEl>
                                          <p:spTgt spid="241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1667">
                                            <p:txEl>
                                              <p:pRg st="1" end="1"/>
                                            </p:txEl>
                                          </p:spTgt>
                                        </p:tgtEl>
                                        <p:attrNameLst>
                                          <p:attrName>style.visibility</p:attrName>
                                        </p:attrNameLst>
                                      </p:cBhvr>
                                      <p:to>
                                        <p:strVal val="visible"/>
                                      </p:to>
                                    </p:set>
                                    <p:animEffect transition="in" filter="fade">
                                      <p:cBhvr>
                                        <p:cTn id="12" dur="500"/>
                                        <p:tgtEl>
                                          <p:spTgt spid="24166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1667">
                                            <p:txEl>
                                              <p:pRg st="2" end="2"/>
                                            </p:txEl>
                                          </p:spTgt>
                                        </p:tgtEl>
                                        <p:attrNameLst>
                                          <p:attrName>style.visibility</p:attrName>
                                        </p:attrNameLst>
                                      </p:cBhvr>
                                      <p:to>
                                        <p:strVal val="visible"/>
                                      </p:to>
                                    </p:set>
                                    <p:animEffect transition="in" filter="fade">
                                      <p:cBhvr>
                                        <p:cTn id="15" dur="500"/>
                                        <p:tgtEl>
                                          <p:spTgt spid="24166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1667">
                                            <p:txEl>
                                              <p:pRg st="3" end="3"/>
                                            </p:txEl>
                                          </p:spTgt>
                                        </p:tgtEl>
                                        <p:attrNameLst>
                                          <p:attrName>style.visibility</p:attrName>
                                        </p:attrNameLst>
                                      </p:cBhvr>
                                      <p:to>
                                        <p:strVal val="visible"/>
                                      </p:to>
                                    </p:set>
                                    <p:animEffect transition="in" filter="fade">
                                      <p:cBhvr>
                                        <p:cTn id="18" dur="500"/>
                                        <p:tgtEl>
                                          <p:spTgt spid="24166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1667">
                                            <p:txEl>
                                              <p:pRg st="4" end="4"/>
                                            </p:txEl>
                                          </p:spTgt>
                                        </p:tgtEl>
                                        <p:attrNameLst>
                                          <p:attrName>style.visibility</p:attrName>
                                        </p:attrNameLst>
                                      </p:cBhvr>
                                      <p:to>
                                        <p:strVal val="visible"/>
                                      </p:to>
                                    </p:set>
                                    <p:animEffect transition="in" filter="fade">
                                      <p:cBhvr>
                                        <p:cTn id="21" dur="500"/>
                                        <p:tgtEl>
                                          <p:spTgt spid="24166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1667">
                                            <p:txEl>
                                              <p:pRg st="5" end="5"/>
                                            </p:txEl>
                                          </p:spTgt>
                                        </p:tgtEl>
                                        <p:attrNameLst>
                                          <p:attrName>style.visibility</p:attrName>
                                        </p:attrNameLst>
                                      </p:cBhvr>
                                      <p:to>
                                        <p:strVal val="visible"/>
                                      </p:to>
                                    </p:set>
                                    <p:animEffect transition="in" filter="fade">
                                      <p:cBhvr>
                                        <p:cTn id="24" dur="500"/>
                                        <p:tgtEl>
                                          <p:spTgt spid="24166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1667">
                                            <p:txEl>
                                              <p:pRg st="6" end="6"/>
                                            </p:txEl>
                                          </p:spTgt>
                                        </p:tgtEl>
                                        <p:attrNameLst>
                                          <p:attrName>style.visibility</p:attrName>
                                        </p:attrNameLst>
                                      </p:cBhvr>
                                      <p:to>
                                        <p:strVal val="visible"/>
                                      </p:to>
                                    </p:set>
                                    <p:animEffect transition="in" filter="fade">
                                      <p:cBhvr>
                                        <p:cTn id="27" dur="500"/>
                                        <p:tgtEl>
                                          <p:spTgt spid="2416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7D2ADD1-80E9-4DA6-83A7-E7FB406B710F}"/>
              </a:ext>
            </a:extLst>
          </p:cNvPr>
          <p:cNvSpPr>
            <a:spLocks noGrp="1"/>
          </p:cNvSpPr>
          <p:nvPr>
            <p:ph type="title"/>
          </p:nvPr>
        </p:nvSpPr>
        <p:spPr/>
        <p:txBody>
          <a:bodyPr/>
          <a:lstStyle/>
          <a:p>
            <a:pPr eaLnBrk="1" hangingPunct="1"/>
            <a:r>
              <a:rPr lang="en-CA" altLang="en-US">
                <a:latin typeface="Arial" panose="020B0604020202020204" pitchFamily="34" charset="0"/>
                <a:ea typeface="ＭＳ Ｐゴシック" panose="020B0600070205080204" pitchFamily="34" charset="-128"/>
                <a:cs typeface="Arial" panose="020B0604020202020204" pitchFamily="34" charset="0"/>
              </a:rPr>
              <a:t>GRASP</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241667" name="Rectangle 3">
            <a:extLst>
              <a:ext uri="{FF2B5EF4-FFF2-40B4-BE49-F238E27FC236}">
                <a16:creationId xmlns:a16="http://schemas.microsoft.com/office/drawing/2014/main" id="{8C5463FF-49B7-4879-A271-4D6BFB21E71F}"/>
              </a:ext>
            </a:extLst>
          </p:cNvPr>
          <p:cNvSpPr>
            <a:spLocks noGrp="1" noChangeArrowheads="1"/>
          </p:cNvSpPr>
          <p:nvPr>
            <p:ph idx="1"/>
          </p:nvPr>
        </p:nvSpPr>
        <p:spPr/>
        <p:txBody>
          <a:bodyPr lIns="91440" tIns="45720" rIns="91440" bIns="45720" anchor="t">
            <a:normAutofit/>
          </a:bodyPr>
          <a:lstStyle/>
          <a:p>
            <a:pPr eaLnBrk="1" fontAlgn="auto" hangingPunct="1">
              <a:lnSpc>
                <a:spcPct val="80000"/>
              </a:lnSpc>
              <a:spcAft>
                <a:spcPts val="0"/>
              </a:spcAft>
              <a:defRPr/>
            </a:pPr>
            <a:r>
              <a:rPr lang="en-CA">
                <a:ea typeface="ＭＳ Ｐゴシック"/>
              </a:rPr>
              <a:t>In essence:</a:t>
            </a:r>
            <a:endParaRPr lang="en-US">
              <a:solidFill>
                <a:schemeClr val="tx1">
                  <a:tint val="85000"/>
                </a:schemeClr>
              </a:solidFill>
              <a:ea typeface="ＭＳ Ｐゴシック"/>
            </a:endParaRPr>
          </a:p>
          <a:p>
            <a:pPr lvl="1">
              <a:lnSpc>
                <a:spcPct val="80000"/>
              </a:lnSpc>
              <a:spcAft>
                <a:spcPts val="0"/>
              </a:spcAft>
              <a:defRPr/>
            </a:pPr>
            <a:r>
              <a:rPr lang="en-CA">
                <a:solidFill>
                  <a:schemeClr val="tx1">
                    <a:lumMod val="75000"/>
                    <a:lumOff val="25000"/>
                  </a:schemeClr>
                </a:solidFill>
                <a:ea typeface="ＭＳ Ｐゴシック"/>
              </a:rPr>
              <a:t>a tool to help apply responsibilities to OOD design</a:t>
            </a:r>
            <a:endParaRPr lang="en-US">
              <a:solidFill>
                <a:schemeClr val="tx1">
                  <a:lumMod val="75000"/>
                  <a:lumOff val="25000"/>
                </a:schemeClr>
              </a:solidFill>
              <a:ea typeface="ＭＳ Ｐゴシック"/>
            </a:endParaRPr>
          </a:p>
          <a:p>
            <a:pPr lvl="1">
              <a:lnSpc>
                <a:spcPct val="80000"/>
              </a:lnSpc>
              <a:spcAft>
                <a:spcPts val="0"/>
              </a:spcAft>
              <a:defRPr/>
            </a:pPr>
            <a:r>
              <a:rPr lang="en-CA">
                <a:solidFill>
                  <a:schemeClr val="tx1">
                    <a:lumMod val="75000"/>
                    <a:lumOff val="25000"/>
                  </a:schemeClr>
                </a:solidFill>
                <a:ea typeface="ＭＳ Ｐゴシック"/>
              </a:rPr>
              <a:t>designed (and meant to be used as) methodical, rational, explainable techniques</a:t>
            </a:r>
            <a:endParaRPr lang="en-US">
              <a:solidFill>
                <a:schemeClr val="tx1">
                  <a:lumMod val="75000"/>
                  <a:lumOff val="25000"/>
                </a:schemeClr>
              </a:solidFill>
              <a:ea typeface="ＭＳ Ｐゴシック"/>
            </a:endParaRPr>
          </a:p>
          <a:p>
            <a:pPr eaLnBrk="1" fontAlgn="auto" hangingPunct="1">
              <a:lnSpc>
                <a:spcPct val="80000"/>
              </a:lnSpc>
              <a:spcAft>
                <a:spcPts val="0"/>
              </a:spcAft>
              <a:defRPr/>
            </a:pPr>
            <a:r>
              <a:rPr lang="en-CA">
                <a:ea typeface="ＭＳ Ｐゴシック"/>
              </a:rPr>
              <a:t>They are “patterns of assigning responsibilities”</a:t>
            </a:r>
          </a:p>
          <a:p>
            <a:pPr lvl="1">
              <a:lnSpc>
                <a:spcPct val="80000"/>
              </a:lnSpc>
              <a:spcAft>
                <a:spcPts val="0"/>
              </a:spcAft>
              <a:defRPr/>
            </a:pPr>
            <a:r>
              <a:rPr lang="en-CA">
                <a:solidFill>
                  <a:schemeClr val="tx1">
                    <a:lumMod val="75000"/>
                    <a:lumOff val="25000"/>
                  </a:schemeClr>
                </a:solidFill>
                <a:ea typeface="ＭＳ Ｐゴシック"/>
              </a:rPr>
              <a:t>Note: the use of “pattern” here is slightly different from some that intended by the </a:t>
            </a:r>
            <a:r>
              <a:rPr lang="en-CA" err="1">
                <a:solidFill>
                  <a:schemeClr val="tx1">
                    <a:lumMod val="75000"/>
                    <a:lumOff val="25000"/>
                  </a:schemeClr>
                </a:solidFill>
                <a:ea typeface="ＭＳ Ｐゴシック"/>
              </a:rPr>
              <a:t>GoF</a:t>
            </a:r>
            <a:r>
              <a:rPr lang="en-CA">
                <a:solidFill>
                  <a:schemeClr val="tx1">
                    <a:lumMod val="75000"/>
                    <a:lumOff val="25000"/>
                  </a:schemeClr>
                </a:solidFill>
                <a:ea typeface="ＭＳ Ｐゴシック"/>
              </a:rPr>
              <a:t> book</a:t>
            </a:r>
            <a:endParaRPr lang="en-CA">
              <a:solidFill>
                <a:schemeClr val="tx1">
                  <a:lumMod val="75000"/>
                  <a:lumOff val="25000"/>
                </a:schemeClr>
              </a:solidFill>
            </a:endParaRPr>
          </a:p>
          <a:p>
            <a:pPr eaLnBrk="1" fontAlgn="auto" hangingPunct="1">
              <a:lnSpc>
                <a:spcPct val="80000"/>
              </a:lnSpc>
              <a:spcAft>
                <a:spcPts val="0"/>
              </a:spcAft>
              <a:defRPr/>
            </a:pPr>
            <a:r>
              <a:rPr lang="en-CA">
                <a:ea typeface="ＭＳ Ｐゴシック"/>
              </a:rPr>
              <a:t>Recognizes that “responsibility assignment” is something we already do:</a:t>
            </a:r>
            <a:endParaRPr lang="en-US">
              <a:solidFill>
                <a:schemeClr val="tx1">
                  <a:tint val="85000"/>
                </a:schemeClr>
              </a:solidFill>
              <a:ea typeface="ＭＳ Ｐゴシック"/>
            </a:endParaRPr>
          </a:p>
          <a:p>
            <a:pPr lvl="1">
              <a:lnSpc>
                <a:spcPct val="80000"/>
              </a:lnSpc>
              <a:spcAft>
                <a:spcPts val="0"/>
              </a:spcAft>
              <a:defRPr/>
            </a:pPr>
            <a:r>
              <a:rPr lang="en-CA">
                <a:solidFill>
                  <a:schemeClr val="tx1">
                    <a:lumMod val="75000"/>
                    <a:lumOff val="25000"/>
                  </a:schemeClr>
                </a:solidFill>
                <a:ea typeface="ＭＳ Ｐゴシック"/>
              </a:rPr>
              <a:t>UML interaction diagrams are about assigning responsibilities</a:t>
            </a:r>
            <a:endParaRPr lang="en-US">
              <a:solidFill>
                <a:schemeClr val="tx1">
                  <a:lumMod val="75000"/>
                  <a:lumOff val="25000"/>
                </a:schemeClr>
              </a:solidFill>
              <a:ea typeface="ＭＳ Ｐゴシック"/>
            </a:endParaRPr>
          </a:p>
        </p:txBody>
      </p:sp>
      <p:sp>
        <p:nvSpPr>
          <p:cNvPr id="3" name="Slide Number Placeholder 2">
            <a:extLst>
              <a:ext uri="{FF2B5EF4-FFF2-40B4-BE49-F238E27FC236}">
                <a16:creationId xmlns:a16="http://schemas.microsoft.com/office/drawing/2014/main" id="{7FFA16D4-D515-4352-88C7-230FD4849F83}"/>
              </a:ext>
            </a:extLst>
          </p:cNvPr>
          <p:cNvSpPr>
            <a:spLocks noGrp="1"/>
          </p:cNvSpPr>
          <p:nvPr>
            <p:ph type="sldNum" sz="quarter" idx="12"/>
          </p:nvPr>
        </p:nvSpPr>
        <p:spPr/>
        <p:txBody>
          <a:bodyPr/>
          <a:lstStyle/>
          <a:p>
            <a:pPr>
              <a:defRPr/>
            </a:pPr>
            <a:fld id="{40579097-A93F-4829-8C7B-A634F4C9FE39}" type="slidenum">
              <a:rPr lang="en-US" altLang="en-US"/>
              <a:pPr>
                <a:defRPr/>
              </a:pPr>
              <a:t>11</a:t>
            </a:fld>
            <a:endParaRPr lang="en-US"/>
          </a:p>
        </p:txBody>
      </p:sp>
      <p:sp>
        <p:nvSpPr>
          <p:cNvPr id="2" name="Footer Placeholder 1">
            <a:extLst>
              <a:ext uri="{FF2B5EF4-FFF2-40B4-BE49-F238E27FC236}">
                <a16:creationId xmlns:a16="http://schemas.microsoft.com/office/drawing/2014/main" id="{6A56AE5B-A2FD-4FF3-9F78-4826CE2CF88E}"/>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fade">
                                      <p:cBhvr>
                                        <p:cTn id="7" dur="500"/>
                                        <p:tgtEl>
                                          <p:spTgt spid="2416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1667">
                                            <p:txEl>
                                              <p:pRg st="1" end="1"/>
                                            </p:txEl>
                                          </p:spTgt>
                                        </p:tgtEl>
                                        <p:attrNameLst>
                                          <p:attrName>style.visibility</p:attrName>
                                        </p:attrNameLst>
                                      </p:cBhvr>
                                      <p:to>
                                        <p:strVal val="visible"/>
                                      </p:to>
                                    </p:set>
                                    <p:animEffect transition="in" filter="fade">
                                      <p:cBhvr>
                                        <p:cTn id="10" dur="500"/>
                                        <p:tgtEl>
                                          <p:spTgt spid="2416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1667">
                                            <p:txEl>
                                              <p:pRg st="2" end="2"/>
                                            </p:txEl>
                                          </p:spTgt>
                                        </p:tgtEl>
                                        <p:attrNameLst>
                                          <p:attrName>style.visibility</p:attrName>
                                        </p:attrNameLst>
                                      </p:cBhvr>
                                      <p:to>
                                        <p:strVal val="visible"/>
                                      </p:to>
                                    </p:set>
                                    <p:animEffect transition="in" filter="fade">
                                      <p:cBhvr>
                                        <p:cTn id="13" dur="500"/>
                                        <p:tgtEl>
                                          <p:spTgt spid="2416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1667">
                                            <p:txEl>
                                              <p:pRg st="3" end="3"/>
                                            </p:txEl>
                                          </p:spTgt>
                                        </p:tgtEl>
                                        <p:attrNameLst>
                                          <p:attrName>style.visibility</p:attrName>
                                        </p:attrNameLst>
                                      </p:cBhvr>
                                      <p:to>
                                        <p:strVal val="visible"/>
                                      </p:to>
                                    </p:set>
                                    <p:animEffect transition="in" filter="fade">
                                      <p:cBhvr>
                                        <p:cTn id="18" dur="500"/>
                                        <p:tgtEl>
                                          <p:spTgt spid="24166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1667">
                                            <p:txEl>
                                              <p:pRg st="4" end="4"/>
                                            </p:txEl>
                                          </p:spTgt>
                                        </p:tgtEl>
                                        <p:attrNameLst>
                                          <p:attrName>style.visibility</p:attrName>
                                        </p:attrNameLst>
                                      </p:cBhvr>
                                      <p:to>
                                        <p:strVal val="visible"/>
                                      </p:to>
                                    </p:set>
                                    <p:animEffect transition="in" filter="fade">
                                      <p:cBhvr>
                                        <p:cTn id="21" dur="500"/>
                                        <p:tgtEl>
                                          <p:spTgt spid="24166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1667">
                                            <p:txEl>
                                              <p:pRg st="5" end="5"/>
                                            </p:txEl>
                                          </p:spTgt>
                                        </p:tgtEl>
                                        <p:attrNameLst>
                                          <p:attrName>style.visibility</p:attrName>
                                        </p:attrNameLst>
                                      </p:cBhvr>
                                      <p:to>
                                        <p:strVal val="visible"/>
                                      </p:to>
                                    </p:set>
                                    <p:animEffect transition="in" filter="fade">
                                      <p:cBhvr>
                                        <p:cTn id="26" dur="500"/>
                                        <p:tgtEl>
                                          <p:spTgt spid="24166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1667">
                                            <p:txEl>
                                              <p:pRg st="6" end="6"/>
                                            </p:txEl>
                                          </p:spTgt>
                                        </p:tgtEl>
                                        <p:attrNameLst>
                                          <p:attrName>style.visibility</p:attrName>
                                        </p:attrNameLst>
                                      </p:cBhvr>
                                      <p:to>
                                        <p:strVal val="visible"/>
                                      </p:to>
                                    </p:set>
                                    <p:animEffect transition="in" filter="fade">
                                      <p:cBhvr>
                                        <p:cTn id="29" dur="500"/>
                                        <p:tgtEl>
                                          <p:spTgt spid="2416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917E136-7F8D-429C-A1B8-EBFB942E2362}"/>
              </a:ext>
            </a:extLst>
          </p:cNvPr>
          <p:cNvSpPr>
            <a:spLocks noGrp="1"/>
          </p:cNvSpPr>
          <p:nvPr>
            <p:ph type="title"/>
          </p:nvPr>
        </p:nvSpPr>
        <p:spPr>
          <a:xfrm>
            <a:off x="457200" y="274638"/>
            <a:ext cx="8534400" cy="1143000"/>
          </a:xfrm>
        </p:spPr>
        <p:txBody>
          <a:bodyPr/>
          <a:lstStyle/>
          <a:p>
            <a:pPr eaLnBrk="1" hangingPunct="1"/>
            <a:r>
              <a:rPr lang="en-CA" altLang="en-US">
                <a:ea typeface="ＭＳ Ｐゴシック"/>
              </a:rPr>
              <a:t>A bit more about “pattern” terminology</a:t>
            </a:r>
            <a:endParaRPr lang="en-US" altLang="en-US">
              <a:ea typeface="ＭＳ Ｐゴシック"/>
            </a:endParaRPr>
          </a:p>
        </p:txBody>
      </p:sp>
      <p:sp>
        <p:nvSpPr>
          <p:cNvPr id="242691" name="Rectangle 3">
            <a:extLst>
              <a:ext uri="{FF2B5EF4-FFF2-40B4-BE49-F238E27FC236}">
                <a16:creationId xmlns:a16="http://schemas.microsoft.com/office/drawing/2014/main" id="{DD6B839A-EE84-49D6-A610-BAAFE3A675A3}"/>
              </a:ext>
            </a:extLst>
          </p:cNvPr>
          <p:cNvSpPr>
            <a:spLocks noGrp="1" noChangeArrowheads="1"/>
          </p:cNvSpPr>
          <p:nvPr>
            <p:ph idx="1"/>
          </p:nvPr>
        </p:nvSpPr>
        <p:spPr>
          <a:xfrm>
            <a:off x="381000" y="1524000"/>
            <a:ext cx="7696200" cy="4525963"/>
          </a:xfrm>
        </p:spPr>
        <p:txBody>
          <a:bodyPr lIns="91440" tIns="45720" rIns="91440" bIns="45720" anchor="t">
            <a:normAutofit/>
          </a:bodyPr>
          <a:lstStyle/>
          <a:p>
            <a:pPr eaLnBrk="1" fontAlgn="auto" hangingPunct="1">
              <a:lnSpc>
                <a:spcPct val="80000"/>
              </a:lnSpc>
              <a:spcAft>
                <a:spcPts val="0"/>
              </a:spcAft>
              <a:defRPr/>
            </a:pPr>
            <a:r>
              <a:rPr lang="en-CA" sz="2800">
                <a:ea typeface="ＭＳ Ｐゴシック"/>
              </a:rPr>
              <a:t>“Patterns” as applied to architecture:</a:t>
            </a:r>
            <a:endParaRPr lang="en-US">
              <a:solidFill>
                <a:schemeClr val="tx1">
                  <a:tint val="85000"/>
                </a:schemeClr>
              </a:solidFill>
              <a:ea typeface="ＭＳ Ｐゴシック"/>
            </a:endParaRPr>
          </a:p>
          <a:p>
            <a:pPr lvl="1">
              <a:lnSpc>
                <a:spcPct val="80000"/>
              </a:lnSpc>
              <a:spcAft>
                <a:spcPts val="0"/>
              </a:spcAft>
              <a:defRPr/>
            </a:pPr>
            <a:r>
              <a:rPr lang="en-CA">
                <a:solidFill>
                  <a:schemeClr val="tx1">
                    <a:lumMod val="75000"/>
                    <a:lumOff val="25000"/>
                  </a:schemeClr>
                </a:solidFill>
                <a:ea typeface="ＭＳ Ｐゴシック"/>
              </a:rPr>
              <a:t>invented by Christopher Alexander</a:t>
            </a:r>
            <a:endParaRPr lang="en-US">
              <a:solidFill>
                <a:schemeClr val="tx1">
                  <a:lumMod val="75000"/>
                  <a:lumOff val="25000"/>
                </a:schemeClr>
              </a:solidFill>
              <a:ea typeface="ＭＳ Ｐゴシック"/>
            </a:endParaRPr>
          </a:p>
          <a:p>
            <a:pPr lvl="1">
              <a:lnSpc>
                <a:spcPct val="80000"/>
              </a:lnSpc>
              <a:spcAft>
                <a:spcPts val="0"/>
              </a:spcAft>
              <a:defRPr/>
            </a:pPr>
            <a:r>
              <a:rPr lang="en-CA">
                <a:solidFill>
                  <a:schemeClr val="tx1">
                    <a:lumMod val="75000"/>
                    <a:lumOff val="25000"/>
                  </a:schemeClr>
                </a:solidFill>
                <a:ea typeface="ＭＳ Ｐゴシック"/>
              </a:rPr>
              <a:t>context that of a “pattern language” for designing spaces used by humans</a:t>
            </a:r>
            <a:endParaRPr lang="en-US">
              <a:solidFill>
                <a:schemeClr val="tx1">
                  <a:lumMod val="75000"/>
                  <a:lumOff val="25000"/>
                </a:schemeClr>
              </a:solidFill>
              <a:ea typeface="ＭＳ Ｐゴシック"/>
            </a:endParaRPr>
          </a:p>
          <a:p>
            <a:pPr eaLnBrk="1" fontAlgn="auto" hangingPunct="1">
              <a:lnSpc>
                <a:spcPct val="80000"/>
              </a:lnSpc>
              <a:spcAft>
                <a:spcPts val="0"/>
              </a:spcAft>
              <a:defRPr/>
            </a:pPr>
            <a:r>
              <a:rPr lang="en-CA" sz="2800">
                <a:ea typeface="ＭＳ Ｐゴシック"/>
              </a:rPr>
              <a:t>Classic design patterns for software</a:t>
            </a:r>
          </a:p>
          <a:p>
            <a:pPr lvl="1">
              <a:lnSpc>
                <a:spcPct val="80000"/>
              </a:lnSpc>
              <a:spcAft>
                <a:spcPts val="0"/>
              </a:spcAft>
              <a:defRPr/>
            </a:pPr>
            <a:r>
              <a:rPr lang="en-CA">
                <a:solidFill>
                  <a:schemeClr val="tx1">
                    <a:lumMod val="75000"/>
                    <a:lumOff val="25000"/>
                  </a:schemeClr>
                </a:solidFill>
                <a:ea typeface="ＭＳ Ｐゴシック"/>
              </a:rPr>
              <a:t>invented by the Gang of Four (</a:t>
            </a:r>
            <a:r>
              <a:rPr lang="en-CA" err="1">
                <a:solidFill>
                  <a:schemeClr val="tx1">
                    <a:lumMod val="75000"/>
                    <a:lumOff val="25000"/>
                  </a:schemeClr>
                </a:solidFill>
                <a:ea typeface="ＭＳ Ｐゴシック"/>
              </a:rPr>
              <a:t>GoF</a:t>
            </a:r>
            <a:r>
              <a:rPr lang="en-CA">
                <a:solidFill>
                  <a:schemeClr val="tx1">
                    <a:lumMod val="75000"/>
                    <a:lumOff val="25000"/>
                  </a:schemeClr>
                </a:solidFill>
                <a:ea typeface="ＭＳ Ｐゴシック"/>
              </a:rPr>
              <a:t>) (Gamma, Johnson, Helm, </a:t>
            </a:r>
            <a:r>
              <a:rPr lang="en-CA" err="1">
                <a:solidFill>
                  <a:schemeClr val="tx1">
                    <a:lumMod val="75000"/>
                    <a:lumOff val="25000"/>
                  </a:schemeClr>
                </a:solidFill>
                <a:ea typeface="ＭＳ Ｐゴシック"/>
              </a:rPr>
              <a:t>Vlissides</a:t>
            </a:r>
            <a:r>
              <a:rPr lang="en-CA">
                <a:solidFill>
                  <a:schemeClr val="tx1">
                    <a:lumMod val="75000"/>
                    <a:lumOff val="25000"/>
                  </a:schemeClr>
                </a:solidFill>
                <a:ea typeface="ＭＳ Ｐゴシック"/>
              </a:rPr>
              <a:t>)</a:t>
            </a:r>
            <a:endParaRPr lang="en-CA">
              <a:solidFill>
                <a:schemeClr val="tx1">
                  <a:lumMod val="75000"/>
                  <a:lumOff val="25000"/>
                </a:schemeClr>
              </a:solidFill>
            </a:endParaRPr>
          </a:p>
          <a:p>
            <a:pPr eaLnBrk="1" fontAlgn="auto" hangingPunct="1">
              <a:lnSpc>
                <a:spcPct val="80000"/>
              </a:lnSpc>
              <a:spcAft>
                <a:spcPts val="0"/>
              </a:spcAft>
              <a:defRPr/>
            </a:pPr>
            <a:r>
              <a:rPr lang="en-CA" sz="2800">
                <a:ea typeface="ＭＳ Ｐゴシック"/>
              </a:rPr>
              <a:t>“Patterns” is now a rather “loose” term</a:t>
            </a:r>
          </a:p>
          <a:p>
            <a:pPr lvl="1">
              <a:lnSpc>
                <a:spcPct val="80000"/>
              </a:lnSpc>
              <a:spcAft>
                <a:spcPts val="0"/>
              </a:spcAft>
              <a:defRPr/>
            </a:pPr>
            <a:r>
              <a:rPr lang="en-CA">
                <a:solidFill>
                  <a:schemeClr val="tx1">
                    <a:lumMod val="75000"/>
                    <a:lumOff val="25000"/>
                  </a:schemeClr>
                </a:solidFill>
                <a:ea typeface="ＭＳ Ｐゴシック"/>
              </a:rPr>
              <a:t>Conferences exist to look at patterns</a:t>
            </a:r>
          </a:p>
          <a:p>
            <a:pPr lvl="1">
              <a:lnSpc>
                <a:spcPct val="80000"/>
              </a:lnSpc>
              <a:spcAft>
                <a:spcPts val="0"/>
              </a:spcAft>
              <a:defRPr/>
            </a:pPr>
            <a:r>
              <a:rPr lang="en-CA">
                <a:solidFill>
                  <a:schemeClr val="tx1">
                    <a:lumMod val="75000"/>
                    <a:lumOff val="25000"/>
                  </a:schemeClr>
                </a:solidFill>
                <a:ea typeface="ＭＳ Ｐゴシック"/>
              </a:rPr>
              <a:t>"Pattern Language of Programs" http://hillside.net/plop/2007/</a:t>
            </a:r>
          </a:p>
          <a:p>
            <a:pPr eaLnBrk="1" fontAlgn="auto" hangingPunct="1">
              <a:lnSpc>
                <a:spcPct val="80000"/>
              </a:lnSpc>
              <a:spcAft>
                <a:spcPts val="0"/>
              </a:spcAft>
              <a:defRPr/>
            </a:pPr>
            <a:r>
              <a:rPr lang="en-CA" sz="2800">
                <a:ea typeface="ＭＳ Ｐゴシック"/>
              </a:rPr>
              <a:t>Larman has a special meaning for his GRASP patterns</a:t>
            </a:r>
          </a:p>
          <a:p>
            <a:pPr marL="520700" lvl="1" eaLnBrk="1" fontAlgn="auto" hangingPunct="1">
              <a:lnSpc>
                <a:spcPct val="80000"/>
              </a:lnSpc>
              <a:spcAft>
                <a:spcPts val="0"/>
              </a:spcAft>
              <a:buClr>
                <a:schemeClr val="accent4"/>
              </a:buClr>
              <a:buFont typeface="Wingdings 2"/>
              <a:buChar char=""/>
              <a:defRPr/>
            </a:pPr>
            <a:endParaRPr lang="en-US" sz="2400">
              <a:solidFill>
                <a:schemeClr val="tx1">
                  <a:tint val="85000"/>
                </a:schemeClr>
              </a:solidFill>
            </a:endParaRPr>
          </a:p>
        </p:txBody>
      </p:sp>
      <p:sp>
        <p:nvSpPr>
          <p:cNvPr id="3" name="Slide Number Placeholder 2">
            <a:extLst>
              <a:ext uri="{FF2B5EF4-FFF2-40B4-BE49-F238E27FC236}">
                <a16:creationId xmlns:a16="http://schemas.microsoft.com/office/drawing/2014/main" id="{53D1AEC4-6BC7-4E6D-B41B-3E60CC7E7D4D}"/>
              </a:ext>
            </a:extLst>
          </p:cNvPr>
          <p:cNvSpPr>
            <a:spLocks noGrp="1"/>
          </p:cNvSpPr>
          <p:nvPr>
            <p:ph type="sldNum" sz="quarter" idx="12"/>
          </p:nvPr>
        </p:nvSpPr>
        <p:spPr/>
        <p:txBody>
          <a:bodyPr/>
          <a:lstStyle/>
          <a:p>
            <a:pPr>
              <a:defRPr/>
            </a:pPr>
            <a:fld id="{40579097-A93F-4829-8C7B-A634F4C9FE39}" type="slidenum">
              <a:rPr lang="en-US" altLang="en-US"/>
              <a:pPr>
                <a:defRPr/>
              </a:pPr>
              <a:t>12</a:t>
            </a:fld>
            <a:endParaRPr lang="en-US"/>
          </a:p>
        </p:txBody>
      </p:sp>
      <p:sp>
        <p:nvSpPr>
          <p:cNvPr id="2" name="Footer Placeholder 1">
            <a:extLst>
              <a:ext uri="{FF2B5EF4-FFF2-40B4-BE49-F238E27FC236}">
                <a16:creationId xmlns:a16="http://schemas.microsoft.com/office/drawing/2014/main" id="{68B0A8BE-6C63-4668-AFA8-D7E26588613E}"/>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fade">
                                      <p:cBhvr>
                                        <p:cTn id="7" dur="500"/>
                                        <p:tgtEl>
                                          <p:spTgt spid="2426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2691">
                                            <p:txEl>
                                              <p:pRg st="1" end="1"/>
                                            </p:txEl>
                                          </p:spTgt>
                                        </p:tgtEl>
                                        <p:attrNameLst>
                                          <p:attrName>style.visibility</p:attrName>
                                        </p:attrNameLst>
                                      </p:cBhvr>
                                      <p:to>
                                        <p:strVal val="visible"/>
                                      </p:to>
                                    </p:set>
                                    <p:animEffect transition="in" filter="fade">
                                      <p:cBhvr>
                                        <p:cTn id="10" dur="500"/>
                                        <p:tgtEl>
                                          <p:spTgt spid="24269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2691">
                                            <p:txEl>
                                              <p:pRg st="2" end="2"/>
                                            </p:txEl>
                                          </p:spTgt>
                                        </p:tgtEl>
                                        <p:attrNameLst>
                                          <p:attrName>style.visibility</p:attrName>
                                        </p:attrNameLst>
                                      </p:cBhvr>
                                      <p:to>
                                        <p:strVal val="visible"/>
                                      </p:to>
                                    </p:set>
                                    <p:animEffect transition="in" filter="fade">
                                      <p:cBhvr>
                                        <p:cTn id="13" dur="500"/>
                                        <p:tgtEl>
                                          <p:spTgt spid="2426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2691">
                                            <p:txEl>
                                              <p:pRg st="3" end="3"/>
                                            </p:txEl>
                                          </p:spTgt>
                                        </p:tgtEl>
                                        <p:attrNameLst>
                                          <p:attrName>style.visibility</p:attrName>
                                        </p:attrNameLst>
                                      </p:cBhvr>
                                      <p:to>
                                        <p:strVal val="visible"/>
                                      </p:to>
                                    </p:set>
                                    <p:animEffect transition="in" filter="fade">
                                      <p:cBhvr>
                                        <p:cTn id="18" dur="500"/>
                                        <p:tgtEl>
                                          <p:spTgt spid="24269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2691">
                                            <p:txEl>
                                              <p:pRg st="4" end="4"/>
                                            </p:txEl>
                                          </p:spTgt>
                                        </p:tgtEl>
                                        <p:attrNameLst>
                                          <p:attrName>style.visibility</p:attrName>
                                        </p:attrNameLst>
                                      </p:cBhvr>
                                      <p:to>
                                        <p:strVal val="visible"/>
                                      </p:to>
                                    </p:set>
                                    <p:animEffect transition="in" filter="fade">
                                      <p:cBhvr>
                                        <p:cTn id="21" dur="500"/>
                                        <p:tgtEl>
                                          <p:spTgt spid="24269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2691">
                                            <p:txEl>
                                              <p:pRg st="5" end="5"/>
                                            </p:txEl>
                                          </p:spTgt>
                                        </p:tgtEl>
                                        <p:attrNameLst>
                                          <p:attrName>style.visibility</p:attrName>
                                        </p:attrNameLst>
                                      </p:cBhvr>
                                      <p:to>
                                        <p:strVal val="visible"/>
                                      </p:to>
                                    </p:set>
                                    <p:animEffect transition="in" filter="fade">
                                      <p:cBhvr>
                                        <p:cTn id="26" dur="500"/>
                                        <p:tgtEl>
                                          <p:spTgt spid="24269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2691">
                                            <p:txEl>
                                              <p:pRg st="6" end="6"/>
                                            </p:txEl>
                                          </p:spTgt>
                                        </p:tgtEl>
                                        <p:attrNameLst>
                                          <p:attrName>style.visibility</p:attrName>
                                        </p:attrNameLst>
                                      </p:cBhvr>
                                      <p:to>
                                        <p:strVal val="visible"/>
                                      </p:to>
                                    </p:set>
                                    <p:animEffect transition="in" filter="fade">
                                      <p:cBhvr>
                                        <p:cTn id="29" dur="500"/>
                                        <p:tgtEl>
                                          <p:spTgt spid="24269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2691">
                                            <p:txEl>
                                              <p:pRg st="7" end="7"/>
                                            </p:txEl>
                                          </p:spTgt>
                                        </p:tgtEl>
                                        <p:attrNameLst>
                                          <p:attrName>style.visibility</p:attrName>
                                        </p:attrNameLst>
                                      </p:cBhvr>
                                      <p:to>
                                        <p:strVal val="visible"/>
                                      </p:to>
                                    </p:set>
                                    <p:animEffect transition="in" filter="fade">
                                      <p:cBhvr>
                                        <p:cTn id="32" dur="500"/>
                                        <p:tgtEl>
                                          <p:spTgt spid="24269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2691">
                                            <p:txEl>
                                              <p:pRg st="8" end="8"/>
                                            </p:txEl>
                                          </p:spTgt>
                                        </p:tgtEl>
                                        <p:attrNameLst>
                                          <p:attrName>style.visibility</p:attrName>
                                        </p:attrNameLst>
                                      </p:cBhvr>
                                      <p:to>
                                        <p:strVal val="visible"/>
                                      </p:to>
                                    </p:set>
                                    <p:animEffect transition="in" filter="fade">
                                      <p:cBhvr>
                                        <p:cTn id="37" dur="500"/>
                                        <p:tgtEl>
                                          <p:spTgt spid="242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052FAAD-A3F1-41F4-BB1B-8742FDECFF2B}"/>
              </a:ext>
            </a:extLst>
          </p:cNvPr>
          <p:cNvSpPr>
            <a:spLocks noGrp="1"/>
          </p:cNvSpPr>
          <p:nvPr>
            <p:ph type="title"/>
          </p:nvPr>
        </p:nvSpPr>
        <p:spPr/>
        <p:txBody>
          <a:bodyPr/>
          <a:lstStyle/>
          <a:p>
            <a:pPr eaLnBrk="1" hangingPunct="1"/>
            <a:r>
              <a:rPr lang="en-CA" altLang="en-US">
                <a:latin typeface="Arial" panose="020B0604020202020204" pitchFamily="34" charset="0"/>
                <a:ea typeface="ＭＳ Ｐゴシック" panose="020B0600070205080204" pitchFamily="34" charset="-128"/>
                <a:cs typeface="Arial" panose="020B0604020202020204" pitchFamily="34" charset="0"/>
              </a:rPr>
              <a:t>What is a GRASP pattern?</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240643" name="Rectangle 3">
            <a:extLst>
              <a:ext uri="{FF2B5EF4-FFF2-40B4-BE49-F238E27FC236}">
                <a16:creationId xmlns:a16="http://schemas.microsoft.com/office/drawing/2014/main" id="{424B5433-51E3-4CF7-8ADD-EA57D74E33D2}"/>
              </a:ext>
            </a:extLst>
          </p:cNvPr>
          <p:cNvSpPr>
            <a:spLocks noGrp="1" noChangeArrowheads="1"/>
          </p:cNvSpPr>
          <p:nvPr>
            <p:ph idx="1"/>
          </p:nvPr>
        </p:nvSpPr>
        <p:spPr/>
        <p:txBody>
          <a:bodyPr lIns="91440" tIns="45720" rIns="91440" bIns="45720" anchor="t">
            <a:normAutofit/>
          </a:bodyPr>
          <a:lstStyle/>
          <a:p>
            <a:pPr eaLnBrk="1" fontAlgn="auto" hangingPunct="1">
              <a:spcAft>
                <a:spcPts val="0"/>
              </a:spcAft>
              <a:defRPr/>
            </a:pPr>
            <a:r>
              <a:rPr lang="en-CA" sz="2800">
                <a:ea typeface="ＭＳ Ｐゴシック"/>
              </a:rPr>
              <a:t>A named and well-known problem/solution pair</a:t>
            </a:r>
            <a:endParaRPr lang="en-US">
              <a:ea typeface="ＭＳ Ｐゴシック"/>
            </a:endParaRPr>
          </a:p>
          <a:p>
            <a:pPr>
              <a:spcAft>
                <a:spcPts val="0"/>
              </a:spcAft>
              <a:defRPr/>
            </a:pPr>
            <a:r>
              <a:rPr lang="en-CA" sz="2800">
                <a:ea typeface="ＭＳ Ｐゴシック"/>
              </a:rPr>
              <a:t>General enough to be applied to new contexts</a:t>
            </a:r>
            <a:endParaRPr lang="en-US">
              <a:ea typeface="ＭＳ Ｐゴシック"/>
            </a:endParaRPr>
          </a:p>
          <a:p>
            <a:pPr>
              <a:spcAft>
                <a:spcPts val="0"/>
              </a:spcAft>
              <a:defRPr/>
            </a:pPr>
            <a:r>
              <a:rPr lang="en-CA" sz="2800">
                <a:ea typeface="ＭＳ Ｐゴシック"/>
              </a:rPr>
              <a:t>Specific enough to give advice on how to apply it</a:t>
            </a:r>
            <a:endParaRPr lang="en-US">
              <a:ea typeface="ＭＳ Ｐゴシック"/>
            </a:endParaRPr>
          </a:p>
          <a:p>
            <a:pPr>
              <a:spcAft>
                <a:spcPts val="0"/>
              </a:spcAft>
              <a:defRPr/>
            </a:pPr>
            <a:r>
              <a:rPr lang="en-CA" sz="2800">
                <a:ea typeface="ＭＳ Ｐゴシック"/>
              </a:rPr>
              <a:t>Especially important for novel situations</a:t>
            </a:r>
            <a:endParaRPr lang="en-US">
              <a:ea typeface="ＭＳ Ｐゴシック"/>
            </a:endParaRPr>
          </a:p>
          <a:p>
            <a:pPr>
              <a:spcAft>
                <a:spcPts val="0"/>
              </a:spcAft>
              <a:defRPr/>
            </a:pPr>
            <a:r>
              <a:rPr lang="en-CA" sz="2800">
                <a:ea typeface="ＭＳ Ｐゴシック"/>
              </a:rPr>
              <a:t>Also comes with a discussion of:</a:t>
            </a:r>
            <a:endParaRPr lang="en-US">
              <a:solidFill>
                <a:schemeClr val="tx1">
                  <a:tint val="85000"/>
                </a:schemeClr>
              </a:solidFill>
              <a:ea typeface="ＭＳ Ｐゴシック"/>
            </a:endParaRPr>
          </a:p>
          <a:p>
            <a:pPr lvl="1">
              <a:spcAft>
                <a:spcPts val="0"/>
              </a:spcAft>
              <a:defRPr/>
            </a:pPr>
            <a:r>
              <a:rPr lang="en-CA">
                <a:solidFill>
                  <a:schemeClr val="tx1">
                    <a:lumMod val="75000"/>
                    <a:lumOff val="25000"/>
                  </a:schemeClr>
                </a:solidFill>
                <a:ea typeface="ＭＳ Ｐゴシック"/>
              </a:rPr>
              <a:t>trade-offs</a:t>
            </a:r>
            <a:endParaRPr lang="en-US">
              <a:solidFill>
                <a:schemeClr val="tx1">
                  <a:lumMod val="75000"/>
                  <a:lumOff val="25000"/>
                </a:schemeClr>
              </a:solidFill>
            </a:endParaRPr>
          </a:p>
          <a:p>
            <a:pPr lvl="1">
              <a:spcAft>
                <a:spcPts val="0"/>
              </a:spcAft>
              <a:defRPr/>
            </a:pPr>
            <a:r>
              <a:rPr lang="en-CA">
                <a:solidFill>
                  <a:schemeClr val="tx1">
                    <a:lumMod val="75000"/>
                    <a:lumOff val="25000"/>
                  </a:schemeClr>
                </a:solidFill>
                <a:ea typeface="ＭＳ Ｐゴシック"/>
              </a:rPr>
              <a:t>Implementations</a:t>
            </a:r>
            <a:endParaRPr lang="en-US">
              <a:solidFill>
                <a:schemeClr val="tx1">
                  <a:lumMod val="75000"/>
                  <a:lumOff val="25000"/>
                </a:schemeClr>
              </a:solidFill>
            </a:endParaRPr>
          </a:p>
          <a:p>
            <a:pPr lvl="1">
              <a:spcAft>
                <a:spcPts val="0"/>
              </a:spcAft>
              <a:defRPr/>
            </a:pPr>
            <a:r>
              <a:rPr lang="en-CA">
                <a:solidFill>
                  <a:schemeClr val="tx1">
                    <a:lumMod val="75000"/>
                    <a:lumOff val="25000"/>
                  </a:schemeClr>
                </a:solidFill>
                <a:ea typeface="ＭＳ Ｐゴシック"/>
              </a:rPr>
              <a:t>variations</a:t>
            </a:r>
            <a:endParaRPr lang="en-US">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81B7AB99-BA47-4212-BD26-D846B868DC27}"/>
              </a:ext>
            </a:extLst>
          </p:cNvPr>
          <p:cNvSpPr>
            <a:spLocks noGrp="1"/>
          </p:cNvSpPr>
          <p:nvPr>
            <p:ph type="sldNum" sz="quarter" idx="12"/>
          </p:nvPr>
        </p:nvSpPr>
        <p:spPr/>
        <p:txBody>
          <a:bodyPr/>
          <a:lstStyle/>
          <a:p>
            <a:pPr>
              <a:defRPr/>
            </a:pPr>
            <a:fld id="{40579097-A93F-4829-8C7B-A634F4C9FE39}" type="slidenum">
              <a:rPr lang="en-US" altLang="en-US"/>
              <a:pPr>
                <a:defRPr/>
              </a:pPr>
              <a:t>13</a:t>
            </a:fld>
            <a:endParaRPr lang="en-US"/>
          </a:p>
        </p:txBody>
      </p:sp>
      <p:sp>
        <p:nvSpPr>
          <p:cNvPr id="2" name="Footer Placeholder 1">
            <a:extLst>
              <a:ext uri="{FF2B5EF4-FFF2-40B4-BE49-F238E27FC236}">
                <a16:creationId xmlns:a16="http://schemas.microsoft.com/office/drawing/2014/main" id="{3C13C8CA-D029-49D9-9188-43B3C78D4BCB}"/>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fade">
                                      <p:cBhvr>
                                        <p:cTn id="7" dur="500"/>
                                        <p:tgtEl>
                                          <p:spTgt spid="240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fade">
                                      <p:cBhvr>
                                        <p:cTn id="12" dur="500"/>
                                        <p:tgtEl>
                                          <p:spTgt spid="240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0643">
                                            <p:txEl>
                                              <p:pRg st="2" end="2"/>
                                            </p:txEl>
                                          </p:spTgt>
                                        </p:tgtEl>
                                        <p:attrNameLst>
                                          <p:attrName>style.visibility</p:attrName>
                                        </p:attrNameLst>
                                      </p:cBhvr>
                                      <p:to>
                                        <p:strVal val="visible"/>
                                      </p:to>
                                    </p:set>
                                    <p:animEffect transition="in" filter="fade">
                                      <p:cBhvr>
                                        <p:cTn id="17" dur="500"/>
                                        <p:tgtEl>
                                          <p:spTgt spid="240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fade">
                                      <p:cBhvr>
                                        <p:cTn id="22" dur="500"/>
                                        <p:tgtEl>
                                          <p:spTgt spid="240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0643">
                                            <p:txEl>
                                              <p:pRg st="4" end="4"/>
                                            </p:txEl>
                                          </p:spTgt>
                                        </p:tgtEl>
                                        <p:attrNameLst>
                                          <p:attrName>style.visibility</p:attrName>
                                        </p:attrNameLst>
                                      </p:cBhvr>
                                      <p:to>
                                        <p:strVal val="visible"/>
                                      </p:to>
                                    </p:set>
                                    <p:animEffect transition="in" filter="fade">
                                      <p:cBhvr>
                                        <p:cTn id="27" dur="500"/>
                                        <p:tgtEl>
                                          <p:spTgt spid="24064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0643">
                                            <p:txEl>
                                              <p:pRg st="5" end="5"/>
                                            </p:txEl>
                                          </p:spTgt>
                                        </p:tgtEl>
                                        <p:attrNameLst>
                                          <p:attrName>style.visibility</p:attrName>
                                        </p:attrNameLst>
                                      </p:cBhvr>
                                      <p:to>
                                        <p:strVal val="visible"/>
                                      </p:to>
                                    </p:set>
                                    <p:animEffect transition="in" filter="fade">
                                      <p:cBhvr>
                                        <p:cTn id="30" dur="500"/>
                                        <p:tgtEl>
                                          <p:spTgt spid="24064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0643">
                                            <p:txEl>
                                              <p:pRg st="6" end="6"/>
                                            </p:txEl>
                                          </p:spTgt>
                                        </p:tgtEl>
                                        <p:attrNameLst>
                                          <p:attrName>style.visibility</p:attrName>
                                        </p:attrNameLst>
                                      </p:cBhvr>
                                      <p:to>
                                        <p:strVal val="visible"/>
                                      </p:to>
                                    </p:set>
                                    <p:animEffect transition="in" filter="fade">
                                      <p:cBhvr>
                                        <p:cTn id="33" dur="500"/>
                                        <p:tgtEl>
                                          <p:spTgt spid="24064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0643">
                                            <p:txEl>
                                              <p:pRg st="7" end="7"/>
                                            </p:txEl>
                                          </p:spTgt>
                                        </p:tgtEl>
                                        <p:attrNameLst>
                                          <p:attrName>style.visibility</p:attrName>
                                        </p:attrNameLst>
                                      </p:cBhvr>
                                      <p:to>
                                        <p:strVal val="visible"/>
                                      </p:to>
                                    </p:set>
                                    <p:animEffect transition="in" filter="fade">
                                      <p:cBhvr>
                                        <p:cTn id="36" dur="500"/>
                                        <p:tgtEl>
                                          <p:spTgt spid="2406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847ABA7-C892-435D-AF50-FC5E4D75875B}"/>
              </a:ext>
            </a:extLst>
          </p:cNvPr>
          <p:cNvSpPr>
            <a:spLocks noGrp="1"/>
          </p:cNvSpPr>
          <p:nvPr>
            <p:ph type="title"/>
          </p:nvPr>
        </p:nvSpPr>
        <p:spPr/>
        <p:txBody>
          <a:bodyPr/>
          <a:lstStyle/>
          <a:p>
            <a:pPr eaLnBrk="1" hangingPunct="1"/>
            <a:r>
              <a:rPr lang="en-CA" altLang="en-US">
                <a:latin typeface="Arial" panose="020B0604020202020204" pitchFamily="34" charset="0"/>
                <a:ea typeface="ＭＳ Ｐゴシック" panose="020B0600070205080204" pitchFamily="34" charset="-128"/>
                <a:cs typeface="Arial" panose="020B0604020202020204" pitchFamily="34" charset="0"/>
              </a:rPr>
              <a:t>Specifically GRASP</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243715" name="Rectangle 3">
            <a:extLst>
              <a:ext uri="{FF2B5EF4-FFF2-40B4-BE49-F238E27FC236}">
                <a16:creationId xmlns:a16="http://schemas.microsoft.com/office/drawing/2014/main" id="{F83AE069-8600-4A3B-988C-870BB39D23AA}"/>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Char char="²"/>
            </a:pPr>
            <a:r>
              <a:rPr lang="en-CA" altLang="en-US" sz="2800">
                <a:latin typeface="Arial" panose="020B0604020202020204" pitchFamily="34" charset="0"/>
                <a:ea typeface="ＭＳ Ｐゴシック" panose="020B0600070205080204" pitchFamily="34" charset="-128"/>
                <a:cs typeface="Arial" panose="020B0604020202020204" pitchFamily="34" charset="0"/>
              </a:rPr>
              <a:t>Defines nine basic OO principles</a:t>
            </a:r>
          </a:p>
          <a:p>
            <a:pPr lvl="1" eaLnBrk="1" hangingPunct="1">
              <a:lnSpc>
                <a:spcPct val="80000"/>
              </a:lnSpc>
              <a:buFont typeface="Wingdings" panose="05000000000000000000" pitchFamily="2" charset="2"/>
              <a:buChar char="§"/>
            </a:pPr>
            <a:r>
              <a:rPr lang="en-CA" altLang="en-US" sz="2400">
                <a:latin typeface="Arial" panose="020B0604020202020204" pitchFamily="34" charset="0"/>
                <a:ea typeface="ＭＳ Ｐゴシック" panose="020B0600070205080204" pitchFamily="34" charset="-128"/>
                <a:cs typeface="Arial" panose="020B0604020202020204" pitchFamily="34" charset="0"/>
              </a:rPr>
              <a:t>basic building blocks for OO designs</a:t>
            </a:r>
          </a:p>
          <a:p>
            <a:pPr eaLnBrk="1" hangingPunct="1">
              <a:lnSpc>
                <a:spcPct val="80000"/>
              </a:lnSpc>
              <a:buFont typeface="Wingdings" panose="05000000000000000000" pitchFamily="2" charset="2"/>
              <a:buChar char="²"/>
            </a:pPr>
            <a:r>
              <a:rPr lang="en-CA" altLang="en-US" sz="2800">
                <a:latin typeface="Arial" panose="020B0604020202020204" pitchFamily="34" charset="0"/>
                <a:ea typeface="ＭＳ Ｐゴシック" panose="020B0600070205080204" pitchFamily="34" charset="-128"/>
                <a:cs typeface="Arial" panose="020B0604020202020204" pitchFamily="34" charset="0"/>
              </a:rPr>
              <a:t>Meant to be “pragmatic”</a:t>
            </a:r>
          </a:p>
          <a:p>
            <a:pPr eaLnBrk="1" hangingPunct="1">
              <a:lnSpc>
                <a:spcPct val="80000"/>
              </a:lnSpc>
              <a:buFont typeface="Wingdings" panose="05000000000000000000" pitchFamily="2" charset="2"/>
              <a:buChar char="²"/>
            </a:pPr>
            <a:r>
              <a:rPr lang="en-CA" altLang="en-US" sz="2800">
                <a:latin typeface="Arial" panose="020B0604020202020204" pitchFamily="34" charset="0"/>
                <a:ea typeface="ＭＳ Ｐゴシック" panose="020B0600070205080204" pitchFamily="34" charset="-128"/>
                <a:cs typeface="Arial" panose="020B0604020202020204" pitchFamily="34" charset="0"/>
              </a:rPr>
              <a:t>Meant to be a “learning aid”:</a:t>
            </a:r>
          </a:p>
          <a:p>
            <a:pPr lvl="1" eaLnBrk="1" hangingPunct="1">
              <a:lnSpc>
                <a:spcPct val="80000"/>
              </a:lnSpc>
              <a:buFont typeface="Wingdings" panose="05000000000000000000" pitchFamily="2" charset="2"/>
              <a:buChar char="§"/>
            </a:pPr>
            <a:r>
              <a:rPr lang="en-CA" altLang="en-US" sz="2400">
                <a:latin typeface="Arial" panose="020B0604020202020204" pitchFamily="34" charset="0"/>
                <a:ea typeface="ＭＳ Ｐゴシック" panose="020B0600070205080204" pitchFamily="34" charset="-128"/>
                <a:cs typeface="Arial" panose="020B0604020202020204" pitchFamily="34" charset="0"/>
              </a:rPr>
              <a:t>aids naming the group of ideas</a:t>
            </a:r>
          </a:p>
          <a:p>
            <a:pPr lvl="1" eaLnBrk="1" hangingPunct="1">
              <a:lnSpc>
                <a:spcPct val="80000"/>
              </a:lnSpc>
              <a:buFont typeface="Wingdings" panose="05000000000000000000" pitchFamily="2" charset="2"/>
              <a:buChar char="§"/>
            </a:pPr>
            <a:r>
              <a:rPr lang="en-CA" altLang="en-US" sz="2400">
                <a:latin typeface="Arial" panose="020B0604020202020204" pitchFamily="34" charset="0"/>
                <a:ea typeface="ＭＳ Ｐゴシック" panose="020B0600070205080204" pitchFamily="34" charset="-128"/>
                <a:cs typeface="Arial" panose="020B0604020202020204" pitchFamily="34" charset="0"/>
              </a:rPr>
              <a:t>aids in presenting insight of ideas</a:t>
            </a:r>
          </a:p>
          <a:p>
            <a:pPr lvl="1" eaLnBrk="1" hangingPunct="1">
              <a:lnSpc>
                <a:spcPct val="80000"/>
              </a:lnSpc>
              <a:buFont typeface="Wingdings" panose="05000000000000000000" pitchFamily="2" charset="2"/>
              <a:buChar char="§"/>
            </a:pPr>
            <a:r>
              <a:rPr lang="en-CA" altLang="en-US" sz="2400">
                <a:latin typeface="Arial" panose="020B0604020202020204" pitchFamily="34" charset="0"/>
                <a:ea typeface="ＭＳ Ｐゴシック" panose="020B0600070205080204" pitchFamily="34" charset="-128"/>
                <a:cs typeface="Arial" panose="020B0604020202020204" pitchFamily="34" charset="0"/>
              </a:rPr>
              <a:t>aids in remembering basic, classic design ideas</a:t>
            </a:r>
          </a:p>
          <a:p>
            <a:pPr eaLnBrk="1" hangingPunct="1">
              <a:lnSpc>
                <a:spcPct val="80000"/>
              </a:lnSpc>
              <a:buFont typeface="Wingdings" panose="05000000000000000000" pitchFamily="2" charset="2"/>
              <a:buChar char="²"/>
            </a:pPr>
            <a:r>
              <a:rPr lang="en-CA" altLang="en-US" sz="2800">
                <a:latin typeface="Arial" panose="020B0604020202020204" pitchFamily="34" charset="0"/>
                <a:ea typeface="ＭＳ Ｐゴシック" panose="020B0600070205080204" pitchFamily="34" charset="-128"/>
                <a:cs typeface="Arial" panose="020B0604020202020204" pitchFamily="34" charset="0"/>
              </a:rPr>
              <a:t>Also intended for combination with:</a:t>
            </a:r>
          </a:p>
          <a:p>
            <a:pPr lvl="1" eaLnBrk="1" hangingPunct="1">
              <a:lnSpc>
                <a:spcPct val="80000"/>
              </a:lnSpc>
              <a:buFont typeface="Wingdings" panose="05000000000000000000" pitchFamily="2" charset="2"/>
              <a:buChar char="§"/>
            </a:pPr>
            <a:r>
              <a:rPr lang="en-CA" altLang="en-US" sz="2400">
                <a:latin typeface="Arial" panose="020B0604020202020204" pitchFamily="34" charset="0"/>
                <a:ea typeface="ＭＳ Ｐゴシック" panose="020B0600070205080204" pitchFamily="34" charset="-128"/>
                <a:cs typeface="Arial" panose="020B0604020202020204" pitchFamily="34" charset="0"/>
              </a:rPr>
              <a:t>a development process (UP)</a:t>
            </a:r>
          </a:p>
          <a:p>
            <a:pPr lvl="1" eaLnBrk="1" hangingPunct="1">
              <a:lnSpc>
                <a:spcPct val="80000"/>
              </a:lnSpc>
              <a:buFont typeface="Wingdings" panose="05000000000000000000" pitchFamily="2" charset="2"/>
              <a:buChar char="§"/>
            </a:pPr>
            <a:r>
              <a:rPr lang="en-CA" altLang="en-US" sz="2400">
                <a:latin typeface="Arial" panose="020B0604020202020204" pitchFamily="34" charset="0"/>
                <a:ea typeface="ＭＳ Ｐゴシック" panose="020B0600070205080204" pitchFamily="34" charset="-128"/>
                <a:cs typeface="Arial" panose="020B0604020202020204" pitchFamily="34" charset="0"/>
              </a:rPr>
              <a:t>an organizational metaphor (RDD)</a:t>
            </a:r>
          </a:p>
          <a:p>
            <a:pPr lvl="1" eaLnBrk="1" hangingPunct="1">
              <a:lnSpc>
                <a:spcPct val="80000"/>
              </a:lnSpc>
              <a:buFont typeface="Wingdings" panose="05000000000000000000" pitchFamily="2" charset="2"/>
              <a:buChar char="§"/>
            </a:pPr>
            <a:r>
              <a:rPr lang="en-CA" altLang="en-US" sz="2400">
                <a:latin typeface="Arial" panose="020B0604020202020204" pitchFamily="34" charset="0"/>
                <a:ea typeface="ＭＳ Ｐゴシック" panose="020B0600070205080204" pitchFamily="34" charset="-128"/>
                <a:cs typeface="Arial" panose="020B0604020202020204" pitchFamily="34" charset="0"/>
              </a:rPr>
              <a:t>a visual modeling notation (UML)</a:t>
            </a:r>
          </a:p>
          <a:p>
            <a:pPr eaLnBrk="1" hangingPunct="1">
              <a:lnSpc>
                <a:spcPct val="80000"/>
              </a:lnSpc>
              <a:buFont typeface="Wingdings" panose="05000000000000000000" pitchFamily="2" charset="2"/>
              <a:buChar char="²"/>
            </a:pPr>
            <a:endParaRPr lang="en-US" altLang="en-US" sz="2800">
              <a:latin typeface="Arial" panose="020B0604020202020204" pitchFamily="34" charset="0"/>
              <a:ea typeface="ＭＳ Ｐゴシック" panose="020B0600070205080204" pitchFamily="34" charset="-128"/>
              <a:cs typeface="Arial" panose="020B0604020202020204" pitchFamily="34" charset="0"/>
            </a:endParaRPr>
          </a:p>
        </p:txBody>
      </p:sp>
      <p:sp>
        <p:nvSpPr>
          <p:cNvPr id="3" name="Slide Number Placeholder 2">
            <a:extLst>
              <a:ext uri="{FF2B5EF4-FFF2-40B4-BE49-F238E27FC236}">
                <a16:creationId xmlns:a16="http://schemas.microsoft.com/office/drawing/2014/main" id="{CC0C0195-550B-48FA-956D-10032CA140A2}"/>
              </a:ext>
            </a:extLst>
          </p:cNvPr>
          <p:cNvSpPr>
            <a:spLocks noGrp="1"/>
          </p:cNvSpPr>
          <p:nvPr>
            <p:ph type="sldNum" sz="quarter" idx="12"/>
          </p:nvPr>
        </p:nvSpPr>
        <p:spPr/>
        <p:txBody>
          <a:bodyPr/>
          <a:lstStyle/>
          <a:p>
            <a:pPr>
              <a:defRPr/>
            </a:pPr>
            <a:fld id="{40579097-A93F-4829-8C7B-A634F4C9FE39}" type="slidenum">
              <a:rPr lang="en-US" altLang="en-US"/>
              <a:pPr>
                <a:defRPr/>
              </a:pPr>
              <a:t>14</a:t>
            </a:fld>
            <a:endParaRPr lang="en-US"/>
          </a:p>
        </p:txBody>
      </p:sp>
      <p:sp>
        <p:nvSpPr>
          <p:cNvPr id="2" name="Footer Placeholder 1">
            <a:extLst>
              <a:ext uri="{FF2B5EF4-FFF2-40B4-BE49-F238E27FC236}">
                <a16:creationId xmlns:a16="http://schemas.microsoft.com/office/drawing/2014/main" id="{93CE477D-85EA-46B3-88ED-C4E06D33EB8C}"/>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fade">
                                      <p:cBhvr>
                                        <p:cTn id="7" dur="500"/>
                                        <p:tgtEl>
                                          <p:spTgt spid="243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3715">
                                            <p:txEl>
                                              <p:pRg st="1" end="1"/>
                                            </p:txEl>
                                          </p:spTgt>
                                        </p:tgtEl>
                                        <p:attrNameLst>
                                          <p:attrName>style.visibility</p:attrName>
                                        </p:attrNameLst>
                                      </p:cBhvr>
                                      <p:to>
                                        <p:strVal val="visible"/>
                                      </p:to>
                                    </p:set>
                                    <p:animEffect transition="in" filter="fade">
                                      <p:cBhvr>
                                        <p:cTn id="10" dur="500"/>
                                        <p:tgtEl>
                                          <p:spTgt spid="2437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3715">
                                            <p:txEl>
                                              <p:pRg st="2" end="2"/>
                                            </p:txEl>
                                          </p:spTgt>
                                        </p:tgtEl>
                                        <p:attrNameLst>
                                          <p:attrName>style.visibility</p:attrName>
                                        </p:attrNameLst>
                                      </p:cBhvr>
                                      <p:to>
                                        <p:strVal val="visible"/>
                                      </p:to>
                                    </p:set>
                                    <p:animEffect transition="in" filter="fade">
                                      <p:cBhvr>
                                        <p:cTn id="15" dur="500"/>
                                        <p:tgtEl>
                                          <p:spTgt spid="24371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3715">
                                            <p:txEl>
                                              <p:pRg st="3" end="3"/>
                                            </p:txEl>
                                          </p:spTgt>
                                        </p:tgtEl>
                                        <p:attrNameLst>
                                          <p:attrName>style.visibility</p:attrName>
                                        </p:attrNameLst>
                                      </p:cBhvr>
                                      <p:to>
                                        <p:strVal val="visible"/>
                                      </p:to>
                                    </p:set>
                                    <p:animEffect transition="in" filter="fade">
                                      <p:cBhvr>
                                        <p:cTn id="20" dur="500"/>
                                        <p:tgtEl>
                                          <p:spTgt spid="2437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3715">
                                            <p:txEl>
                                              <p:pRg st="4" end="4"/>
                                            </p:txEl>
                                          </p:spTgt>
                                        </p:tgtEl>
                                        <p:attrNameLst>
                                          <p:attrName>style.visibility</p:attrName>
                                        </p:attrNameLst>
                                      </p:cBhvr>
                                      <p:to>
                                        <p:strVal val="visible"/>
                                      </p:to>
                                    </p:set>
                                    <p:animEffect transition="in" filter="fade">
                                      <p:cBhvr>
                                        <p:cTn id="23" dur="500"/>
                                        <p:tgtEl>
                                          <p:spTgt spid="24371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3715">
                                            <p:txEl>
                                              <p:pRg st="5" end="5"/>
                                            </p:txEl>
                                          </p:spTgt>
                                        </p:tgtEl>
                                        <p:attrNameLst>
                                          <p:attrName>style.visibility</p:attrName>
                                        </p:attrNameLst>
                                      </p:cBhvr>
                                      <p:to>
                                        <p:strVal val="visible"/>
                                      </p:to>
                                    </p:set>
                                    <p:animEffect transition="in" filter="fade">
                                      <p:cBhvr>
                                        <p:cTn id="26" dur="500"/>
                                        <p:tgtEl>
                                          <p:spTgt spid="24371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3715">
                                            <p:txEl>
                                              <p:pRg st="6" end="6"/>
                                            </p:txEl>
                                          </p:spTgt>
                                        </p:tgtEl>
                                        <p:attrNameLst>
                                          <p:attrName>style.visibility</p:attrName>
                                        </p:attrNameLst>
                                      </p:cBhvr>
                                      <p:to>
                                        <p:strVal val="visible"/>
                                      </p:to>
                                    </p:set>
                                    <p:animEffect transition="in" filter="fade">
                                      <p:cBhvr>
                                        <p:cTn id="29" dur="500"/>
                                        <p:tgtEl>
                                          <p:spTgt spid="24371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3715">
                                            <p:txEl>
                                              <p:pRg st="7" end="7"/>
                                            </p:txEl>
                                          </p:spTgt>
                                        </p:tgtEl>
                                        <p:attrNameLst>
                                          <p:attrName>style.visibility</p:attrName>
                                        </p:attrNameLst>
                                      </p:cBhvr>
                                      <p:to>
                                        <p:strVal val="visible"/>
                                      </p:to>
                                    </p:set>
                                    <p:animEffect transition="in" filter="fade">
                                      <p:cBhvr>
                                        <p:cTn id="34" dur="500"/>
                                        <p:tgtEl>
                                          <p:spTgt spid="243715">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3715">
                                            <p:txEl>
                                              <p:pRg st="8" end="8"/>
                                            </p:txEl>
                                          </p:spTgt>
                                        </p:tgtEl>
                                        <p:attrNameLst>
                                          <p:attrName>style.visibility</p:attrName>
                                        </p:attrNameLst>
                                      </p:cBhvr>
                                      <p:to>
                                        <p:strVal val="visible"/>
                                      </p:to>
                                    </p:set>
                                    <p:animEffect transition="in" filter="fade">
                                      <p:cBhvr>
                                        <p:cTn id="37" dur="500"/>
                                        <p:tgtEl>
                                          <p:spTgt spid="243715">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3715">
                                            <p:txEl>
                                              <p:pRg st="9" end="9"/>
                                            </p:txEl>
                                          </p:spTgt>
                                        </p:tgtEl>
                                        <p:attrNameLst>
                                          <p:attrName>style.visibility</p:attrName>
                                        </p:attrNameLst>
                                      </p:cBhvr>
                                      <p:to>
                                        <p:strVal val="visible"/>
                                      </p:to>
                                    </p:set>
                                    <p:animEffect transition="in" filter="fade">
                                      <p:cBhvr>
                                        <p:cTn id="40" dur="500"/>
                                        <p:tgtEl>
                                          <p:spTgt spid="243715">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3715">
                                            <p:txEl>
                                              <p:pRg st="10" end="10"/>
                                            </p:txEl>
                                          </p:spTgt>
                                        </p:tgtEl>
                                        <p:attrNameLst>
                                          <p:attrName>style.visibility</p:attrName>
                                        </p:attrNameLst>
                                      </p:cBhvr>
                                      <p:to>
                                        <p:strVal val="visible"/>
                                      </p:to>
                                    </p:set>
                                    <p:animEffect transition="in" filter="fade">
                                      <p:cBhvr>
                                        <p:cTn id="43" dur="500"/>
                                        <p:tgtEl>
                                          <p:spTgt spid="2437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02AC94-4925-4AA7-A84D-8C01336B8E6F}"/>
              </a:ext>
            </a:extLst>
          </p:cNvPr>
          <p:cNvSpPr/>
          <p:nvPr/>
        </p:nvSpPr>
        <p:spPr>
          <a:xfrm>
            <a:off x="381000" y="1447800"/>
            <a:ext cx="3581400" cy="3200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FontTx/>
              <a:buChar char="–"/>
              <a:defRPr/>
            </a:pPr>
            <a:endParaRPr lang="en-US"/>
          </a:p>
        </p:txBody>
      </p:sp>
      <p:sp>
        <p:nvSpPr>
          <p:cNvPr id="46083" name="Rectangle 2">
            <a:extLst>
              <a:ext uri="{FF2B5EF4-FFF2-40B4-BE49-F238E27FC236}">
                <a16:creationId xmlns:a16="http://schemas.microsoft.com/office/drawing/2014/main" id="{6585BA14-F60D-4125-852A-269C9A809F51}"/>
              </a:ext>
            </a:extLst>
          </p:cNvPr>
          <p:cNvSpPr>
            <a:spLocks noGrp="1"/>
          </p:cNvSpPr>
          <p:nvPr>
            <p:ph type="title"/>
          </p:nvPr>
        </p:nvSpPr>
        <p:spPr/>
        <p:txBody>
          <a:bodyPr/>
          <a:lstStyle/>
          <a:p>
            <a:pPr eaLnBrk="1" hangingPunct="1"/>
            <a:r>
              <a:rPr lang="en-CA" altLang="en-US">
                <a:latin typeface="Arial" panose="020B0604020202020204" pitchFamily="34" charset="0"/>
                <a:ea typeface="ＭＳ Ｐゴシック" panose="020B0600070205080204" pitchFamily="34" charset="-128"/>
                <a:cs typeface="Arial" panose="020B0604020202020204" pitchFamily="34" charset="0"/>
              </a:rPr>
              <a:t>The Nine GRASP Patterns</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31747" name="Rectangle 3">
            <a:extLst>
              <a:ext uri="{FF2B5EF4-FFF2-40B4-BE49-F238E27FC236}">
                <a16:creationId xmlns:a16="http://schemas.microsoft.com/office/drawing/2014/main" id="{03CFE8A8-9978-4352-B329-AB7E2CBFFD25}"/>
              </a:ext>
            </a:extLst>
          </p:cNvPr>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3400" indent="-533400" eaLnBrk="1" hangingPunct="1">
              <a:buFontTx/>
              <a:buAutoNum type="arabicPeriod"/>
            </a:pPr>
            <a:r>
              <a:rPr lang="en-CA" altLang="en-US">
                <a:ea typeface="ＭＳ Ｐゴシック"/>
              </a:rPr>
              <a:t>Creator</a:t>
            </a:r>
          </a:p>
          <a:p>
            <a:pPr marL="533400" indent="-533400" eaLnBrk="1" hangingPunct="1">
              <a:buFontTx/>
              <a:buAutoNum type="arabicPeriod"/>
            </a:pPr>
            <a:r>
              <a:rPr lang="en-CA" altLang="en-US">
                <a:ea typeface="ＭＳ Ｐゴシック"/>
              </a:rPr>
              <a:t>Information Expert</a:t>
            </a:r>
          </a:p>
          <a:p>
            <a:pPr marL="533400" indent="-533400" eaLnBrk="1" hangingPunct="1">
              <a:buFontTx/>
              <a:buAutoNum type="arabicPeriod"/>
            </a:pPr>
            <a:r>
              <a:rPr lang="en-CA" altLang="en-US">
                <a:highlight>
                  <a:srgbClr val="00FFFF"/>
                </a:highlight>
                <a:ea typeface="ＭＳ Ｐゴシック"/>
              </a:rPr>
              <a:t>Low Coupling</a:t>
            </a:r>
          </a:p>
          <a:p>
            <a:pPr marL="533400" indent="-533400" eaLnBrk="1" hangingPunct="1">
              <a:buFontTx/>
              <a:buAutoNum type="arabicPeriod"/>
            </a:pPr>
            <a:r>
              <a:rPr lang="en-CA" altLang="en-US">
                <a:ea typeface="ＭＳ Ｐゴシック"/>
              </a:rPr>
              <a:t>Controller</a:t>
            </a:r>
          </a:p>
          <a:p>
            <a:pPr marL="533400" indent="-533400" eaLnBrk="1" hangingPunct="1">
              <a:buFontTx/>
              <a:buAutoNum type="arabicPeriod"/>
            </a:pPr>
            <a:r>
              <a:rPr lang="en-CA" altLang="en-US">
                <a:highlight>
                  <a:srgbClr val="00FFFF"/>
                </a:highlight>
                <a:ea typeface="ＭＳ Ｐゴシック"/>
              </a:rPr>
              <a:t>High Cohesion</a:t>
            </a:r>
            <a:endParaRPr lang="en-US" altLang="en-US">
              <a:highlight>
                <a:srgbClr val="00FFFF"/>
              </a:highlight>
              <a:ea typeface="ＭＳ Ｐゴシック"/>
            </a:endParaRPr>
          </a:p>
        </p:txBody>
      </p:sp>
      <p:sp>
        <p:nvSpPr>
          <p:cNvPr id="31748" name="Rectangle 4">
            <a:extLst>
              <a:ext uri="{FF2B5EF4-FFF2-40B4-BE49-F238E27FC236}">
                <a16:creationId xmlns:a16="http://schemas.microsoft.com/office/drawing/2014/main" id="{A31A3041-FDFE-41A3-9229-1F6CD03AB09F}"/>
              </a:ext>
            </a:extLst>
          </p:cNvPr>
          <p:cNvSpPr>
            <a:spLocks noGrp="1" noChangeArrowheads="1"/>
          </p:cNvSpPr>
          <p:nvPr>
            <p:ph sz="half" idx="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3400" indent="-533400" eaLnBrk="1" hangingPunct="1">
              <a:buFontTx/>
              <a:buAutoNum type="arabicPeriod" startAt="6"/>
            </a:pPr>
            <a:r>
              <a:rPr lang="en-CA" altLang="en-US">
                <a:ea typeface="ＭＳ Ｐゴシック" panose="020B0600070205080204" pitchFamily="34" charset="-128"/>
              </a:rPr>
              <a:t>Polymorphism</a:t>
            </a:r>
          </a:p>
          <a:p>
            <a:pPr marL="533400" indent="-533400" eaLnBrk="1" hangingPunct="1">
              <a:buFontTx/>
              <a:buAutoNum type="arabicPeriod" startAt="6"/>
            </a:pPr>
            <a:r>
              <a:rPr lang="en-CA" altLang="en-US">
                <a:ea typeface="ＭＳ Ｐゴシック" panose="020B0600070205080204" pitchFamily="34" charset="-128"/>
              </a:rPr>
              <a:t>Pure Fabrication</a:t>
            </a:r>
          </a:p>
          <a:p>
            <a:pPr marL="533400" indent="-533400" eaLnBrk="1" hangingPunct="1">
              <a:buFontTx/>
              <a:buAutoNum type="arabicPeriod" startAt="6"/>
            </a:pPr>
            <a:r>
              <a:rPr lang="en-CA" altLang="en-US">
                <a:ea typeface="ＭＳ Ｐゴシック" panose="020B0600070205080204" pitchFamily="34" charset="-128"/>
              </a:rPr>
              <a:t>Indirection</a:t>
            </a:r>
          </a:p>
          <a:p>
            <a:pPr marL="533400" indent="-533400" eaLnBrk="1" hangingPunct="1">
              <a:buFontTx/>
              <a:buAutoNum type="arabicPeriod" startAt="6"/>
            </a:pPr>
            <a:r>
              <a:rPr lang="en-CA" altLang="en-US">
                <a:ea typeface="ＭＳ Ｐゴシック" panose="020B0600070205080204" pitchFamily="34" charset="-128"/>
              </a:rPr>
              <a:t>Protected Variations</a:t>
            </a:r>
            <a:endParaRPr lang="en-US" altLang="en-US">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50CD01EB-097A-4617-945C-F5DA44391733}"/>
              </a:ext>
            </a:extLst>
          </p:cNvPr>
          <p:cNvSpPr>
            <a:spLocks noGrp="1"/>
          </p:cNvSpPr>
          <p:nvPr>
            <p:ph type="sldNum" sz="quarter" idx="12"/>
          </p:nvPr>
        </p:nvSpPr>
        <p:spPr/>
        <p:txBody>
          <a:bodyPr/>
          <a:lstStyle/>
          <a:p>
            <a:pPr>
              <a:defRPr/>
            </a:pPr>
            <a:fld id="{3AF3F29A-455D-4B80-A385-2D9E85F36F28}" type="slidenum">
              <a:rPr lang="en-US" altLang="en-US"/>
              <a:pPr>
                <a:defRPr/>
              </a:pPr>
              <a:t>15</a:t>
            </a:fld>
            <a:endParaRPr lang="en-US"/>
          </a:p>
        </p:txBody>
      </p:sp>
      <p:sp>
        <p:nvSpPr>
          <p:cNvPr id="3" name="Footer Placeholder 2">
            <a:extLst>
              <a:ext uri="{FF2B5EF4-FFF2-40B4-BE49-F238E27FC236}">
                <a16:creationId xmlns:a16="http://schemas.microsoft.com/office/drawing/2014/main" id="{7430F7C7-D4A2-47E0-A983-9B13BADD3F87}"/>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1747">
                                            <p:txEl>
                                              <p:pRg st="0" end="0"/>
                                            </p:txEl>
                                          </p:spTgt>
                                        </p:tgtEl>
                                        <p:attrNameLst>
                                          <p:attrName>style.visibility</p:attrName>
                                        </p:attrNameLst>
                                      </p:cBhvr>
                                      <p:to>
                                        <p:strVal val="visible"/>
                                      </p:to>
                                    </p:set>
                                    <p:set>
                                      <p:cBhvr>
                                        <p:cTn id="7" dur="455" fill="hold">
                                          <p:stCondLst>
                                            <p:cond delay="0"/>
                                          </p:stCondLst>
                                        </p:cTn>
                                        <p:tgtEl>
                                          <p:spTgt spid="31747">
                                            <p:txEl>
                                              <p:pRg st="0" end="0"/>
                                            </p:txEl>
                                          </p:spTgt>
                                        </p:tgtEl>
                                        <p:attrNameLst>
                                          <p:attrName>style.rotation</p:attrName>
                                        </p:attrNameLst>
                                      </p:cBhvr>
                                      <p:to>
                                        <p:strVal val="-45.0"/>
                                      </p:to>
                                    </p:set>
                                    <p:anim calcmode="lin" valueType="num">
                                      <p:cBhvr>
                                        <p:cTn id="8" dur="455" fill="hold">
                                          <p:stCondLst>
                                            <p:cond delay="455"/>
                                          </p:stCondLst>
                                        </p:cTn>
                                        <p:tgtEl>
                                          <p:spTgt spid="31747">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1747">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1747">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1747">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ntr" presetSubtype="0" accel="50000" fill="hold" nodeType="clickEffect">
                                  <p:stCondLst>
                                    <p:cond delay="0"/>
                                  </p:stCondLst>
                                  <p:iterate type="lt">
                                    <p:tmPct val="50000"/>
                                  </p:iterate>
                                  <p:childTnLst>
                                    <p:set>
                                      <p:cBhvr>
                                        <p:cTn id="15" dur="1" fill="hold">
                                          <p:stCondLst>
                                            <p:cond delay="0"/>
                                          </p:stCondLst>
                                        </p:cTn>
                                        <p:tgtEl>
                                          <p:spTgt spid="31747">
                                            <p:txEl>
                                              <p:pRg st="1" end="1"/>
                                            </p:txEl>
                                          </p:spTgt>
                                        </p:tgtEl>
                                        <p:attrNameLst>
                                          <p:attrName>style.visibility</p:attrName>
                                        </p:attrNameLst>
                                      </p:cBhvr>
                                      <p:to>
                                        <p:strVal val="visible"/>
                                      </p:to>
                                    </p:set>
                                    <p:set>
                                      <p:cBhvr>
                                        <p:cTn id="16" dur="455" fill="hold">
                                          <p:stCondLst>
                                            <p:cond delay="0"/>
                                          </p:stCondLst>
                                        </p:cTn>
                                        <p:tgtEl>
                                          <p:spTgt spid="31747">
                                            <p:txEl>
                                              <p:pRg st="1" end="1"/>
                                            </p:txEl>
                                          </p:spTgt>
                                        </p:tgtEl>
                                        <p:attrNameLst>
                                          <p:attrName>style.rotation</p:attrName>
                                        </p:attrNameLst>
                                      </p:cBhvr>
                                      <p:to>
                                        <p:strVal val="-45.0"/>
                                      </p:to>
                                    </p:set>
                                    <p:anim calcmode="lin" valueType="num">
                                      <p:cBhvr>
                                        <p:cTn id="17" dur="455" fill="hold">
                                          <p:stCondLst>
                                            <p:cond delay="455"/>
                                          </p:stCondLst>
                                        </p:cTn>
                                        <p:tgtEl>
                                          <p:spTgt spid="31747">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18" dur="455" fill="hold">
                                          <p:stCondLst>
                                            <p:cond delay="0"/>
                                          </p:stCondLst>
                                        </p:cTn>
                                        <p:tgtEl>
                                          <p:spTgt spid="31747">
                                            <p:txEl>
                                              <p:pRg st="1" end="1"/>
                                            </p:txEl>
                                          </p:spTgt>
                                        </p:tgtEl>
                                        <p:attrNameLst>
                                          <p:attrName>ppt_y</p:attrName>
                                        </p:attrNameLst>
                                      </p:cBhvr>
                                      <p:tavLst>
                                        <p:tav tm="0">
                                          <p:val>
                                            <p:strVal val="#ppt_y-1"/>
                                          </p:val>
                                        </p:tav>
                                        <p:tav tm="100000">
                                          <p:val>
                                            <p:strVal val="#ppt_y-(0.354*#ppt_w-0.172*#ppt_h)"/>
                                          </p:val>
                                        </p:tav>
                                      </p:tavLst>
                                    </p:anim>
                                    <p:anim calcmode="lin" valueType="num">
                                      <p:cBhvr>
                                        <p:cTn id="19" dur="156" decel="50000" autoRev="1" fill="hold">
                                          <p:stCondLst>
                                            <p:cond delay="455"/>
                                          </p:stCondLst>
                                        </p:cTn>
                                        <p:tgtEl>
                                          <p:spTgt spid="31747">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0" dur="136" fill="hold">
                                          <p:stCondLst>
                                            <p:cond delay="864"/>
                                          </p:stCondLst>
                                        </p:cTn>
                                        <p:tgtEl>
                                          <p:spTgt spid="31747">
                                            <p:txEl>
                                              <p:pRg st="1" end="1"/>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8" presetClass="entr" presetSubtype="0" accel="50000" fill="hold" nodeType="clickEffect">
                                  <p:stCondLst>
                                    <p:cond delay="0"/>
                                  </p:stCondLst>
                                  <p:iterate type="lt">
                                    <p:tmPct val="50000"/>
                                  </p:iterate>
                                  <p:childTnLst>
                                    <p:set>
                                      <p:cBhvr>
                                        <p:cTn id="24" dur="1" fill="hold">
                                          <p:stCondLst>
                                            <p:cond delay="0"/>
                                          </p:stCondLst>
                                        </p:cTn>
                                        <p:tgtEl>
                                          <p:spTgt spid="31747">
                                            <p:txEl>
                                              <p:pRg st="2" end="2"/>
                                            </p:txEl>
                                          </p:spTgt>
                                        </p:tgtEl>
                                        <p:attrNameLst>
                                          <p:attrName>style.visibility</p:attrName>
                                        </p:attrNameLst>
                                      </p:cBhvr>
                                      <p:to>
                                        <p:strVal val="visible"/>
                                      </p:to>
                                    </p:set>
                                    <p:set>
                                      <p:cBhvr>
                                        <p:cTn id="25" dur="455" fill="hold">
                                          <p:stCondLst>
                                            <p:cond delay="0"/>
                                          </p:stCondLst>
                                        </p:cTn>
                                        <p:tgtEl>
                                          <p:spTgt spid="31747">
                                            <p:txEl>
                                              <p:pRg st="2" end="2"/>
                                            </p:txEl>
                                          </p:spTgt>
                                        </p:tgtEl>
                                        <p:attrNameLst>
                                          <p:attrName>style.rotation</p:attrName>
                                        </p:attrNameLst>
                                      </p:cBhvr>
                                      <p:to>
                                        <p:strVal val="-45.0"/>
                                      </p:to>
                                    </p:set>
                                    <p:anim calcmode="lin" valueType="num">
                                      <p:cBhvr>
                                        <p:cTn id="26" dur="455" fill="hold">
                                          <p:stCondLst>
                                            <p:cond delay="455"/>
                                          </p:stCondLst>
                                        </p:cTn>
                                        <p:tgtEl>
                                          <p:spTgt spid="31747">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27" dur="455" fill="hold">
                                          <p:stCondLst>
                                            <p:cond delay="0"/>
                                          </p:stCondLst>
                                        </p:cTn>
                                        <p:tgtEl>
                                          <p:spTgt spid="31747">
                                            <p:txEl>
                                              <p:pRg st="2" end="2"/>
                                            </p:txEl>
                                          </p:spTgt>
                                        </p:tgtEl>
                                        <p:attrNameLst>
                                          <p:attrName>ppt_y</p:attrName>
                                        </p:attrNameLst>
                                      </p:cBhvr>
                                      <p:tavLst>
                                        <p:tav tm="0">
                                          <p:val>
                                            <p:strVal val="#ppt_y-1"/>
                                          </p:val>
                                        </p:tav>
                                        <p:tav tm="100000">
                                          <p:val>
                                            <p:strVal val="#ppt_y-(0.354*#ppt_w-0.172*#ppt_h)"/>
                                          </p:val>
                                        </p:tav>
                                      </p:tavLst>
                                    </p:anim>
                                    <p:anim calcmode="lin" valueType="num">
                                      <p:cBhvr>
                                        <p:cTn id="28" dur="156" decel="50000" autoRev="1" fill="hold">
                                          <p:stCondLst>
                                            <p:cond delay="455"/>
                                          </p:stCondLst>
                                        </p:cTn>
                                        <p:tgtEl>
                                          <p:spTgt spid="31747">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29" dur="136" fill="hold">
                                          <p:stCondLst>
                                            <p:cond delay="864"/>
                                          </p:stCondLst>
                                        </p:cTn>
                                        <p:tgtEl>
                                          <p:spTgt spid="31747">
                                            <p:txEl>
                                              <p:pRg st="2" end="2"/>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8" presetClass="entr" presetSubtype="0" accel="50000" fill="hold" nodeType="clickEffect">
                                  <p:stCondLst>
                                    <p:cond delay="0"/>
                                  </p:stCondLst>
                                  <p:iterate type="lt">
                                    <p:tmPct val="50000"/>
                                  </p:iterate>
                                  <p:childTnLst>
                                    <p:set>
                                      <p:cBhvr>
                                        <p:cTn id="33" dur="1" fill="hold">
                                          <p:stCondLst>
                                            <p:cond delay="0"/>
                                          </p:stCondLst>
                                        </p:cTn>
                                        <p:tgtEl>
                                          <p:spTgt spid="31747">
                                            <p:txEl>
                                              <p:pRg st="3" end="3"/>
                                            </p:txEl>
                                          </p:spTgt>
                                        </p:tgtEl>
                                        <p:attrNameLst>
                                          <p:attrName>style.visibility</p:attrName>
                                        </p:attrNameLst>
                                      </p:cBhvr>
                                      <p:to>
                                        <p:strVal val="visible"/>
                                      </p:to>
                                    </p:set>
                                    <p:set>
                                      <p:cBhvr>
                                        <p:cTn id="34" dur="455" fill="hold">
                                          <p:stCondLst>
                                            <p:cond delay="0"/>
                                          </p:stCondLst>
                                        </p:cTn>
                                        <p:tgtEl>
                                          <p:spTgt spid="31747">
                                            <p:txEl>
                                              <p:pRg st="3" end="3"/>
                                            </p:txEl>
                                          </p:spTgt>
                                        </p:tgtEl>
                                        <p:attrNameLst>
                                          <p:attrName>style.rotation</p:attrName>
                                        </p:attrNameLst>
                                      </p:cBhvr>
                                      <p:to>
                                        <p:strVal val="-45.0"/>
                                      </p:to>
                                    </p:set>
                                    <p:anim calcmode="lin" valueType="num">
                                      <p:cBhvr>
                                        <p:cTn id="35" dur="455" fill="hold">
                                          <p:stCondLst>
                                            <p:cond delay="455"/>
                                          </p:stCondLst>
                                        </p:cTn>
                                        <p:tgtEl>
                                          <p:spTgt spid="31747">
                                            <p:txEl>
                                              <p:pRg st="3" end="3"/>
                                            </p:txEl>
                                          </p:spTgt>
                                        </p:tgtEl>
                                        <p:attrNameLst>
                                          <p:attrName>style.rotation</p:attrName>
                                        </p:attrNameLst>
                                      </p:cBhvr>
                                      <p:tavLst>
                                        <p:tav tm="0">
                                          <p:val>
                                            <p:fltVal val="-45"/>
                                          </p:val>
                                        </p:tav>
                                        <p:tav tm="69900">
                                          <p:val>
                                            <p:fltVal val="45"/>
                                          </p:val>
                                        </p:tav>
                                        <p:tav tm="100000">
                                          <p:val>
                                            <p:fltVal val="0"/>
                                          </p:val>
                                        </p:tav>
                                      </p:tavLst>
                                    </p:anim>
                                    <p:anim calcmode="lin" valueType="num">
                                      <p:cBhvr>
                                        <p:cTn id="36" dur="455" fill="hold">
                                          <p:stCondLst>
                                            <p:cond delay="0"/>
                                          </p:stCondLst>
                                        </p:cTn>
                                        <p:tgtEl>
                                          <p:spTgt spid="31747">
                                            <p:txEl>
                                              <p:pRg st="3" end="3"/>
                                            </p:txEl>
                                          </p:spTgt>
                                        </p:tgtEl>
                                        <p:attrNameLst>
                                          <p:attrName>ppt_y</p:attrName>
                                        </p:attrNameLst>
                                      </p:cBhvr>
                                      <p:tavLst>
                                        <p:tav tm="0">
                                          <p:val>
                                            <p:strVal val="#ppt_y-1"/>
                                          </p:val>
                                        </p:tav>
                                        <p:tav tm="100000">
                                          <p:val>
                                            <p:strVal val="#ppt_y-(0.354*#ppt_w-0.172*#ppt_h)"/>
                                          </p:val>
                                        </p:tav>
                                      </p:tavLst>
                                    </p:anim>
                                    <p:anim calcmode="lin" valueType="num">
                                      <p:cBhvr>
                                        <p:cTn id="37" dur="156" decel="50000" autoRev="1" fill="hold">
                                          <p:stCondLst>
                                            <p:cond delay="455"/>
                                          </p:stCondLst>
                                        </p:cTn>
                                        <p:tgtEl>
                                          <p:spTgt spid="31747">
                                            <p:txEl>
                                              <p:pRg st="3" end="3"/>
                                            </p:txEl>
                                          </p:spTgt>
                                        </p:tgtEl>
                                        <p:attrNameLst>
                                          <p:attrName>ppt_y</p:attrName>
                                        </p:attrNameLst>
                                      </p:cBhvr>
                                      <p:tavLst>
                                        <p:tav tm="0">
                                          <p:val>
                                            <p:strVal val="#ppt_y-(0.354*#ppt_w-0.172*#ppt_h)"/>
                                          </p:val>
                                        </p:tav>
                                        <p:tav tm="100000">
                                          <p:val>
                                            <p:strVal val="#ppt_y-(0.354*#ppt_w-0.172*#ppt_h)-#ppt_h/2"/>
                                          </p:val>
                                        </p:tav>
                                      </p:tavLst>
                                    </p:anim>
                                    <p:anim calcmode="lin" valueType="num">
                                      <p:cBhvr>
                                        <p:cTn id="38" dur="136" fill="hold">
                                          <p:stCondLst>
                                            <p:cond delay="864"/>
                                          </p:stCondLst>
                                        </p:cTn>
                                        <p:tgtEl>
                                          <p:spTgt spid="31747">
                                            <p:txEl>
                                              <p:pRg st="3" end="3"/>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8" presetClass="entr" presetSubtype="0" accel="50000" fill="hold" nodeType="clickEffect">
                                  <p:stCondLst>
                                    <p:cond delay="0"/>
                                  </p:stCondLst>
                                  <p:iterate type="lt">
                                    <p:tmPct val="50000"/>
                                  </p:iterate>
                                  <p:childTnLst>
                                    <p:set>
                                      <p:cBhvr>
                                        <p:cTn id="42" dur="1" fill="hold">
                                          <p:stCondLst>
                                            <p:cond delay="0"/>
                                          </p:stCondLst>
                                        </p:cTn>
                                        <p:tgtEl>
                                          <p:spTgt spid="31747">
                                            <p:txEl>
                                              <p:pRg st="4" end="4"/>
                                            </p:txEl>
                                          </p:spTgt>
                                        </p:tgtEl>
                                        <p:attrNameLst>
                                          <p:attrName>style.visibility</p:attrName>
                                        </p:attrNameLst>
                                      </p:cBhvr>
                                      <p:to>
                                        <p:strVal val="visible"/>
                                      </p:to>
                                    </p:set>
                                    <p:set>
                                      <p:cBhvr>
                                        <p:cTn id="43" dur="455" fill="hold">
                                          <p:stCondLst>
                                            <p:cond delay="0"/>
                                          </p:stCondLst>
                                        </p:cTn>
                                        <p:tgtEl>
                                          <p:spTgt spid="31747">
                                            <p:txEl>
                                              <p:pRg st="4" end="4"/>
                                            </p:txEl>
                                          </p:spTgt>
                                        </p:tgtEl>
                                        <p:attrNameLst>
                                          <p:attrName>style.rotation</p:attrName>
                                        </p:attrNameLst>
                                      </p:cBhvr>
                                      <p:to>
                                        <p:strVal val="-45.0"/>
                                      </p:to>
                                    </p:set>
                                    <p:anim calcmode="lin" valueType="num">
                                      <p:cBhvr>
                                        <p:cTn id="44" dur="455" fill="hold">
                                          <p:stCondLst>
                                            <p:cond delay="455"/>
                                          </p:stCondLst>
                                        </p:cTn>
                                        <p:tgtEl>
                                          <p:spTgt spid="31747">
                                            <p:txEl>
                                              <p:pRg st="4" end="4"/>
                                            </p:txEl>
                                          </p:spTgt>
                                        </p:tgtEl>
                                        <p:attrNameLst>
                                          <p:attrName>style.rotation</p:attrName>
                                        </p:attrNameLst>
                                      </p:cBhvr>
                                      <p:tavLst>
                                        <p:tav tm="0">
                                          <p:val>
                                            <p:fltVal val="-45"/>
                                          </p:val>
                                        </p:tav>
                                        <p:tav tm="69900">
                                          <p:val>
                                            <p:fltVal val="45"/>
                                          </p:val>
                                        </p:tav>
                                        <p:tav tm="100000">
                                          <p:val>
                                            <p:fltVal val="0"/>
                                          </p:val>
                                        </p:tav>
                                      </p:tavLst>
                                    </p:anim>
                                    <p:anim calcmode="lin" valueType="num">
                                      <p:cBhvr>
                                        <p:cTn id="45" dur="455" fill="hold">
                                          <p:stCondLst>
                                            <p:cond delay="0"/>
                                          </p:stCondLst>
                                        </p:cTn>
                                        <p:tgtEl>
                                          <p:spTgt spid="31747">
                                            <p:txEl>
                                              <p:pRg st="4" end="4"/>
                                            </p:txEl>
                                          </p:spTgt>
                                        </p:tgtEl>
                                        <p:attrNameLst>
                                          <p:attrName>ppt_y</p:attrName>
                                        </p:attrNameLst>
                                      </p:cBhvr>
                                      <p:tavLst>
                                        <p:tav tm="0">
                                          <p:val>
                                            <p:strVal val="#ppt_y-1"/>
                                          </p:val>
                                        </p:tav>
                                        <p:tav tm="100000">
                                          <p:val>
                                            <p:strVal val="#ppt_y-(0.354*#ppt_w-0.172*#ppt_h)"/>
                                          </p:val>
                                        </p:tav>
                                      </p:tavLst>
                                    </p:anim>
                                    <p:anim calcmode="lin" valueType="num">
                                      <p:cBhvr>
                                        <p:cTn id="46" dur="156" decel="50000" autoRev="1" fill="hold">
                                          <p:stCondLst>
                                            <p:cond delay="455"/>
                                          </p:stCondLst>
                                        </p:cTn>
                                        <p:tgtEl>
                                          <p:spTgt spid="31747">
                                            <p:txEl>
                                              <p:pRg st="4" end="4"/>
                                            </p:txEl>
                                          </p:spTgt>
                                        </p:tgtEl>
                                        <p:attrNameLst>
                                          <p:attrName>ppt_y</p:attrName>
                                        </p:attrNameLst>
                                      </p:cBhvr>
                                      <p:tavLst>
                                        <p:tav tm="0">
                                          <p:val>
                                            <p:strVal val="#ppt_y-(0.354*#ppt_w-0.172*#ppt_h)"/>
                                          </p:val>
                                        </p:tav>
                                        <p:tav tm="100000">
                                          <p:val>
                                            <p:strVal val="#ppt_y-(0.354*#ppt_w-0.172*#ppt_h)-#ppt_h/2"/>
                                          </p:val>
                                        </p:tav>
                                      </p:tavLst>
                                    </p:anim>
                                    <p:anim calcmode="lin" valueType="num">
                                      <p:cBhvr>
                                        <p:cTn id="47" dur="136" fill="hold">
                                          <p:stCondLst>
                                            <p:cond delay="864"/>
                                          </p:stCondLst>
                                        </p:cTn>
                                        <p:tgtEl>
                                          <p:spTgt spid="31747">
                                            <p:txEl>
                                              <p:pRg st="4" end="4"/>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8" presetClass="entr" presetSubtype="0" accel="50000" fill="hold" nodeType="clickEffect">
                                  <p:stCondLst>
                                    <p:cond delay="0"/>
                                  </p:stCondLst>
                                  <p:iterate type="lt">
                                    <p:tmPct val="50000"/>
                                  </p:iterate>
                                  <p:childTnLst>
                                    <p:set>
                                      <p:cBhvr>
                                        <p:cTn id="51" dur="1" fill="hold">
                                          <p:stCondLst>
                                            <p:cond delay="0"/>
                                          </p:stCondLst>
                                        </p:cTn>
                                        <p:tgtEl>
                                          <p:spTgt spid="31748">
                                            <p:txEl>
                                              <p:pRg st="0" end="0"/>
                                            </p:txEl>
                                          </p:spTgt>
                                        </p:tgtEl>
                                        <p:attrNameLst>
                                          <p:attrName>style.visibility</p:attrName>
                                        </p:attrNameLst>
                                      </p:cBhvr>
                                      <p:to>
                                        <p:strVal val="visible"/>
                                      </p:to>
                                    </p:set>
                                    <p:set>
                                      <p:cBhvr>
                                        <p:cTn id="52" dur="455" fill="hold">
                                          <p:stCondLst>
                                            <p:cond delay="0"/>
                                          </p:stCondLst>
                                        </p:cTn>
                                        <p:tgtEl>
                                          <p:spTgt spid="31748">
                                            <p:txEl>
                                              <p:pRg st="0" end="0"/>
                                            </p:txEl>
                                          </p:spTgt>
                                        </p:tgtEl>
                                        <p:attrNameLst>
                                          <p:attrName>style.rotation</p:attrName>
                                        </p:attrNameLst>
                                      </p:cBhvr>
                                      <p:to>
                                        <p:strVal val="-45.0"/>
                                      </p:to>
                                    </p:set>
                                    <p:anim calcmode="lin" valueType="num">
                                      <p:cBhvr>
                                        <p:cTn id="53" dur="455" fill="hold">
                                          <p:stCondLst>
                                            <p:cond delay="455"/>
                                          </p:stCondLst>
                                        </p:cTn>
                                        <p:tgtEl>
                                          <p:spTgt spid="31748">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54" dur="455" fill="hold">
                                          <p:stCondLst>
                                            <p:cond delay="0"/>
                                          </p:stCondLst>
                                        </p:cTn>
                                        <p:tgtEl>
                                          <p:spTgt spid="31748">
                                            <p:txEl>
                                              <p:pRg st="0" end="0"/>
                                            </p:txEl>
                                          </p:spTgt>
                                        </p:tgtEl>
                                        <p:attrNameLst>
                                          <p:attrName>ppt_y</p:attrName>
                                        </p:attrNameLst>
                                      </p:cBhvr>
                                      <p:tavLst>
                                        <p:tav tm="0">
                                          <p:val>
                                            <p:strVal val="#ppt_y-1"/>
                                          </p:val>
                                        </p:tav>
                                        <p:tav tm="100000">
                                          <p:val>
                                            <p:strVal val="#ppt_y-(0.354*#ppt_w-0.172*#ppt_h)"/>
                                          </p:val>
                                        </p:tav>
                                      </p:tavLst>
                                    </p:anim>
                                    <p:anim calcmode="lin" valueType="num">
                                      <p:cBhvr>
                                        <p:cTn id="55" dur="156" decel="50000" autoRev="1" fill="hold">
                                          <p:stCondLst>
                                            <p:cond delay="455"/>
                                          </p:stCondLst>
                                        </p:cTn>
                                        <p:tgtEl>
                                          <p:spTgt spid="31748">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56" dur="136" fill="hold">
                                          <p:stCondLst>
                                            <p:cond delay="864"/>
                                          </p:stCondLst>
                                        </p:cTn>
                                        <p:tgtEl>
                                          <p:spTgt spid="31748">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8" presetClass="entr" presetSubtype="0" accel="50000" fill="hold" nodeType="clickEffect">
                                  <p:stCondLst>
                                    <p:cond delay="0"/>
                                  </p:stCondLst>
                                  <p:iterate type="lt">
                                    <p:tmPct val="50000"/>
                                  </p:iterate>
                                  <p:childTnLst>
                                    <p:set>
                                      <p:cBhvr>
                                        <p:cTn id="60" dur="1" fill="hold">
                                          <p:stCondLst>
                                            <p:cond delay="0"/>
                                          </p:stCondLst>
                                        </p:cTn>
                                        <p:tgtEl>
                                          <p:spTgt spid="31748">
                                            <p:txEl>
                                              <p:pRg st="1" end="1"/>
                                            </p:txEl>
                                          </p:spTgt>
                                        </p:tgtEl>
                                        <p:attrNameLst>
                                          <p:attrName>style.visibility</p:attrName>
                                        </p:attrNameLst>
                                      </p:cBhvr>
                                      <p:to>
                                        <p:strVal val="visible"/>
                                      </p:to>
                                    </p:set>
                                    <p:set>
                                      <p:cBhvr>
                                        <p:cTn id="61" dur="455" fill="hold">
                                          <p:stCondLst>
                                            <p:cond delay="0"/>
                                          </p:stCondLst>
                                        </p:cTn>
                                        <p:tgtEl>
                                          <p:spTgt spid="31748">
                                            <p:txEl>
                                              <p:pRg st="1" end="1"/>
                                            </p:txEl>
                                          </p:spTgt>
                                        </p:tgtEl>
                                        <p:attrNameLst>
                                          <p:attrName>style.rotation</p:attrName>
                                        </p:attrNameLst>
                                      </p:cBhvr>
                                      <p:to>
                                        <p:strVal val="-45.0"/>
                                      </p:to>
                                    </p:set>
                                    <p:anim calcmode="lin" valueType="num">
                                      <p:cBhvr>
                                        <p:cTn id="62" dur="455" fill="hold">
                                          <p:stCondLst>
                                            <p:cond delay="455"/>
                                          </p:stCondLst>
                                        </p:cTn>
                                        <p:tgtEl>
                                          <p:spTgt spid="31748">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63" dur="455" fill="hold">
                                          <p:stCondLst>
                                            <p:cond delay="0"/>
                                          </p:stCondLst>
                                        </p:cTn>
                                        <p:tgtEl>
                                          <p:spTgt spid="31748">
                                            <p:txEl>
                                              <p:pRg st="1" end="1"/>
                                            </p:txEl>
                                          </p:spTgt>
                                        </p:tgtEl>
                                        <p:attrNameLst>
                                          <p:attrName>ppt_y</p:attrName>
                                        </p:attrNameLst>
                                      </p:cBhvr>
                                      <p:tavLst>
                                        <p:tav tm="0">
                                          <p:val>
                                            <p:strVal val="#ppt_y-1"/>
                                          </p:val>
                                        </p:tav>
                                        <p:tav tm="100000">
                                          <p:val>
                                            <p:strVal val="#ppt_y-(0.354*#ppt_w-0.172*#ppt_h)"/>
                                          </p:val>
                                        </p:tav>
                                      </p:tavLst>
                                    </p:anim>
                                    <p:anim calcmode="lin" valueType="num">
                                      <p:cBhvr>
                                        <p:cTn id="64" dur="156" decel="50000" autoRev="1" fill="hold">
                                          <p:stCondLst>
                                            <p:cond delay="455"/>
                                          </p:stCondLst>
                                        </p:cTn>
                                        <p:tgtEl>
                                          <p:spTgt spid="31748">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65" dur="136" fill="hold">
                                          <p:stCondLst>
                                            <p:cond delay="864"/>
                                          </p:stCondLst>
                                        </p:cTn>
                                        <p:tgtEl>
                                          <p:spTgt spid="31748">
                                            <p:txEl>
                                              <p:pRg st="1" end="1"/>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38" presetClass="entr" presetSubtype="0" accel="50000" fill="hold" nodeType="clickEffect">
                                  <p:stCondLst>
                                    <p:cond delay="0"/>
                                  </p:stCondLst>
                                  <p:iterate type="lt">
                                    <p:tmPct val="50000"/>
                                  </p:iterate>
                                  <p:childTnLst>
                                    <p:set>
                                      <p:cBhvr>
                                        <p:cTn id="69" dur="1" fill="hold">
                                          <p:stCondLst>
                                            <p:cond delay="0"/>
                                          </p:stCondLst>
                                        </p:cTn>
                                        <p:tgtEl>
                                          <p:spTgt spid="31748">
                                            <p:txEl>
                                              <p:pRg st="2" end="2"/>
                                            </p:txEl>
                                          </p:spTgt>
                                        </p:tgtEl>
                                        <p:attrNameLst>
                                          <p:attrName>style.visibility</p:attrName>
                                        </p:attrNameLst>
                                      </p:cBhvr>
                                      <p:to>
                                        <p:strVal val="visible"/>
                                      </p:to>
                                    </p:set>
                                    <p:set>
                                      <p:cBhvr>
                                        <p:cTn id="70" dur="455" fill="hold">
                                          <p:stCondLst>
                                            <p:cond delay="0"/>
                                          </p:stCondLst>
                                        </p:cTn>
                                        <p:tgtEl>
                                          <p:spTgt spid="31748">
                                            <p:txEl>
                                              <p:pRg st="2" end="2"/>
                                            </p:txEl>
                                          </p:spTgt>
                                        </p:tgtEl>
                                        <p:attrNameLst>
                                          <p:attrName>style.rotation</p:attrName>
                                        </p:attrNameLst>
                                      </p:cBhvr>
                                      <p:to>
                                        <p:strVal val="-45.0"/>
                                      </p:to>
                                    </p:set>
                                    <p:anim calcmode="lin" valueType="num">
                                      <p:cBhvr>
                                        <p:cTn id="71" dur="455" fill="hold">
                                          <p:stCondLst>
                                            <p:cond delay="455"/>
                                          </p:stCondLst>
                                        </p:cTn>
                                        <p:tgtEl>
                                          <p:spTgt spid="31748">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72" dur="455" fill="hold">
                                          <p:stCondLst>
                                            <p:cond delay="0"/>
                                          </p:stCondLst>
                                        </p:cTn>
                                        <p:tgtEl>
                                          <p:spTgt spid="31748">
                                            <p:txEl>
                                              <p:pRg st="2" end="2"/>
                                            </p:txEl>
                                          </p:spTgt>
                                        </p:tgtEl>
                                        <p:attrNameLst>
                                          <p:attrName>ppt_y</p:attrName>
                                        </p:attrNameLst>
                                      </p:cBhvr>
                                      <p:tavLst>
                                        <p:tav tm="0">
                                          <p:val>
                                            <p:strVal val="#ppt_y-1"/>
                                          </p:val>
                                        </p:tav>
                                        <p:tav tm="100000">
                                          <p:val>
                                            <p:strVal val="#ppt_y-(0.354*#ppt_w-0.172*#ppt_h)"/>
                                          </p:val>
                                        </p:tav>
                                      </p:tavLst>
                                    </p:anim>
                                    <p:anim calcmode="lin" valueType="num">
                                      <p:cBhvr>
                                        <p:cTn id="73" dur="156" decel="50000" autoRev="1" fill="hold">
                                          <p:stCondLst>
                                            <p:cond delay="455"/>
                                          </p:stCondLst>
                                        </p:cTn>
                                        <p:tgtEl>
                                          <p:spTgt spid="31748">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74" dur="136" fill="hold">
                                          <p:stCondLst>
                                            <p:cond delay="864"/>
                                          </p:stCondLst>
                                        </p:cTn>
                                        <p:tgtEl>
                                          <p:spTgt spid="31748">
                                            <p:txEl>
                                              <p:pRg st="2" end="2"/>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38" presetClass="entr" presetSubtype="0" accel="50000" fill="hold" nodeType="clickEffect">
                                  <p:stCondLst>
                                    <p:cond delay="0"/>
                                  </p:stCondLst>
                                  <p:iterate type="lt">
                                    <p:tmPct val="50000"/>
                                  </p:iterate>
                                  <p:childTnLst>
                                    <p:set>
                                      <p:cBhvr>
                                        <p:cTn id="78" dur="1" fill="hold">
                                          <p:stCondLst>
                                            <p:cond delay="0"/>
                                          </p:stCondLst>
                                        </p:cTn>
                                        <p:tgtEl>
                                          <p:spTgt spid="31748">
                                            <p:txEl>
                                              <p:pRg st="3" end="3"/>
                                            </p:txEl>
                                          </p:spTgt>
                                        </p:tgtEl>
                                        <p:attrNameLst>
                                          <p:attrName>style.visibility</p:attrName>
                                        </p:attrNameLst>
                                      </p:cBhvr>
                                      <p:to>
                                        <p:strVal val="visible"/>
                                      </p:to>
                                    </p:set>
                                    <p:set>
                                      <p:cBhvr>
                                        <p:cTn id="79" dur="455" fill="hold">
                                          <p:stCondLst>
                                            <p:cond delay="0"/>
                                          </p:stCondLst>
                                        </p:cTn>
                                        <p:tgtEl>
                                          <p:spTgt spid="31748">
                                            <p:txEl>
                                              <p:pRg st="3" end="3"/>
                                            </p:txEl>
                                          </p:spTgt>
                                        </p:tgtEl>
                                        <p:attrNameLst>
                                          <p:attrName>style.rotation</p:attrName>
                                        </p:attrNameLst>
                                      </p:cBhvr>
                                      <p:to>
                                        <p:strVal val="-45.0"/>
                                      </p:to>
                                    </p:set>
                                    <p:anim calcmode="lin" valueType="num">
                                      <p:cBhvr>
                                        <p:cTn id="80" dur="455" fill="hold">
                                          <p:stCondLst>
                                            <p:cond delay="455"/>
                                          </p:stCondLst>
                                        </p:cTn>
                                        <p:tgtEl>
                                          <p:spTgt spid="31748">
                                            <p:txEl>
                                              <p:pRg st="3" end="3"/>
                                            </p:txEl>
                                          </p:spTgt>
                                        </p:tgtEl>
                                        <p:attrNameLst>
                                          <p:attrName>style.rotation</p:attrName>
                                        </p:attrNameLst>
                                      </p:cBhvr>
                                      <p:tavLst>
                                        <p:tav tm="0">
                                          <p:val>
                                            <p:fltVal val="-45"/>
                                          </p:val>
                                        </p:tav>
                                        <p:tav tm="69900">
                                          <p:val>
                                            <p:fltVal val="45"/>
                                          </p:val>
                                        </p:tav>
                                        <p:tav tm="100000">
                                          <p:val>
                                            <p:fltVal val="0"/>
                                          </p:val>
                                        </p:tav>
                                      </p:tavLst>
                                    </p:anim>
                                    <p:anim calcmode="lin" valueType="num">
                                      <p:cBhvr>
                                        <p:cTn id="81" dur="455" fill="hold">
                                          <p:stCondLst>
                                            <p:cond delay="0"/>
                                          </p:stCondLst>
                                        </p:cTn>
                                        <p:tgtEl>
                                          <p:spTgt spid="31748">
                                            <p:txEl>
                                              <p:pRg st="3" end="3"/>
                                            </p:txEl>
                                          </p:spTgt>
                                        </p:tgtEl>
                                        <p:attrNameLst>
                                          <p:attrName>ppt_y</p:attrName>
                                        </p:attrNameLst>
                                      </p:cBhvr>
                                      <p:tavLst>
                                        <p:tav tm="0">
                                          <p:val>
                                            <p:strVal val="#ppt_y-1"/>
                                          </p:val>
                                        </p:tav>
                                        <p:tav tm="100000">
                                          <p:val>
                                            <p:strVal val="#ppt_y-(0.354*#ppt_w-0.172*#ppt_h)"/>
                                          </p:val>
                                        </p:tav>
                                      </p:tavLst>
                                    </p:anim>
                                    <p:anim calcmode="lin" valueType="num">
                                      <p:cBhvr>
                                        <p:cTn id="82" dur="156" decel="50000" autoRev="1" fill="hold">
                                          <p:stCondLst>
                                            <p:cond delay="455"/>
                                          </p:stCondLst>
                                        </p:cTn>
                                        <p:tgtEl>
                                          <p:spTgt spid="31748">
                                            <p:txEl>
                                              <p:pRg st="3" end="3"/>
                                            </p:txEl>
                                          </p:spTgt>
                                        </p:tgtEl>
                                        <p:attrNameLst>
                                          <p:attrName>ppt_y</p:attrName>
                                        </p:attrNameLst>
                                      </p:cBhvr>
                                      <p:tavLst>
                                        <p:tav tm="0">
                                          <p:val>
                                            <p:strVal val="#ppt_y-(0.354*#ppt_w-0.172*#ppt_h)"/>
                                          </p:val>
                                        </p:tav>
                                        <p:tav tm="100000">
                                          <p:val>
                                            <p:strVal val="#ppt_y-(0.354*#ppt_w-0.172*#ppt_h)-#ppt_h/2"/>
                                          </p:val>
                                        </p:tav>
                                      </p:tavLst>
                                    </p:anim>
                                    <p:anim calcmode="lin" valueType="num">
                                      <p:cBhvr>
                                        <p:cTn id="83" dur="136" fill="hold">
                                          <p:stCondLst>
                                            <p:cond delay="864"/>
                                          </p:stCondLst>
                                        </p:cTn>
                                        <p:tgtEl>
                                          <p:spTgt spid="31748">
                                            <p:txEl>
                                              <p:pRg st="3" end="3"/>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6" presetClass="entr" presetSubtype="0" fill="hold" grpId="0"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wipe(down)">
                                      <p:cBhvr>
                                        <p:cTn id="88" dur="580">
                                          <p:stCondLst>
                                            <p:cond delay="0"/>
                                          </p:stCondLst>
                                        </p:cTn>
                                        <p:tgtEl>
                                          <p:spTgt spid="2"/>
                                        </p:tgtEl>
                                      </p:cBhvr>
                                    </p:animEffect>
                                    <p:anim calcmode="lin" valueType="num">
                                      <p:cBhvr>
                                        <p:cTn id="89"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94" dur="26">
                                          <p:stCondLst>
                                            <p:cond delay="650"/>
                                          </p:stCondLst>
                                        </p:cTn>
                                        <p:tgtEl>
                                          <p:spTgt spid="2"/>
                                        </p:tgtEl>
                                      </p:cBhvr>
                                      <p:to x="100000" y="60000"/>
                                    </p:animScale>
                                    <p:animScale>
                                      <p:cBhvr>
                                        <p:cTn id="95" dur="166" decel="50000">
                                          <p:stCondLst>
                                            <p:cond delay="676"/>
                                          </p:stCondLst>
                                        </p:cTn>
                                        <p:tgtEl>
                                          <p:spTgt spid="2"/>
                                        </p:tgtEl>
                                      </p:cBhvr>
                                      <p:to x="100000" y="100000"/>
                                    </p:animScale>
                                    <p:animScale>
                                      <p:cBhvr>
                                        <p:cTn id="96" dur="26">
                                          <p:stCondLst>
                                            <p:cond delay="1312"/>
                                          </p:stCondLst>
                                        </p:cTn>
                                        <p:tgtEl>
                                          <p:spTgt spid="2"/>
                                        </p:tgtEl>
                                      </p:cBhvr>
                                      <p:to x="100000" y="80000"/>
                                    </p:animScale>
                                    <p:animScale>
                                      <p:cBhvr>
                                        <p:cTn id="97" dur="166" decel="50000">
                                          <p:stCondLst>
                                            <p:cond delay="1338"/>
                                          </p:stCondLst>
                                        </p:cTn>
                                        <p:tgtEl>
                                          <p:spTgt spid="2"/>
                                        </p:tgtEl>
                                      </p:cBhvr>
                                      <p:to x="100000" y="100000"/>
                                    </p:animScale>
                                    <p:animScale>
                                      <p:cBhvr>
                                        <p:cTn id="98" dur="26">
                                          <p:stCondLst>
                                            <p:cond delay="1642"/>
                                          </p:stCondLst>
                                        </p:cTn>
                                        <p:tgtEl>
                                          <p:spTgt spid="2"/>
                                        </p:tgtEl>
                                      </p:cBhvr>
                                      <p:to x="100000" y="90000"/>
                                    </p:animScale>
                                    <p:animScale>
                                      <p:cBhvr>
                                        <p:cTn id="99" dur="166" decel="50000">
                                          <p:stCondLst>
                                            <p:cond delay="1668"/>
                                          </p:stCondLst>
                                        </p:cTn>
                                        <p:tgtEl>
                                          <p:spTgt spid="2"/>
                                        </p:tgtEl>
                                      </p:cBhvr>
                                      <p:to x="100000" y="100000"/>
                                    </p:animScale>
                                    <p:animScale>
                                      <p:cBhvr>
                                        <p:cTn id="100" dur="26">
                                          <p:stCondLst>
                                            <p:cond delay="1808"/>
                                          </p:stCondLst>
                                        </p:cTn>
                                        <p:tgtEl>
                                          <p:spTgt spid="2"/>
                                        </p:tgtEl>
                                      </p:cBhvr>
                                      <p:to x="100000" y="95000"/>
                                    </p:animScale>
                                    <p:animScale>
                                      <p:cBhvr>
                                        <p:cTn id="101"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38096921-58BB-4088-BAB9-66A6A3D3E98D}"/>
              </a:ext>
            </a:extLst>
          </p:cNvPr>
          <p:cNvSpPr>
            <a:spLocks noGrp="1" noChangeArrowheads="1"/>
          </p:cNvSpPr>
          <p:nvPr>
            <p:ph type="title"/>
          </p:nvPr>
        </p:nvSpPr>
        <p:spPr>
          <a:xfrm>
            <a:off x="457200" y="274638"/>
            <a:ext cx="8305800" cy="1143000"/>
          </a:xfrm>
        </p:spPr>
        <p:txBody>
          <a:bodyPr>
            <a:normAutofit fontScale="90000"/>
          </a:bodyPr>
          <a:lstStyle/>
          <a:p>
            <a:pPr eaLnBrk="1" fontAlgn="auto" hangingPunct="1">
              <a:spcAft>
                <a:spcPts val="0"/>
              </a:spcAft>
              <a:defRPr/>
            </a:pPr>
            <a:r>
              <a:rPr lang="en-CA" sz="4000">
                <a:latin typeface="Myriad Roman" pitchFamily="34" charset="0"/>
              </a:rPr>
              <a:t>Jargon alert: terms and definitions</a:t>
            </a:r>
            <a:endParaRPr lang="en-US"/>
          </a:p>
        </p:txBody>
      </p:sp>
      <p:sp>
        <p:nvSpPr>
          <p:cNvPr id="33795" name="Rectangle 3">
            <a:extLst>
              <a:ext uri="{FF2B5EF4-FFF2-40B4-BE49-F238E27FC236}">
                <a16:creationId xmlns:a16="http://schemas.microsoft.com/office/drawing/2014/main" id="{1F904D22-26B3-4803-96E1-241A7A10EF15}"/>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CA" altLang="en-US" sz="2800" b="1">
                <a:latin typeface="Myriad Roman" pitchFamily="34" charset="0"/>
                <a:ea typeface="ＭＳ Ｐゴシック" panose="020B0600070205080204" pitchFamily="34" charset="-128"/>
                <a:cs typeface="Arial" panose="020B0604020202020204" pitchFamily="34" charset="0"/>
              </a:rPr>
              <a:t>coupling:</a:t>
            </a:r>
            <a:r>
              <a:rPr lang="en-CA" altLang="en-US" sz="2800">
                <a:latin typeface="Myriad Roman" pitchFamily="34" charset="0"/>
                <a:ea typeface="ＭＳ Ｐゴシック" panose="020B0600070205080204" pitchFamily="34" charset="-128"/>
                <a:cs typeface="Arial" panose="020B0604020202020204" pitchFamily="34" charset="0"/>
              </a:rPr>
              <a:t> the degree to which each program module relies on other modules</a:t>
            </a:r>
            <a:endParaRPr lang="en-US" altLang="en-US" sz="2800">
              <a:latin typeface="Myriad Roman"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CA" altLang="en-US" sz="2800" b="1">
                <a:latin typeface="Myriad Roman" pitchFamily="34" charset="0"/>
                <a:ea typeface="ＭＳ Ｐゴシック" panose="020B0600070205080204" pitchFamily="34" charset="-128"/>
                <a:cs typeface="Arial" panose="020B0604020202020204" pitchFamily="34" charset="0"/>
              </a:rPr>
              <a:t>cohesion:</a:t>
            </a:r>
            <a:r>
              <a:rPr lang="en-CA" altLang="en-US" sz="2800">
                <a:latin typeface="Myriad Roman" pitchFamily="34" charset="0"/>
                <a:ea typeface="ＭＳ Ｐゴシック" panose="020B0600070205080204" pitchFamily="34" charset="-128"/>
                <a:cs typeface="Arial" panose="020B0604020202020204" pitchFamily="34" charset="0"/>
              </a:rPr>
              <a:t> a measure of how well the operations in a module work together to provide a specific piece of functionality</a:t>
            </a:r>
            <a:endParaRPr lang="en-US" altLang="en-US" sz="2800">
              <a:latin typeface="Myriad Roman"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CA" altLang="en-US" sz="2800" b="1">
                <a:latin typeface="Myriad Roman" pitchFamily="34" charset="0"/>
                <a:ea typeface="ＭＳ Ｐゴシック" panose="020B0600070205080204" pitchFamily="34" charset="-128"/>
                <a:cs typeface="Arial" panose="020B0604020202020204" pitchFamily="34" charset="0"/>
              </a:rPr>
              <a:t>encapsulation:</a:t>
            </a:r>
            <a:r>
              <a:rPr lang="en-CA" altLang="en-US" sz="2800">
                <a:latin typeface="Myriad Roman" pitchFamily="34" charset="0"/>
                <a:ea typeface="ＭＳ Ｐゴシック" panose="020B0600070205080204" pitchFamily="34" charset="-128"/>
                <a:cs typeface="Arial" panose="020B0604020202020204" pitchFamily="34" charset="0"/>
              </a:rPr>
              <a:t> synonym for “information hiding”</a:t>
            </a:r>
            <a:endParaRPr lang="en-US" altLang="en-US" sz="2800">
              <a:latin typeface="Myriad Roman"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CA" altLang="en-US" sz="2800" b="1">
                <a:latin typeface="Myriad Roman" pitchFamily="34" charset="0"/>
                <a:ea typeface="ＭＳ Ｐゴシック" panose="020B0600070205080204" pitchFamily="34" charset="-128"/>
                <a:cs typeface="Arial" panose="020B0604020202020204" pitchFamily="34" charset="0"/>
              </a:rPr>
              <a:t>reusability:</a:t>
            </a:r>
            <a:r>
              <a:rPr lang="en-CA" altLang="en-US" sz="2800">
                <a:latin typeface="Myriad Roman" pitchFamily="34" charset="0"/>
                <a:ea typeface="ＭＳ Ｐゴシック" panose="020B0600070205080204" pitchFamily="34" charset="-128"/>
                <a:cs typeface="Arial" panose="020B0604020202020204" pitchFamily="34" charset="0"/>
              </a:rPr>
              <a:t> likelihood a segment of structured code can be used again to add new functionality with slight or no modification</a:t>
            </a:r>
            <a:endParaRPr lang="en-US" altLang="en-US" sz="2800">
              <a:latin typeface="Myriad Roman"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3" name="Slide Number Placeholder 2">
            <a:extLst>
              <a:ext uri="{FF2B5EF4-FFF2-40B4-BE49-F238E27FC236}">
                <a16:creationId xmlns:a16="http://schemas.microsoft.com/office/drawing/2014/main" id="{2F1C3577-93EA-409B-80F9-BE0E4929E032}"/>
              </a:ext>
            </a:extLst>
          </p:cNvPr>
          <p:cNvSpPr>
            <a:spLocks noGrp="1"/>
          </p:cNvSpPr>
          <p:nvPr>
            <p:ph type="sldNum" sz="quarter" idx="12"/>
          </p:nvPr>
        </p:nvSpPr>
        <p:spPr/>
        <p:txBody>
          <a:bodyPr/>
          <a:lstStyle/>
          <a:p>
            <a:pPr>
              <a:defRPr/>
            </a:pPr>
            <a:fld id="{40579097-A93F-4829-8C7B-A634F4C9FE39}" type="slidenum">
              <a:rPr lang="en-US" altLang="en-US"/>
              <a:pPr>
                <a:defRPr/>
              </a:pPr>
              <a:t>16</a:t>
            </a:fld>
            <a:endParaRPr lang="en-US"/>
          </a:p>
        </p:txBody>
      </p:sp>
      <p:sp>
        <p:nvSpPr>
          <p:cNvPr id="2" name="Footer Placeholder 1">
            <a:extLst>
              <a:ext uri="{FF2B5EF4-FFF2-40B4-BE49-F238E27FC236}">
                <a16:creationId xmlns:a16="http://schemas.microsoft.com/office/drawing/2014/main" id="{B041490C-0FBA-435F-B00D-663DCE8439C7}"/>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2000"/>
                                        <p:tgtEl>
                                          <p:spTgt spid="33795">
                                            <p:txEl>
                                              <p:pRg st="0" end="0"/>
                                            </p:txEl>
                                          </p:spTgt>
                                        </p:tgtEl>
                                      </p:cBhvr>
                                    </p:animEffect>
                                    <p:anim calcmode="lin" valueType="num">
                                      <p:cBhvr>
                                        <p:cTn id="8" dur="2000" fill="hold"/>
                                        <p:tgtEl>
                                          <p:spTgt spid="33795">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379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33795">
                                            <p:txEl>
                                              <p:pRg st="1" end="1"/>
                                            </p:txEl>
                                          </p:spTgt>
                                        </p:tgtEl>
                                        <p:attrNameLst>
                                          <p:attrName>style.visibility</p:attrName>
                                        </p:attrNameLst>
                                      </p:cBhvr>
                                      <p:to>
                                        <p:strVal val="visible"/>
                                      </p:to>
                                    </p:set>
                                    <p:animEffect transition="in" filter="fade">
                                      <p:cBhvr>
                                        <p:cTn id="14" dur="2000"/>
                                        <p:tgtEl>
                                          <p:spTgt spid="33795">
                                            <p:txEl>
                                              <p:pRg st="1" end="1"/>
                                            </p:txEl>
                                          </p:spTgt>
                                        </p:tgtEl>
                                      </p:cBhvr>
                                    </p:animEffect>
                                    <p:anim calcmode="lin" valueType="num">
                                      <p:cBhvr>
                                        <p:cTn id="15" dur="2000" fill="hold"/>
                                        <p:tgtEl>
                                          <p:spTgt spid="33795">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379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33795">
                                            <p:txEl>
                                              <p:pRg st="2" end="2"/>
                                            </p:txEl>
                                          </p:spTgt>
                                        </p:tgtEl>
                                        <p:attrNameLst>
                                          <p:attrName>style.visibility</p:attrName>
                                        </p:attrNameLst>
                                      </p:cBhvr>
                                      <p:to>
                                        <p:strVal val="visible"/>
                                      </p:to>
                                    </p:set>
                                    <p:animEffect transition="in" filter="fade">
                                      <p:cBhvr>
                                        <p:cTn id="21" dur="2000"/>
                                        <p:tgtEl>
                                          <p:spTgt spid="33795">
                                            <p:txEl>
                                              <p:pRg st="2" end="2"/>
                                            </p:txEl>
                                          </p:spTgt>
                                        </p:tgtEl>
                                      </p:cBhvr>
                                    </p:animEffect>
                                    <p:anim calcmode="lin" valueType="num">
                                      <p:cBhvr>
                                        <p:cTn id="22" dur="2000" fill="hold"/>
                                        <p:tgtEl>
                                          <p:spTgt spid="33795">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379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33795">
                                            <p:txEl>
                                              <p:pRg st="3" end="3"/>
                                            </p:txEl>
                                          </p:spTgt>
                                        </p:tgtEl>
                                        <p:attrNameLst>
                                          <p:attrName>style.visibility</p:attrName>
                                        </p:attrNameLst>
                                      </p:cBhvr>
                                      <p:to>
                                        <p:strVal val="visible"/>
                                      </p:to>
                                    </p:set>
                                    <p:animEffect transition="in" filter="fade">
                                      <p:cBhvr>
                                        <p:cTn id="28" dur="2000"/>
                                        <p:tgtEl>
                                          <p:spTgt spid="33795">
                                            <p:txEl>
                                              <p:pRg st="3" end="3"/>
                                            </p:txEl>
                                          </p:spTgt>
                                        </p:tgtEl>
                                      </p:cBhvr>
                                    </p:animEffect>
                                    <p:anim calcmode="lin" valueType="num">
                                      <p:cBhvr>
                                        <p:cTn id="29" dur="2000" fill="hold"/>
                                        <p:tgtEl>
                                          <p:spTgt spid="33795">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379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368C-2605-4C7E-817E-FF5C3792AB68}"/>
              </a:ext>
            </a:extLst>
          </p:cNvPr>
          <p:cNvSpPr>
            <a:spLocks noGrp="1"/>
          </p:cNvSpPr>
          <p:nvPr>
            <p:ph type="title"/>
          </p:nvPr>
        </p:nvSpPr>
        <p:spPr/>
        <p:txBody>
          <a:bodyPr/>
          <a:lstStyle/>
          <a:p>
            <a:r>
              <a:rPr lang="en-US">
                <a:ea typeface="ＭＳ Ｐゴシック"/>
              </a:rPr>
              <a:t>Modules</a:t>
            </a:r>
            <a:endParaRPr lang="en-US"/>
          </a:p>
        </p:txBody>
      </p:sp>
      <p:sp>
        <p:nvSpPr>
          <p:cNvPr id="3" name="Content Placeholder 2">
            <a:extLst>
              <a:ext uri="{FF2B5EF4-FFF2-40B4-BE49-F238E27FC236}">
                <a16:creationId xmlns:a16="http://schemas.microsoft.com/office/drawing/2014/main" id="{EE64DF8B-2122-4835-9DF5-23213EF552BC}"/>
              </a:ext>
            </a:extLst>
          </p:cNvPr>
          <p:cNvSpPr>
            <a:spLocks noGrp="1"/>
          </p:cNvSpPr>
          <p:nvPr>
            <p:ph idx="1"/>
          </p:nvPr>
        </p:nvSpPr>
        <p:spPr/>
        <p:txBody>
          <a:bodyPr lIns="91440" tIns="45720" rIns="91440" bIns="45720" anchor="t"/>
          <a:lstStyle/>
          <a:p>
            <a:r>
              <a:rPr lang="en-US">
                <a:ea typeface="ＭＳ Ｐゴシック"/>
              </a:rPr>
              <a:t>connected sequence of program statements, bounded together under a name</a:t>
            </a:r>
          </a:p>
          <a:p>
            <a:endParaRPr lang="en-US"/>
          </a:p>
          <a:p>
            <a:r>
              <a:rPr lang="en-US">
                <a:ea typeface="ＭＳ Ｐゴシック"/>
              </a:rPr>
              <a:t>Examples:</a:t>
            </a:r>
          </a:p>
          <a:p>
            <a:pPr lvl="1"/>
            <a:r>
              <a:rPr lang="en-US">
                <a:ea typeface="ＭＳ Ｐゴシック"/>
              </a:rPr>
              <a:t>Functions</a:t>
            </a:r>
          </a:p>
          <a:p>
            <a:pPr lvl="1"/>
            <a:r>
              <a:rPr lang="en-US">
                <a:ea typeface="ＭＳ Ｐゴシック"/>
              </a:rPr>
              <a:t>Objects</a:t>
            </a:r>
          </a:p>
        </p:txBody>
      </p:sp>
      <p:sp>
        <p:nvSpPr>
          <p:cNvPr id="4" name="Footer Placeholder 3">
            <a:extLst>
              <a:ext uri="{FF2B5EF4-FFF2-40B4-BE49-F238E27FC236}">
                <a16:creationId xmlns:a16="http://schemas.microsoft.com/office/drawing/2014/main" id="{1F3808BF-E0C3-431A-994C-E635F6E6C35E}"/>
              </a:ext>
            </a:extLst>
          </p:cNvPr>
          <p:cNvSpPr>
            <a:spLocks noGrp="1"/>
          </p:cNvSpPr>
          <p:nvPr>
            <p:ph type="ftr" sz="quarter" idx="11"/>
          </p:nvPr>
        </p:nvSpPr>
        <p:spPr/>
        <p:txBody>
          <a:bodyPr/>
          <a:lstStyle/>
          <a:p>
            <a:pPr>
              <a:defRPr/>
            </a:pPr>
            <a:r>
              <a:rPr lang="en-US" dirty="0">
                <a:cs typeface="Calibri"/>
              </a:rPr>
              <a:t>Joseph</a:t>
            </a:r>
          </a:p>
        </p:txBody>
      </p:sp>
      <p:sp>
        <p:nvSpPr>
          <p:cNvPr id="5" name="Slide Number Placeholder 4">
            <a:extLst>
              <a:ext uri="{FF2B5EF4-FFF2-40B4-BE49-F238E27FC236}">
                <a16:creationId xmlns:a16="http://schemas.microsoft.com/office/drawing/2014/main" id="{A9089C2F-2DAF-45E0-87CF-860677971A23}"/>
              </a:ext>
            </a:extLst>
          </p:cNvPr>
          <p:cNvSpPr>
            <a:spLocks noGrp="1"/>
          </p:cNvSpPr>
          <p:nvPr>
            <p:ph type="sldNum" sz="quarter" idx="12"/>
          </p:nvPr>
        </p:nvSpPr>
        <p:spPr/>
        <p:txBody>
          <a:bodyPr/>
          <a:lstStyle/>
          <a:p>
            <a:pPr>
              <a:defRPr/>
            </a:pPr>
            <a:fld id="{40579097-A93F-4829-8C7B-A634F4C9FE39}" type="slidenum">
              <a:rPr lang="en-US" altLang="en-US"/>
              <a:pPr>
                <a:defRPr/>
              </a:pPr>
              <a:t>17</a:t>
            </a:fld>
            <a:endParaRPr lang="en-US" altLang="en-US"/>
          </a:p>
        </p:txBody>
      </p:sp>
    </p:spTree>
    <p:extLst>
      <p:ext uri="{BB962C8B-B14F-4D97-AF65-F5344CB8AC3E}">
        <p14:creationId xmlns:p14="http://schemas.microsoft.com/office/powerpoint/2010/main" val="198652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4CE4-CA18-A5EB-736C-A62014F35CAD}"/>
              </a:ext>
            </a:extLst>
          </p:cNvPr>
          <p:cNvSpPr>
            <a:spLocks noGrp="1"/>
          </p:cNvSpPr>
          <p:nvPr>
            <p:ph type="title"/>
          </p:nvPr>
        </p:nvSpPr>
        <p:spPr/>
        <p:txBody>
          <a:bodyPr/>
          <a:lstStyle/>
          <a:p>
            <a:r>
              <a:rPr lang="en-US"/>
              <a:t>Modules</a:t>
            </a:r>
          </a:p>
        </p:txBody>
      </p:sp>
      <p:sp>
        <p:nvSpPr>
          <p:cNvPr id="3" name="Content Placeholder 2">
            <a:extLst>
              <a:ext uri="{FF2B5EF4-FFF2-40B4-BE49-F238E27FC236}">
                <a16:creationId xmlns:a16="http://schemas.microsoft.com/office/drawing/2014/main" id="{95F31E1E-D2BB-7601-3497-62578EC42BA7}"/>
              </a:ext>
            </a:extLst>
          </p:cNvPr>
          <p:cNvSpPr>
            <a:spLocks noGrp="1"/>
          </p:cNvSpPr>
          <p:nvPr>
            <p:ph idx="1"/>
          </p:nvPr>
        </p:nvSpPr>
        <p:spPr/>
        <p:txBody>
          <a:bodyPr lIns="91440" tIns="45720" rIns="91440" bIns="45720" anchor="t"/>
          <a:lstStyle/>
          <a:p>
            <a:r>
              <a:rPr lang="en-US">
                <a:ea typeface="ＭＳ Ｐゴシック"/>
              </a:rPr>
              <a:t>Why?</a:t>
            </a:r>
            <a:endParaRPr lang="en-US"/>
          </a:p>
          <a:p>
            <a:pPr lvl="1"/>
            <a:r>
              <a:rPr lang="en-US">
                <a:ea typeface="ＭＳ Ｐゴシック"/>
              </a:rPr>
              <a:t>Make code more readable</a:t>
            </a:r>
          </a:p>
          <a:p>
            <a:pPr lvl="1"/>
            <a:r>
              <a:rPr lang="en-US">
                <a:ea typeface="ＭＳ Ｐゴシック"/>
              </a:rPr>
              <a:t>Make code more reusable</a:t>
            </a:r>
          </a:p>
        </p:txBody>
      </p:sp>
      <p:sp>
        <p:nvSpPr>
          <p:cNvPr id="4" name="Footer Placeholder 3">
            <a:extLst>
              <a:ext uri="{FF2B5EF4-FFF2-40B4-BE49-F238E27FC236}">
                <a16:creationId xmlns:a16="http://schemas.microsoft.com/office/drawing/2014/main" id="{A277E4E0-AE13-F798-CF71-816A5DC9EC20}"/>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32891848-602E-4C97-C6FB-9272917375FF}"/>
              </a:ext>
            </a:extLst>
          </p:cNvPr>
          <p:cNvSpPr>
            <a:spLocks noGrp="1"/>
          </p:cNvSpPr>
          <p:nvPr>
            <p:ph type="sldNum" sz="quarter" idx="12"/>
          </p:nvPr>
        </p:nvSpPr>
        <p:spPr/>
        <p:txBody>
          <a:bodyPr/>
          <a:lstStyle/>
          <a:p>
            <a:pPr>
              <a:defRPr/>
            </a:pPr>
            <a:fld id="{40579097-A93F-4829-8C7B-A634F4C9FE39}" type="slidenum">
              <a:rPr lang="en-US" altLang="en-US"/>
              <a:pPr>
                <a:defRPr/>
              </a:pPr>
              <a:t>18</a:t>
            </a:fld>
            <a:endParaRPr lang="en-US" altLang="en-US"/>
          </a:p>
        </p:txBody>
      </p:sp>
    </p:spTree>
    <p:extLst>
      <p:ext uri="{BB962C8B-B14F-4D97-AF65-F5344CB8AC3E}">
        <p14:creationId xmlns:p14="http://schemas.microsoft.com/office/powerpoint/2010/main" val="2115983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10F5-4A7D-FEAE-8D78-E1EBABEF372E}"/>
              </a:ext>
            </a:extLst>
          </p:cNvPr>
          <p:cNvSpPr>
            <a:spLocks noGrp="1"/>
          </p:cNvSpPr>
          <p:nvPr>
            <p:ph type="title"/>
          </p:nvPr>
        </p:nvSpPr>
        <p:spPr/>
        <p:txBody>
          <a:bodyPr/>
          <a:lstStyle/>
          <a:p>
            <a:r>
              <a:rPr lang="en-US"/>
              <a:t>Modules</a:t>
            </a:r>
          </a:p>
        </p:txBody>
      </p:sp>
      <p:sp>
        <p:nvSpPr>
          <p:cNvPr id="3" name="Content Placeholder 2">
            <a:extLst>
              <a:ext uri="{FF2B5EF4-FFF2-40B4-BE49-F238E27FC236}">
                <a16:creationId xmlns:a16="http://schemas.microsoft.com/office/drawing/2014/main" id="{2E8C2FED-1ACB-5884-AFCC-A069CC3A2A82}"/>
              </a:ext>
            </a:extLst>
          </p:cNvPr>
          <p:cNvSpPr>
            <a:spLocks noGrp="1"/>
          </p:cNvSpPr>
          <p:nvPr>
            <p:ph idx="1"/>
          </p:nvPr>
        </p:nvSpPr>
        <p:spPr/>
        <p:txBody>
          <a:bodyPr lIns="91440" tIns="45720" rIns="91440" bIns="45720" anchor="t"/>
          <a:lstStyle/>
          <a:p>
            <a:r>
              <a:rPr lang="en-US">
                <a:ea typeface="ＭＳ Ｐゴシック"/>
              </a:rPr>
              <a:t>Modularity is not inherently good</a:t>
            </a:r>
            <a:endParaRPr lang="en-US"/>
          </a:p>
        </p:txBody>
      </p:sp>
      <p:sp>
        <p:nvSpPr>
          <p:cNvPr id="4" name="Footer Placeholder 3">
            <a:extLst>
              <a:ext uri="{FF2B5EF4-FFF2-40B4-BE49-F238E27FC236}">
                <a16:creationId xmlns:a16="http://schemas.microsoft.com/office/drawing/2014/main" id="{E69810CC-9BAC-0F21-5419-790BB382719B}"/>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711C0E3C-1DE7-BF03-7B8C-86F0D75141EA}"/>
              </a:ext>
            </a:extLst>
          </p:cNvPr>
          <p:cNvSpPr>
            <a:spLocks noGrp="1"/>
          </p:cNvSpPr>
          <p:nvPr>
            <p:ph type="sldNum" sz="quarter" idx="12"/>
          </p:nvPr>
        </p:nvSpPr>
        <p:spPr/>
        <p:txBody>
          <a:bodyPr/>
          <a:lstStyle/>
          <a:p>
            <a:pPr>
              <a:defRPr/>
            </a:pPr>
            <a:fld id="{40579097-A93F-4829-8C7B-A634F4C9FE39}" type="slidenum">
              <a:rPr lang="en-US" altLang="en-US"/>
              <a:pPr>
                <a:defRPr/>
              </a:pPr>
              <a:t>19</a:t>
            </a:fld>
            <a:endParaRPr lang="en-US" altLang="en-US"/>
          </a:p>
        </p:txBody>
      </p:sp>
      <p:sp>
        <p:nvSpPr>
          <p:cNvPr id="6" name="Rectangle 5">
            <a:extLst>
              <a:ext uri="{FF2B5EF4-FFF2-40B4-BE49-F238E27FC236}">
                <a16:creationId xmlns:a16="http://schemas.microsoft.com/office/drawing/2014/main" id="{D8089CBE-7643-5EE2-4BFB-44279BAD478D}"/>
              </a:ext>
            </a:extLst>
          </p:cNvPr>
          <p:cNvSpPr/>
          <p:nvPr/>
        </p:nvSpPr>
        <p:spPr>
          <a:xfrm>
            <a:off x="685800" y="3286387"/>
            <a:ext cx="914400" cy="9144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cs typeface="Calibri"/>
              </a:rPr>
              <a:t>Registers</a:t>
            </a:r>
            <a:endParaRPr lang="en-US" sz="1400">
              <a:solidFill>
                <a:schemeClr val="tx1"/>
              </a:solidFill>
            </a:endParaRPr>
          </a:p>
        </p:txBody>
      </p:sp>
      <p:sp>
        <p:nvSpPr>
          <p:cNvPr id="7" name="Rectangle 6">
            <a:extLst>
              <a:ext uri="{FF2B5EF4-FFF2-40B4-BE49-F238E27FC236}">
                <a16:creationId xmlns:a16="http://schemas.microsoft.com/office/drawing/2014/main" id="{449B03FA-1FD5-D7FD-D9FA-13469F731BC9}"/>
              </a:ext>
            </a:extLst>
          </p:cNvPr>
          <p:cNvSpPr/>
          <p:nvPr/>
        </p:nvSpPr>
        <p:spPr>
          <a:xfrm>
            <a:off x="2531377" y="3286387"/>
            <a:ext cx="914400" cy="9144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800">
                <a:solidFill>
                  <a:schemeClr val="tx1"/>
                </a:solidFill>
                <a:cs typeface="Calibri"/>
              </a:rPr>
              <a:t>ALU</a:t>
            </a:r>
            <a:endParaRPr lang="en-US" sz="1800">
              <a:solidFill>
                <a:schemeClr val="tx1"/>
              </a:solidFill>
            </a:endParaRPr>
          </a:p>
        </p:txBody>
      </p:sp>
      <p:sp>
        <p:nvSpPr>
          <p:cNvPr id="8" name="Rectangle 7">
            <a:extLst>
              <a:ext uri="{FF2B5EF4-FFF2-40B4-BE49-F238E27FC236}">
                <a16:creationId xmlns:a16="http://schemas.microsoft.com/office/drawing/2014/main" id="{E8D7204D-C082-B3F0-FFCB-8CFB7B864AE6}"/>
              </a:ext>
            </a:extLst>
          </p:cNvPr>
          <p:cNvSpPr/>
          <p:nvPr/>
        </p:nvSpPr>
        <p:spPr>
          <a:xfrm>
            <a:off x="1608589" y="4702029"/>
            <a:ext cx="914400" cy="9144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a:solidFill>
                  <a:schemeClr val="tx1"/>
                </a:solidFill>
                <a:cs typeface="Calibri"/>
              </a:rPr>
              <a:t>Shifter</a:t>
            </a:r>
            <a:endParaRPr lang="en-US" sz="1400">
              <a:solidFill>
                <a:schemeClr val="tx1"/>
              </a:solidFill>
            </a:endParaRPr>
          </a:p>
        </p:txBody>
      </p:sp>
      <p:cxnSp>
        <p:nvCxnSpPr>
          <p:cNvPr id="9" name="Straight Arrow Connector 8">
            <a:extLst>
              <a:ext uri="{FF2B5EF4-FFF2-40B4-BE49-F238E27FC236}">
                <a16:creationId xmlns:a16="http://schemas.microsoft.com/office/drawing/2014/main" id="{C6E495B8-618A-EAF8-0E49-419D43EB9FCA}"/>
              </a:ext>
            </a:extLst>
          </p:cNvPr>
          <p:cNvCxnSpPr/>
          <p:nvPr/>
        </p:nvCxnSpPr>
        <p:spPr>
          <a:xfrm flipV="1">
            <a:off x="1615143" y="3389415"/>
            <a:ext cx="914400" cy="838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1E545AB7-605C-8FB5-DED9-6E0286E38091}"/>
              </a:ext>
            </a:extLst>
          </p:cNvPr>
          <p:cNvCxnSpPr>
            <a:cxnSpLocks/>
          </p:cNvCxnSpPr>
          <p:nvPr/>
        </p:nvCxnSpPr>
        <p:spPr>
          <a:xfrm flipV="1">
            <a:off x="1615143" y="3787892"/>
            <a:ext cx="914400" cy="838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FB93598-526A-5658-65E3-3BE09DC5CF81}"/>
              </a:ext>
            </a:extLst>
          </p:cNvPr>
          <p:cNvCxnSpPr>
            <a:cxnSpLocks/>
          </p:cNvCxnSpPr>
          <p:nvPr/>
        </p:nvCxnSpPr>
        <p:spPr>
          <a:xfrm flipH="1">
            <a:off x="2445653" y="4236701"/>
            <a:ext cx="186655" cy="43203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35304D1-3923-D64E-A666-2FD573D46B29}"/>
              </a:ext>
            </a:extLst>
          </p:cNvPr>
          <p:cNvCxnSpPr>
            <a:cxnSpLocks/>
          </p:cNvCxnSpPr>
          <p:nvPr/>
        </p:nvCxnSpPr>
        <p:spPr>
          <a:xfrm flipH="1" flipV="1">
            <a:off x="1512378" y="4196855"/>
            <a:ext cx="270544" cy="5222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310CAEA4-FDC6-36CE-DA88-F7FCC1E5D6EB}"/>
              </a:ext>
            </a:extLst>
          </p:cNvPr>
          <p:cNvSpPr/>
          <p:nvPr/>
        </p:nvSpPr>
        <p:spPr>
          <a:xfrm>
            <a:off x="4746596" y="3299495"/>
            <a:ext cx="914400" cy="9144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Calibri"/>
              </a:rPr>
              <a:t>AND Gates</a:t>
            </a:r>
            <a:endParaRPr lang="en-US">
              <a:solidFill>
                <a:schemeClr val="tx1"/>
              </a:solidFill>
            </a:endParaRPr>
          </a:p>
        </p:txBody>
      </p:sp>
      <p:sp>
        <p:nvSpPr>
          <p:cNvPr id="14" name="Rectangle 13">
            <a:extLst>
              <a:ext uri="{FF2B5EF4-FFF2-40B4-BE49-F238E27FC236}">
                <a16:creationId xmlns:a16="http://schemas.microsoft.com/office/drawing/2014/main" id="{9E6DB547-7FEC-FB47-8035-417A97410C83}"/>
              </a:ext>
            </a:extLst>
          </p:cNvPr>
          <p:cNvSpPr/>
          <p:nvPr/>
        </p:nvSpPr>
        <p:spPr>
          <a:xfrm>
            <a:off x="5658898" y="4715137"/>
            <a:ext cx="914400" cy="9144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a:solidFill>
                  <a:schemeClr val="tx1"/>
                </a:solidFill>
                <a:cs typeface="Calibri"/>
              </a:rPr>
              <a:t>NOT Gates</a:t>
            </a:r>
            <a:endParaRPr lang="en-US">
              <a:solidFill>
                <a:schemeClr val="tx1"/>
              </a:solidFill>
            </a:endParaRPr>
          </a:p>
        </p:txBody>
      </p:sp>
      <p:sp>
        <p:nvSpPr>
          <p:cNvPr id="15" name="Rectangle 14">
            <a:extLst>
              <a:ext uri="{FF2B5EF4-FFF2-40B4-BE49-F238E27FC236}">
                <a16:creationId xmlns:a16="http://schemas.microsoft.com/office/drawing/2014/main" id="{16A34BD8-2384-D04F-2472-A181A9CFD5F9}"/>
              </a:ext>
            </a:extLst>
          </p:cNvPr>
          <p:cNvSpPr/>
          <p:nvPr/>
        </p:nvSpPr>
        <p:spPr>
          <a:xfrm>
            <a:off x="6550229" y="3299495"/>
            <a:ext cx="914400" cy="9144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a:solidFill>
                  <a:schemeClr val="tx1"/>
                </a:solidFill>
                <a:cs typeface="Calibri"/>
              </a:rPr>
              <a:t>OR</a:t>
            </a:r>
          </a:p>
          <a:p>
            <a:pPr algn="ctr"/>
            <a:r>
              <a:rPr lang="en-US">
                <a:solidFill>
                  <a:schemeClr val="tx1"/>
                </a:solidFill>
                <a:cs typeface="Calibri"/>
              </a:rPr>
              <a:t>Gates</a:t>
            </a:r>
          </a:p>
        </p:txBody>
      </p:sp>
      <p:cxnSp>
        <p:nvCxnSpPr>
          <p:cNvPr id="16" name="Straight Arrow Connector 15">
            <a:extLst>
              <a:ext uri="{FF2B5EF4-FFF2-40B4-BE49-F238E27FC236}">
                <a16:creationId xmlns:a16="http://schemas.microsoft.com/office/drawing/2014/main" id="{2C7815AE-1969-171C-31BB-E9FDC3837A1B}"/>
              </a:ext>
            </a:extLst>
          </p:cNvPr>
          <p:cNvCxnSpPr/>
          <p:nvPr/>
        </p:nvCxnSpPr>
        <p:spPr>
          <a:xfrm flipV="1">
            <a:off x="5654965" y="3371064"/>
            <a:ext cx="893428" cy="2936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69C830A-498A-BF86-C813-215BC7AF65DE}"/>
              </a:ext>
            </a:extLst>
          </p:cNvPr>
          <p:cNvCxnSpPr>
            <a:cxnSpLocks/>
          </p:cNvCxnSpPr>
          <p:nvPr/>
        </p:nvCxnSpPr>
        <p:spPr>
          <a:xfrm flipV="1">
            <a:off x="6588240" y="4184757"/>
            <a:ext cx="197617" cy="9440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A78431F-2B90-67DC-31F6-CE3BE3ABE70E}"/>
              </a:ext>
            </a:extLst>
          </p:cNvPr>
          <p:cNvCxnSpPr>
            <a:cxnSpLocks/>
          </p:cNvCxnSpPr>
          <p:nvPr/>
        </p:nvCxnSpPr>
        <p:spPr>
          <a:xfrm>
            <a:off x="4910441" y="4218352"/>
            <a:ext cx="767593" cy="85148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091604B-A9A7-E6A4-A6AD-1B7D3BC5AD47}"/>
              </a:ext>
            </a:extLst>
          </p:cNvPr>
          <p:cNvCxnSpPr>
            <a:cxnSpLocks/>
          </p:cNvCxnSpPr>
          <p:nvPr/>
        </p:nvCxnSpPr>
        <p:spPr>
          <a:xfrm>
            <a:off x="5633992" y="3772350"/>
            <a:ext cx="709583" cy="98222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2E6EE66-6B81-33C9-FDF8-9BBE2F662237}"/>
              </a:ext>
            </a:extLst>
          </p:cNvPr>
          <p:cNvCxnSpPr>
            <a:cxnSpLocks/>
          </p:cNvCxnSpPr>
          <p:nvPr/>
        </p:nvCxnSpPr>
        <p:spPr>
          <a:xfrm flipV="1">
            <a:off x="5675937" y="3853431"/>
            <a:ext cx="893428" cy="2936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DD6AB52-5643-FE6C-8E80-676627945D66}"/>
              </a:ext>
            </a:extLst>
          </p:cNvPr>
          <p:cNvCxnSpPr>
            <a:cxnSpLocks/>
          </p:cNvCxnSpPr>
          <p:nvPr/>
        </p:nvCxnSpPr>
        <p:spPr>
          <a:xfrm>
            <a:off x="5234328" y="4215305"/>
            <a:ext cx="527597" cy="52759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CEA33B3-8A03-8B4E-AC8A-B008D74B3042}"/>
              </a:ext>
            </a:extLst>
          </p:cNvPr>
          <p:cNvCxnSpPr>
            <a:cxnSpLocks/>
          </p:cNvCxnSpPr>
          <p:nvPr/>
        </p:nvCxnSpPr>
        <p:spPr>
          <a:xfrm flipV="1">
            <a:off x="6116360" y="4230935"/>
            <a:ext cx="872456" cy="50124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C7C43B-7B14-512E-A64E-548A711F8D94}"/>
              </a:ext>
            </a:extLst>
          </p:cNvPr>
          <p:cNvCxnSpPr>
            <a:cxnSpLocks/>
          </p:cNvCxnSpPr>
          <p:nvPr/>
        </p:nvCxnSpPr>
        <p:spPr>
          <a:xfrm>
            <a:off x="5466212" y="4228838"/>
            <a:ext cx="589328" cy="505436"/>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37C3AB3-78D8-FC37-8E96-B7D17E2AA94C}"/>
              </a:ext>
            </a:extLst>
          </p:cNvPr>
          <p:cNvCxnSpPr>
            <a:cxnSpLocks/>
          </p:cNvCxnSpPr>
          <p:nvPr/>
        </p:nvCxnSpPr>
        <p:spPr>
          <a:xfrm flipV="1">
            <a:off x="5665451" y="3549330"/>
            <a:ext cx="893428" cy="2936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45FA484-419C-0259-A2E6-F261C5FDCC92}"/>
              </a:ext>
            </a:extLst>
          </p:cNvPr>
          <p:cNvCxnSpPr>
            <a:cxnSpLocks/>
          </p:cNvCxnSpPr>
          <p:nvPr/>
        </p:nvCxnSpPr>
        <p:spPr>
          <a:xfrm flipV="1">
            <a:off x="6529043" y="4210637"/>
            <a:ext cx="798378" cy="69980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A91579DC-6C45-2807-8620-D6A8DE767289}"/>
              </a:ext>
            </a:extLst>
          </p:cNvPr>
          <p:cNvCxnSpPr>
            <a:cxnSpLocks/>
          </p:cNvCxnSpPr>
          <p:nvPr/>
        </p:nvCxnSpPr>
        <p:spPr>
          <a:xfrm flipV="1">
            <a:off x="5665451" y="3727596"/>
            <a:ext cx="893428" cy="2936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4C4F5736-B5A1-AE2F-5042-E3D65188FF6C}"/>
              </a:ext>
            </a:extLst>
          </p:cNvPr>
          <p:cNvCxnSpPr>
            <a:cxnSpLocks/>
          </p:cNvCxnSpPr>
          <p:nvPr/>
        </p:nvCxnSpPr>
        <p:spPr>
          <a:xfrm>
            <a:off x="5644478" y="3933362"/>
            <a:ext cx="202524" cy="78975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F3C53B25-92EC-74B9-9A70-F1251BC96CFE}"/>
              </a:ext>
            </a:extLst>
          </p:cNvPr>
          <p:cNvCxnSpPr>
            <a:cxnSpLocks/>
          </p:cNvCxnSpPr>
          <p:nvPr/>
        </p:nvCxnSpPr>
        <p:spPr>
          <a:xfrm flipV="1">
            <a:off x="6420459" y="3853431"/>
            <a:ext cx="148906" cy="868259"/>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84861D7-0912-7452-6E3E-76ECD14EB350}"/>
              </a:ext>
            </a:extLst>
          </p:cNvPr>
          <p:cNvCxnSpPr>
            <a:cxnSpLocks/>
          </p:cNvCxnSpPr>
          <p:nvPr/>
        </p:nvCxnSpPr>
        <p:spPr>
          <a:xfrm flipV="1">
            <a:off x="6462405" y="4199477"/>
            <a:ext cx="725649" cy="543186"/>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7C9D952-E8C9-283D-DB04-4AC7456EFCE2}"/>
              </a:ext>
            </a:extLst>
          </p:cNvPr>
          <p:cNvCxnSpPr>
            <a:cxnSpLocks/>
          </p:cNvCxnSpPr>
          <p:nvPr/>
        </p:nvCxnSpPr>
        <p:spPr>
          <a:xfrm flipV="1">
            <a:off x="5644478" y="4052669"/>
            <a:ext cx="893428" cy="2936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8D7A2CE-E4C3-6209-0AFB-0B082A41022E}"/>
              </a:ext>
            </a:extLst>
          </p:cNvPr>
          <p:cNvCxnSpPr>
            <a:cxnSpLocks/>
          </p:cNvCxnSpPr>
          <p:nvPr/>
        </p:nvCxnSpPr>
        <p:spPr>
          <a:xfrm>
            <a:off x="5057248" y="4218352"/>
            <a:ext cx="589328" cy="59981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76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EA9F-7136-1985-2481-2CD751061B2B}"/>
              </a:ext>
            </a:extLst>
          </p:cNvPr>
          <p:cNvSpPr>
            <a:spLocks noGrp="1"/>
          </p:cNvSpPr>
          <p:nvPr>
            <p:ph type="title"/>
          </p:nvPr>
        </p:nvSpPr>
        <p:spPr/>
        <p:txBody>
          <a:bodyPr/>
          <a:lstStyle/>
          <a:p>
            <a:r>
              <a:rPr lang="en-US">
                <a:ea typeface="ＭＳ Ｐゴシック"/>
              </a:rPr>
              <a:t>Why You Should Listen</a:t>
            </a:r>
            <a:endParaRPr lang="en-US"/>
          </a:p>
        </p:txBody>
      </p:sp>
      <p:sp>
        <p:nvSpPr>
          <p:cNvPr id="3" name="Content Placeholder 2">
            <a:extLst>
              <a:ext uri="{FF2B5EF4-FFF2-40B4-BE49-F238E27FC236}">
                <a16:creationId xmlns:a16="http://schemas.microsoft.com/office/drawing/2014/main" id="{B545063E-ACD9-08A4-CAFE-6721FC3DD2A8}"/>
              </a:ext>
            </a:extLst>
          </p:cNvPr>
          <p:cNvSpPr>
            <a:spLocks noGrp="1"/>
          </p:cNvSpPr>
          <p:nvPr>
            <p:ph idx="1"/>
          </p:nvPr>
        </p:nvSpPr>
        <p:spPr/>
        <p:txBody>
          <a:bodyPr lIns="91440" tIns="45720" rIns="91440" bIns="45720" anchor="t"/>
          <a:lstStyle/>
          <a:p>
            <a:r>
              <a:rPr lang="en-US">
                <a:ea typeface="ＭＳ Ｐゴシック"/>
              </a:rPr>
              <a:t>Post-Mortem GRASP Analysis of Project</a:t>
            </a:r>
          </a:p>
          <a:p>
            <a:r>
              <a:rPr lang="en-US">
                <a:ea typeface="ＭＳ Ｐゴシック"/>
              </a:rPr>
              <a:t>Ethics Mid-Term will Include GRASP</a:t>
            </a:r>
          </a:p>
          <a:p>
            <a:r>
              <a:rPr lang="en-US">
                <a:ea typeface="ＭＳ Ｐゴシック"/>
              </a:rPr>
              <a:t>Good for the Business Side</a:t>
            </a:r>
            <a:endParaRPr lang="en-US"/>
          </a:p>
        </p:txBody>
      </p:sp>
      <p:sp>
        <p:nvSpPr>
          <p:cNvPr id="4" name="Footer Placeholder 3">
            <a:extLst>
              <a:ext uri="{FF2B5EF4-FFF2-40B4-BE49-F238E27FC236}">
                <a16:creationId xmlns:a16="http://schemas.microsoft.com/office/drawing/2014/main" id="{7FE8953D-258C-4F2A-393D-AD6BD19EDD20}"/>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1089EA96-329B-69AF-ACD2-25A56C177017}"/>
              </a:ext>
            </a:extLst>
          </p:cNvPr>
          <p:cNvSpPr>
            <a:spLocks noGrp="1"/>
          </p:cNvSpPr>
          <p:nvPr>
            <p:ph type="sldNum" sz="quarter" idx="12"/>
          </p:nvPr>
        </p:nvSpPr>
        <p:spPr/>
        <p:txBody>
          <a:bodyPr/>
          <a:lstStyle/>
          <a:p>
            <a:pPr>
              <a:defRPr/>
            </a:pPr>
            <a:fld id="{40579097-A93F-4829-8C7B-A634F4C9FE39}" type="slidenum">
              <a:rPr lang="en-US" altLang="en-US"/>
              <a:pPr>
                <a:defRPr/>
              </a:pPr>
              <a:t>2</a:t>
            </a:fld>
            <a:endParaRPr lang="en-US" altLang="en-US"/>
          </a:p>
        </p:txBody>
      </p:sp>
    </p:spTree>
    <p:extLst>
      <p:ext uri="{BB962C8B-B14F-4D97-AF65-F5344CB8AC3E}">
        <p14:creationId xmlns:p14="http://schemas.microsoft.com/office/powerpoint/2010/main" val="254899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05F0-254A-BF28-AC04-49FC7849A4E7}"/>
              </a:ext>
            </a:extLst>
          </p:cNvPr>
          <p:cNvSpPr>
            <a:spLocks noGrp="1"/>
          </p:cNvSpPr>
          <p:nvPr>
            <p:ph type="title"/>
          </p:nvPr>
        </p:nvSpPr>
        <p:spPr/>
        <p:txBody>
          <a:bodyPr/>
          <a:lstStyle/>
          <a:p>
            <a:r>
              <a:rPr lang="en-US">
                <a:ea typeface="ＭＳ Ｐゴシック"/>
              </a:rPr>
              <a:t>Modules</a:t>
            </a:r>
            <a:endParaRPr lang="en-US"/>
          </a:p>
        </p:txBody>
      </p:sp>
      <p:sp>
        <p:nvSpPr>
          <p:cNvPr id="3" name="Content Placeholder 2">
            <a:extLst>
              <a:ext uri="{FF2B5EF4-FFF2-40B4-BE49-F238E27FC236}">
                <a16:creationId xmlns:a16="http://schemas.microsoft.com/office/drawing/2014/main" id="{944FD748-48FF-F324-4F95-B8B7A6927423}"/>
              </a:ext>
            </a:extLst>
          </p:cNvPr>
          <p:cNvSpPr>
            <a:spLocks noGrp="1"/>
          </p:cNvSpPr>
          <p:nvPr>
            <p:ph idx="1"/>
          </p:nvPr>
        </p:nvSpPr>
        <p:spPr/>
        <p:txBody>
          <a:bodyPr lIns="91440" tIns="45720" rIns="91440" bIns="45720" anchor="t"/>
          <a:lstStyle/>
          <a:p>
            <a:r>
              <a:rPr lang="en-US">
                <a:ea typeface="ＭＳ Ｐゴシック"/>
              </a:rPr>
              <a:t>High cohesion within modules</a:t>
            </a:r>
          </a:p>
          <a:p>
            <a:r>
              <a:rPr lang="en-US">
                <a:ea typeface="ＭＳ Ｐゴシック"/>
              </a:rPr>
              <a:t>Low coupling between modules</a:t>
            </a:r>
            <a:endParaRPr lang="en-US"/>
          </a:p>
        </p:txBody>
      </p:sp>
      <p:sp>
        <p:nvSpPr>
          <p:cNvPr id="4" name="Footer Placeholder 3">
            <a:extLst>
              <a:ext uri="{FF2B5EF4-FFF2-40B4-BE49-F238E27FC236}">
                <a16:creationId xmlns:a16="http://schemas.microsoft.com/office/drawing/2014/main" id="{7994EE76-3802-B6E1-7AD2-01DC8B2E066D}"/>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4E34F11A-AC6C-35E6-8574-48DAF8D4FE81}"/>
              </a:ext>
            </a:extLst>
          </p:cNvPr>
          <p:cNvSpPr>
            <a:spLocks noGrp="1"/>
          </p:cNvSpPr>
          <p:nvPr>
            <p:ph type="sldNum" sz="quarter" idx="12"/>
          </p:nvPr>
        </p:nvSpPr>
        <p:spPr/>
        <p:txBody>
          <a:bodyPr/>
          <a:lstStyle/>
          <a:p>
            <a:pPr>
              <a:defRPr/>
            </a:pPr>
            <a:fld id="{40579097-A93F-4829-8C7B-A634F4C9FE39}" type="slidenum">
              <a:rPr lang="en-US" altLang="en-US"/>
              <a:pPr>
                <a:defRPr/>
              </a:pPr>
              <a:t>20</a:t>
            </a:fld>
            <a:endParaRPr lang="en-US" altLang="en-US"/>
          </a:p>
        </p:txBody>
      </p:sp>
    </p:spTree>
    <p:extLst>
      <p:ext uri="{BB962C8B-B14F-4D97-AF65-F5344CB8AC3E}">
        <p14:creationId xmlns:p14="http://schemas.microsoft.com/office/powerpoint/2010/main" val="391665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9DC1-7AC7-7AA7-BA91-066624412DF5}"/>
              </a:ext>
            </a:extLst>
          </p:cNvPr>
          <p:cNvSpPr>
            <a:spLocks noGrp="1"/>
          </p:cNvSpPr>
          <p:nvPr>
            <p:ph type="title"/>
          </p:nvPr>
        </p:nvSpPr>
        <p:spPr/>
        <p:txBody>
          <a:bodyPr/>
          <a:lstStyle/>
          <a:p>
            <a:r>
              <a:rPr lang="en-US">
                <a:ea typeface="ＭＳ Ｐゴシック"/>
              </a:rPr>
              <a:t>Modules</a:t>
            </a:r>
            <a:endParaRPr lang="en-US"/>
          </a:p>
        </p:txBody>
      </p:sp>
      <p:sp>
        <p:nvSpPr>
          <p:cNvPr id="3" name="Content Placeholder 2">
            <a:extLst>
              <a:ext uri="{FF2B5EF4-FFF2-40B4-BE49-F238E27FC236}">
                <a16:creationId xmlns:a16="http://schemas.microsoft.com/office/drawing/2014/main" id="{8A4D9B7E-F3B2-0B66-A340-2D7F17CB81DB}"/>
              </a:ext>
            </a:extLst>
          </p:cNvPr>
          <p:cNvSpPr>
            <a:spLocks noGrp="1"/>
          </p:cNvSpPr>
          <p:nvPr>
            <p:ph idx="1"/>
          </p:nvPr>
        </p:nvSpPr>
        <p:spPr/>
        <p:txBody>
          <a:bodyPr lIns="91440" tIns="45720" rIns="91440" bIns="45720" anchor="t"/>
          <a:lstStyle/>
          <a:p>
            <a:r>
              <a:rPr lang="en-US">
                <a:ea typeface="ＭＳ Ｐゴシック"/>
              </a:rPr>
              <a:t>Deliberate and informed</a:t>
            </a:r>
            <a:endParaRPr lang="en-US"/>
          </a:p>
          <a:p>
            <a:r>
              <a:rPr lang="en-US">
                <a:ea typeface="ＭＳ Ｐゴシック"/>
              </a:rPr>
              <a:t>Avoid one function modules</a:t>
            </a:r>
          </a:p>
          <a:p>
            <a:r>
              <a:rPr lang="en-US">
                <a:ea typeface="ＭＳ Ｐゴシック"/>
              </a:rPr>
              <a:t>Refactor with a reason</a:t>
            </a:r>
            <a:endParaRPr lang="en-US"/>
          </a:p>
        </p:txBody>
      </p:sp>
      <p:sp>
        <p:nvSpPr>
          <p:cNvPr id="4" name="Footer Placeholder 3">
            <a:extLst>
              <a:ext uri="{FF2B5EF4-FFF2-40B4-BE49-F238E27FC236}">
                <a16:creationId xmlns:a16="http://schemas.microsoft.com/office/drawing/2014/main" id="{C47D2EF3-2B8B-8923-ACC1-049ABEB5D17F}"/>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F50AE09E-ABEB-8B8C-C089-436235ECA37B}"/>
              </a:ext>
            </a:extLst>
          </p:cNvPr>
          <p:cNvSpPr>
            <a:spLocks noGrp="1"/>
          </p:cNvSpPr>
          <p:nvPr>
            <p:ph type="sldNum" sz="quarter" idx="12"/>
          </p:nvPr>
        </p:nvSpPr>
        <p:spPr/>
        <p:txBody>
          <a:bodyPr/>
          <a:lstStyle/>
          <a:p>
            <a:pPr>
              <a:defRPr/>
            </a:pPr>
            <a:fld id="{40579097-A93F-4829-8C7B-A634F4C9FE39}" type="slidenum">
              <a:rPr lang="en-US" altLang="en-US" dirty="0"/>
              <a:pPr>
                <a:defRPr/>
              </a:pPr>
              <a:t>21</a:t>
            </a:fld>
            <a:endParaRPr lang="en-US" altLang="en-US"/>
          </a:p>
        </p:txBody>
      </p:sp>
    </p:spTree>
    <p:extLst>
      <p:ext uri="{BB962C8B-B14F-4D97-AF65-F5344CB8AC3E}">
        <p14:creationId xmlns:p14="http://schemas.microsoft.com/office/powerpoint/2010/main" val="2269962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2080-E771-41C8-8922-893D0A175D91}"/>
              </a:ext>
            </a:extLst>
          </p:cNvPr>
          <p:cNvSpPr>
            <a:spLocks noGrp="1"/>
          </p:cNvSpPr>
          <p:nvPr>
            <p:ph type="title"/>
          </p:nvPr>
        </p:nvSpPr>
        <p:spPr/>
        <p:txBody>
          <a:bodyPr/>
          <a:lstStyle/>
          <a:p>
            <a:r>
              <a:rPr lang="en-US">
                <a:ea typeface="ＭＳ Ｐゴシック"/>
              </a:rPr>
              <a:t>Visibility</a:t>
            </a:r>
            <a:endParaRPr lang="en-US"/>
          </a:p>
        </p:txBody>
      </p:sp>
      <p:sp>
        <p:nvSpPr>
          <p:cNvPr id="3" name="Content Placeholder 2">
            <a:extLst>
              <a:ext uri="{FF2B5EF4-FFF2-40B4-BE49-F238E27FC236}">
                <a16:creationId xmlns:a16="http://schemas.microsoft.com/office/drawing/2014/main" id="{B73A52DE-716B-43AD-BBDD-A0808BD2995B}"/>
              </a:ext>
            </a:extLst>
          </p:cNvPr>
          <p:cNvSpPr>
            <a:spLocks noGrp="1"/>
          </p:cNvSpPr>
          <p:nvPr>
            <p:ph idx="1"/>
          </p:nvPr>
        </p:nvSpPr>
        <p:spPr>
          <a:xfrm>
            <a:off x="457200" y="1600200"/>
            <a:ext cx="8229600" cy="897546"/>
          </a:xfrm>
        </p:spPr>
        <p:txBody>
          <a:bodyPr lIns="91440" tIns="45720" rIns="91440" bIns="45720" anchor="t"/>
          <a:lstStyle/>
          <a:p>
            <a:r>
              <a:rPr lang="en-US">
                <a:ea typeface="ＭＳ Ｐゴシック"/>
              </a:rPr>
              <a:t>Definition:</a:t>
            </a:r>
            <a:endParaRPr lang="en-US"/>
          </a:p>
          <a:p>
            <a:pPr lvl="1"/>
            <a:r>
              <a:rPr lang="en-US">
                <a:ea typeface="ＭＳ Ｐゴシック"/>
              </a:rPr>
              <a:t>Ability of one object to "see" or to "have reference" to another</a:t>
            </a:r>
            <a:endParaRPr lang="en-US"/>
          </a:p>
          <a:p>
            <a:endParaRPr lang="en-US"/>
          </a:p>
          <a:p>
            <a:endParaRPr lang="en-US"/>
          </a:p>
        </p:txBody>
      </p:sp>
      <p:sp>
        <p:nvSpPr>
          <p:cNvPr id="4" name="Footer Placeholder 3">
            <a:extLst>
              <a:ext uri="{FF2B5EF4-FFF2-40B4-BE49-F238E27FC236}">
                <a16:creationId xmlns:a16="http://schemas.microsoft.com/office/drawing/2014/main" id="{7129C4F3-0867-447E-A23D-03969AE1BCC0}"/>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2974641F-C779-4637-8E74-B0B2EAD589F7}"/>
              </a:ext>
            </a:extLst>
          </p:cNvPr>
          <p:cNvSpPr>
            <a:spLocks noGrp="1"/>
          </p:cNvSpPr>
          <p:nvPr>
            <p:ph type="sldNum" sz="quarter" idx="12"/>
          </p:nvPr>
        </p:nvSpPr>
        <p:spPr/>
        <p:txBody>
          <a:bodyPr/>
          <a:lstStyle/>
          <a:p>
            <a:pPr>
              <a:defRPr/>
            </a:pPr>
            <a:fld id="{40579097-A93F-4829-8C7B-A634F4C9FE39}" type="slidenum">
              <a:rPr lang="en-US" altLang="en-US" dirty="0"/>
              <a:pPr>
                <a:defRPr/>
              </a:pPr>
              <a:t>22</a:t>
            </a:fld>
            <a:endParaRPr lang="en-US" altLang="en-US"/>
          </a:p>
        </p:txBody>
      </p:sp>
      <p:pic>
        <p:nvPicPr>
          <p:cNvPr id="6" name="Picture 6" descr="Diagram, schematic&#10;&#10;Description automatically generated">
            <a:extLst>
              <a:ext uri="{FF2B5EF4-FFF2-40B4-BE49-F238E27FC236}">
                <a16:creationId xmlns:a16="http://schemas.microsoft.com/office/drawing/2014/main" id="{8E51D762-FAC4-D33B-7B7B-D026F9155149}"/>
              </a:ext>
            </a:extLst>
          </p:cNvPr>
          <p:cNvPicPr>
            <a:picLocks noChangeAspect="1"/>
          </p:cNvPicPr>
          <p:nvPr/>
        </p:nvPicPr>
        <p:blipFill rotWithShape="1">
          <a:blip r:embed="rId3"/>
          <a:srcRect t="350" r="-268" b="-3846"/>
          <a:stretch/>
        </p:blipFill>
        <p:spPr>
          <a:xfrm>
            <a:off x="2216628" y="2642443"/>
            <a:ext cx="4506226" cy="3550215"/>
          </a:xfrm>
          <a:prstGeom prst="rect">
            <a:avLst/>
          </a:prstGeom>
        </p:spPr>
      </p:pic>
    </p:spTree>
    <p:extLst>
      <p:ext uri="{BB962C8B-B14F-4D97-AF65-F5344CB8AC3E}">
        <p14:creationId xmlns:p14="http://schemas.microsoft.com/office/powerpoint/2010/main" val="3758325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AF5D-32A2-2E90-6496-E8D9A43C849A}"/>
              </a:ext>
            </a:extLst>
          </p:cNvPr>
          <p:cNvSpPr>
            <a:spLocks noGrp="1"/>
          </p:cNvSpPr>
          <p:nvPr>
            <p:ph type="title"/>
          </p:nvPr>
        </p:nvSpPr>
        <p:spPr/>
        <p:txBody>
          <a:bodyPr/>
          <a:lstStyle/>
          <a:p>
            <a:r>
              <a:rPr lang="en-US">
                <a:ea typeface="ＭＳ Ｐゴシック"/>
              </a:rPr>
              <a:t>Kinds of Visibility </a:t>
            </a:r>
            <a:endParaRPr lang="en-US"/>
          </a:p>
        </p:txBody>
      </p:sp>
      <p:sp>
        <p:nvSpPr>
          <p:cNvPr id="3" name="Content Placeholder 2">
            <a:extLst>
              <a:ext uri="{FF2B5EF4-FFF2-40B4-BE49-F238E27FC236}">
                <a16:creationId xmlns:a16="http://schemas.microsoft.com/office/drawing/2014/main" id="{4B041574-5879-87C7-5EDA-0D141FAB6915}"/>
              </a:ext>
            </a:extLst>
          </p:cNvPr>
          <p:cNvSpPr>
            <a:spLocks noGrp="1"/>
          </p:cNvSpPr>
          <p:nvPr>
            <p:ph idx="1"/>
          </p:nvPr>
        </p:nvSpPr>
        <p:spPr/>
        <p:txBody>
          <a:bodyPr lIns="91440" tIns="45720" rIns="91440" bIns="45720" anchor="t"/>
          <a:lstStyle/>
          <a:p>
            <a:r>
              <a:rPr lang="en-US">
                <a:ea typeface="ＭＳ Ｐゴシック"/>
              </a:rPr>
              <a:t>Four kinds:</a:t>
            </a:r>
            <a:endParaRPr lang="en-US"/>
          </a:p>
          <a:p>
            <a:pPr lvl="1"/>
            <a:r>
              <a:rPr lang="en-US">
                <a:ea typeface="ＭＳ Ｐゴシック"/>
              </a:rPr>
              <a:t>Attribute visibility  </a:t>
            </a:r>
            <a:endParaRPr lang="en-US"/>
          </a:p>
          <a:p>
            <a:pPr lvl="1"/>
            <a:r>
              <a:rPr lang="en-US">
                <a:ea typeface="ＭＳ Ｐゴシック"/>
              </a:rPr>
              <a:t>Parameter visibility</a:t>
            </a:r>
            <a:endParaRPr lang="en-US"/>
          </a:p>
          <a:p>
            <a:pPr lvl="1"/>
            <a:r>
              <a:rPr lang="en-US">
                <a:ea typeface="ＭＳ Ｐゴシック"/>
              </a:rPr>
              <a:t>Local visibility</a:t>
            </a:r>
            <a:endParaRPr lang="en-US"/>
          </a:p>
          <a:p>
            <a:pPr lvl="1"/>
            <a:r>
              <a:rPr lang="en-US">
                <a:ea typeface="ＭＳ Ｐゴシック"/>
              </a:rPr>
              <a:t>Global visibility </a:t>
            </a:r>
          </a:p>
          <a:p>
            <a:pPr lvl="1"/>
            <a:endParaRPr lang="en-US"/>
          </a:p>
          <a:p>
            <a:pPr lvl="1"/>
            <a:endParaRPr lang="en-US"/>
          </a:p>
          <a:p>
            <a:pPr lvl="1"/>
            <a:r>
              <a:rPr lang="en-US">
                <a:ea typeface="ＭＳ Ｐゴシック"/>
              </a:rPr>
              <a:t>FIND EXAMPLES IN UNITY FOR VISIBILITY</a:t>
            </a:r>
            <a:endParaRPr lang="en-US"/>
          </a:p>
        </p:txBody>
      </p:sp>
      <p:sp>
        <p:nvSpPr>
          <p:cNvPr id="4" name="Footer Placeholder 3">
            <a:extLst>
              <a:ext uri="{FF2B5EF4-FFF2-40B4-BE49-F238E27FC236}">
                <a16:creationId xmlns:a16="http://schemas.microsoft.com/office/drawing/2014/main" id="{666B9C9D-6543-A105-E24B-216C3FDFAA58}"/>
              </a:ext>
            </a:extLst>
          </p:cNvPr>
          <p:cNvSpPr>
            <a:spLocks noGrp="1"/>
          </p:cNvSpPr>
          <p:nvPr>
            <p:ph type="ftr" sz="quarter" idx="11"/>
          </p:nvPr>
        </p:nvSpPr>
        <p:spPr/>
        <p:txBody>
          <a:bodyPr/>
          <a:lstStyle/>
          <a:p>
            <a:pPr>
              <a:defRPr/>
            </a:pPr>
            <a:r>
              <a:rPr lang="en-US">
                <a:ea typeface="Calibri"/>
                <a:cs typeface="Calibri"/>
              </a:rPr>
              <a:t>Ethan</a:t>
            </a:r>
            <a:endParaRPr lang="en-US"/>
          </a:p>
        </p:txBody>
      </p:sp>
      <p:sp>
        <p:nvSpPr>
          <p:cNvPr id="5" name="Slide Number Placeholder 4">
            <a:extLst>
              <a:ext uri="{FF2B5EF4-FFF2-40B4-BE49-F238E27FC236}">
                <a16:creationId xmlns:a16="http://schemas.microsoft.com/office/drawing/2014/main" id="{8F53CAF2-FD7A-0379-A7E1-6E8951EE8E23}"/>
              </a:ext>
            </a:extLst>
          </p:cNvPr>
          <p:cNvSpPr>
            <a:spLocks noGrp="1"/>
          </p:cNvSpPr>
          <p:nvPr>
            <p:ph type="sldNum" sz="quarter" idx="12"/>
          </p:nvPr>
        </p:nvSpPr>
        <p:spPr/>
        <p:txBody>
          <a:bodyPr/>
          <a:lstStyle/>
          <a:p>
            <a:pPr>
              <a:defRPr/>
            </a:pPr>
            <a:fld id="{40579097-A93F-4829-8C7B-A634F4C9FE39}" type="slidenum">
              <a:rPr lang="en-US" altLang="en-US"/>
              <a:pPr>
                <a:defRPr/>
              </a:pPr>
              <a:t>23</a:t>
            </a:fld>
            <a:endParaRPr lang="en-US" altLang="en-US"/>
          </a:p>
        </p:txBody>
      </p:sp>
    </p:spTree>
    <p:extLst>
      <p:ext uri="{BB962C8B-B14F-4D97-AF65-F5344CB8AC3E}">
        <p14:creationId xmlns:p14="http://schemas.microsoft.com/office/powerpoint/2010/main" val="2551395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D75A-E587-18D2-D27E-95DA84777D61}"/>
              </a:ext>
            </a:extLst>
          </p:cNvPr>
          <p:cNvSpPr>
            <a:spLocks noGrp="1"/>
          </p:cNvSpPr>
          <p:nvPr>
            <p:ph type="title"/>
          </p:nvPr>
        </p:nvSpPr>
        <p:spPr/>
        <p:txBody>
          <a:bodyPr/>
          <a:lstStyle/>
          <a:p>
            <a:r>
              <a:rPr lang="en-US">
                <a:ea typeface="ＭＳ Ｐゴシック"/>
              </a:rPr>
              <a:t>1. Attribute Visibility</a:t>
            </a:r>
          </a:p>
        </p:txBody>
      </p:sp>
      <p:sp>
        <p:nvSpPr>
          <p:cNvPr id="3" name="Content Placeholder 2">
            <a:extLst>
              <a:ext uri="{FF2B5EF4-FFF2-40B4-BE49-F238E27FC236}">
                <a16:creationId xmlns:a16="http://schemas.microsoft.com/office/drawing/2014/main" id="{64D54922-CC49-2435-A8C6-9A82E65BF781}"/>
              </a:ext>
            </a:extLst>
          </p:cNvPr>
          <p:cNvSpPr>
            <a:spLocks noGrp="1"/>
          </p:cNvSpPr>
          <p:nvPr>
            <p:ph idx="1"/>
          </p:nvPr>
        </p:nvSpPr>
        <p:spPr/>
        <p:txBody>
          <a:bodyPr lIns="91440" tIns="45720" rIns="91440" bIns="45720" anchor="t"/>
          <a:lstStyle/>
          <a:p>
            <a:r>
              <a:rPr lang="en-US">
                <a:ea typeface="ＭＳ Ｐゴシック"/>
              </a:rPr>
              <a:t>Relatively permanent form</a:t>
            </a:r>
          </a:p>
          <a:p>
            <a:pPr lvl="1"/>
            <a:r>
              <a:rPr lang="en-US">
                <a:ea typeface="ＭＳ Ｐゴシック"/>
              </a:rPr>
              <a:t>It exists if objects A and B exist</a:t>
            </a:r>
          </a:p>
          <a:p>
            <a:pPr lvl="1"/>
            <a:r>
              <a:rPr lang="en-US">
                <a:ea typeface="ＭＳ Ｐゴシック"/>
              </a:rPr>
              <a:t>Declare a member variable (attribute) in the class</a:t>
            </a:r>
            <a:endParaRPr lang="en-US"/>
          </a:p>
          <a:p>
            <a:endParaRPr lang="en-US"/>
          </a:p>
          <a:p>
            <a:r>
              <a:rPr lang="en-US">
                <a:ea typeface="ＭＳ Ｐゴシック"/>
              </a:rPr>
              <a:t>Probably the most common form</a:t>
            </a:r>
            <a:endParaRPr lang="en-US"/>
          </a:p>
          <a:p>
            <a:endParaRPr lang="en-US"/>
          </a:p>
          <a:p>
            <a:endParaRPr lang="en-US"/>
          </a:p>
          <a:p>
            <a:pPr lvl="1"/>
            <a:endParaRPr lang="en-US"/>
          </a:p>
          <a:p>
            <a:pPr lvl="1"/>
            <a:endParaRPr lang="en-US"/>
          </a:p>
        </p:txBody>
      </p:sp>
      <p:sp>
        <p:nvSpPr>
          <p:cNvPr id="4" name="Footer Placeholder 3">
            <a:extLst>
              <a:ext uri="{FF2B5EF4-FFF2-40B4-BE49-F238E27FC236}">
                <a16:creationId xmlns:a16="http://schemas.microsoft.com/office/drawing/2014/main" id="{CCA652BB-8804-2E8A-84BF-BF595DE2B1BF}"/>
              </a:ext>
            </a:extLst>
          </p:cNvPr>
          <p:cNvSpPr>
            <a:spLocks noGrp="1"/>
          </p:cNvSpPr>
          <p:nvPr>
            <p:ph type="ftr" sz="quarter" idx="11"/>
          </p:nvPr>
        </p:nvSpPr>
        <p:spPr/>
        <p:txBody>
          <a:bodyPr/>
          <a:lstStyle/>
          <a:p>
            <a:pPr>
              <a:defRPr/>
            </a:pPr>
            <a:r>
              <a:rPr lang="en-US">
                <a:ea typeface="Calibri"/>
                <a:cs typeface="Calibri"/>
              </a:rPr>
              <a:t>Ethan</a:t>
            </a:r>
            <a:endParaRPr lang="en-US"/>
          </a:p>
        </p:txBody>
      </p:sp>
      <p:sp>
        <p:nvSpPr>
          <p:cNvPr id="5" name="Slide Number Placeholder 4">
            <a:extLst>
              <a:ext uri="{FF2B5EF4-FFF2-40B4-BE49-F238E27FC236}">
                <a16:creationId xmlns:a16="http://schemas.microsoft.com/office/drawing/2014/main" id="{444C01FA-65FD-9FA7-44BB-F023D1912697}"/>
              </a:ext>
            </a:extLst>
          </p:cNvPr>
          <p:cNvSpPr>
            <a:spLocks noGrp="1"/>
          </p:cNvSpPr>
          <p:nvPr>
            <p:ph type="sldNum" sz="quarter" idx="12"/>
          </p:nvPr>
        </p:nvSpPr>
        <p:spPr/>
        <p:txBody>
          <a:bodyPr/>
          <a:lstStyle/>
          <a:p>
            <a:pPr>
              <a:defRPr/>
            </a:pPr>
            <a:fld id="{40579097-A93F-4829-8C7B-A634F4C9FE39}" type="slidenum">
              <a:rPr lang="en-US" altLang="en-US"/>
              <a:pPr>
                <a:defRPr/>
              </a:pPr>
              <a:t>24</a:t>
            </a:fld>
            <a:endParaRPr lang="en-US" altLang="en-US"/>
          </a:p>
        </p:txBody>
      </p:sp>
      <p:pic>
        <p:nvPicPr>
          <p:cNvPr id="6" name="Picture 6" descr="Diagram&#10;&#10;Description automatically generated">
            <a:extLst>
              <a:ext uri="{FF2B5EF4-FFF2-40B4-BE49-F238E27FC236}">
                <a16:creationId xmlns:a16="http://schemas.microsoft.com/office/drawing/2014/main" id="{4EA64480-AF2C-DC9B-101A-4F0C89E85F7B}"/>
              </a:ext>
            </a:extLst>
          </p:cNvPr>
          <p:cNvPicPr>
            <a:picLocks noChangeAspect="1"/>
          </p:cNvPicPr>
          <p:nvPr/>
        </p:nvPicPr>
        <p:blipFill>
          <a:blip r:embed="rId2"/>
          <a:stretch>
            <a:fillRect/>
          </a:stretch>
        </p:blipFill>
        <p:spPr>
          <a:xfrm>
            <a:off x="1167320" y="3910223"/>
            <a:ext cx="6819089" cy="2442235"/>
          </a:xfrm>
          <a:prstGeom prst="rect">
            <a:avLst/>
          </a:prstGeom>
        </p:spPr>
      </p:pic>
    </p:spTree>
    <p:extLst>
      <p:ext uri="{BB962C8B-B14F-4D97-AF65-F5344CB8AC3E}">
        <p14:creationId xmlns:p14="http://schemas.microsoft.com/office/powerpoint/2010/main" val="3555060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1175-1608-9B97-27B9-82C22C102B6C}"/>
              </a:ext>
            </a:extLst>
          </p:cNvPr>
          <p:cNvSpPr>
            <a:spLocks noGrp="1"/>
          </p:cNvSpPr>
          <p:nvPr>
            <p:ph type="title"/>
          </p:nvPr>
        </p:nvSpPr>
        <p:spPr/>
        <p:txBody>
          <a:bodyPr/>
          <a:lstStyle/>
          <a:p>
            <a:r>
              <a:rPr lang="en-US">
                <a:ea typeface="ＭＳ Ｐゴシック"/>
              </a:rPr>
              <a:t>2. Parameter Visibility</a:t>
            </a:r>
            <a:endParaRPr lang="en-US"/>
          </a:p>
        </p:txBody>
      </p:sp>
      <p:sp>
        <p:nvSpPr>
          <p:cNvPr id="3" name="Content Placeholder 2">
            <a:extLst>
              <a:ext uri="{FF2B5EF4-FFF2-40B4-BE49-F238E27FC236}">
                <a16:creationId xmlns:a16="http://schemas.microsoft.com/office/drawing/2014/main" id="{14C1D094-9E0A-9D3C-BDFF-EC7916C997EF}"/>
              </a:ext>
            </a:extLst>
          </p:cNvPr>
          <p:cNvSpPr>
            <a:spLocks noGrp="1"/>
          </p:cNvSpPr>
          <p:nvPr>
            <p:ph idx="1"/>
          </p:nvPr>
        </p:nvSpPr>
        <p:spPr/>
        <p:txBody>
          <a:bodyPr lIns="91440" tIns="45720" rIns="91440" bIns="45720" anchor="t"/>
          <a:lstStyle/>
          <a:p>
            <a:r>
              <a:rPr lang="en-US">
                <a:ea typeface="ＭＳ Ｐゴシック"/>
              </a:rPr>
              <a:t>Exists when B is passed as a parameter to method of A</a:t>
            </a:r>
          </a:p>
          <a:p>
            <a:r>
              <a:rPr lang="en-US">
                <a:ea typeface="ＭＳ Ｐゴシック"/>
              </a:rPr>
              <a:t>Compared to Attribute visibility, this is relatively temporary </a:t>
            </a:r>
            <a:endParaRPr lang="en-US"/>
          </a:p>
          <a:p>
            <a:pPr lvl="1"/>
            <a:r>
              <a:rPr lang="en-US">
                <a:ea typeface="ＭＳ Ｐゴシック"/>
              </a:rPr>
              <a:t>That is, persists only within scope of called method</a:t>
            </a:r>
            <a:endParaRPr lang="en-US"/>
          </a:p>
          <a:p>
            <a:r>
              <a:rPr lang="en-US">
                <a:ea typeface="ＭＳ Ｐゴシック"/>
              </a:rPr>
              <a:t>Can transform Parameter visibility to Attribute visibility </a:t>
            </a:r>
            <a:endParaRPr lang="en-US"/>
          </a:p>
        </p:txBody>
      </p:sp>
      <p:sp>
        <p:nvSpPr>
          <p:cNvPr id="4" name="Footer Placeholder 3">
            <a:extLst>
              <a:ext uri="{FF2B5EF4-FFF2-40B4-BE49-F238E27FC236}">
                <a16:creationId xmlns:a16="http://schemas.microsoft.com/office/drawing/2014/main" id="{DC14D6B2-E5AF-FE0C-439F-B7A0BF68D182}"/>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6E2A3360-5E39-6617-4AA7-52AFFEBB0E51}"/>
              </a:ext>
            </a:extLst>
          </p:cNvPr>
          <p:cNvSpPr>
            <a:spLocks noGrp="1"/>
          </p:cNvSpPr>
          <p:nvPr>
            <p:ph type="sldNum" sz="quarter" idx="12"/>
          </p:nvPr>
        </p:nvSpPr>
        <p:spPr/>
        <p:txBody>
          <a:bodyPr/>
          <a:lstStyle/>
          <a:p>
            <a:pPr>
              <a:defRPr/>
            </a:pPr>
            <a:fld id="{40579097-A93F-4829-8C7B-A634F4C9FE39}" type="slidenum">
              <a:rPr lang="en-US" altLang="en-US"/>
              <a:pPr>
                <a:defRPr/>
              </a:pPr>
              <a:t>25</a:t>
            </a:fld>
            <a:endParaRPr lang="en-US" altLang="en-US"/>
          </a:p>
        </p:txBody>
      </p:sp>
      <p:pic>
        <p:nvPicPr>
          <p:cNvPr id="6" name="Picture 6" descr="Diagram&#10;&#10;Description automatically generated">
            <a:extLst>
              <a:ext uri="{FF2B5EF4-FFF2-40B4-BE49-F238E27FC236}">
                <a16:creationId xmlns:a16="http://schemas.microsoft.com/office/drawing/2014/main" id="{22633A29-5C7D-B4BD-0AD9-87FF003091B1}"/>
              </a:ext>
            </a:extLst>
          </p:cNvPr>
          <p:cNvPicPr>
            <a:picLocks noChangeAspect="1"/>
          </p:cNvPicPr>
          <p:nvPr/>
        </p:nvPicPr>
        <p:blipFill>
          <a:blip r:embed="rId3"/>
          <a:stretch>
            <a:fillRect/>
          </a:stretch>
        </p:blipFill>
        <p:spPr>
          <a:xfrm>
            <a:off x="1605064" y="3939904"/>
            <a:ext cx="5943600" cy="2343964"/>
          </a:xfrm>
          <a:prstGeom prst="rect">
            <a:avLst/>
          </a:prstGeom>
        </p:spPr>
      </p:pic>
    </p:spTree>
    <p:extLst>
      <p:ext uri="{BB962C8B-B14F-4D97-AF65-F5344CB8AC3E}">
        <p14:creationId xmlns:p14="http://schemas.microsoft.com/office/powerpoint/2010/main" val="4180029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CCDF-AB80-D518-BEF6-25D305C6B405}"/>
              </a:ext>
            </a:extLst>
          </p:cNvPr>
          <p:cNvSpPr>
            <a:spLocks noGrp="1"/>
          </p:cNvSpPr>
          <p:nvPr>
            <p:ph type="title"/>
          </p:nvPr>
        </p:nvSpPr>
        <p:spPr/>
        <p:txBody>
          <a:bodyPr/>
          <a:lstStyle/>
          <a:p>
            <a:r>
              <a:rPr lang="en-US">
                <a:ea typeface="ＭＳ Ｐゴシック"/>
              </a:rPr>
              <a:t>3. Local Visibility</a:t>
            </a:r>
            <a:endParaRPr lang="en-US"/>
          </a:p>
        </p:txBody>
      </p:sp>
      <p:sp>
        <p:nvSpPr>
          <p:cNvPr id="3" name="Content Placeholder 2">
            <a:extLst>
              <a:ext uri="{FF2B5EF4-FFF2-40B4-BE49-F238E27FC236}">
                <a16:creationId xmlns:a16="http://schemas.microsoft.com/office/drawing/2014/main" id="{A2BE5D23-5EFB-8851-8E4A-5F6D8E9E5CA6}"/>
              </a:ext>
            </a:extLst>
          </p:cNvPr>
          <p:cNvSpPr>
            <a:spLocks noGrp="1"/>
          </p:cNvSpPr>
          <p:nvPr>
            <p:ph idx="1"/>
          </p:nvPr>
        </p:nvSpPr>
        <p:spPr/>
        <p:txBody>
          <a:bodyPr lIns="91440" tIns="45720" rIns="91440" bIns="45720" anchor="t"/>
          <a:lstStyle/>
          <a:p>
            <a:r>
              <a:rPr lang="en-US">
                <a:ea typeface="ＭＳ Ｐゴシック"/>
              </a:rPr>
              <a:t>Exists when B is declared as a local object within a method of A</a:t>
            </a:r>
          </a:p>
          <a:p>
            <a:r>
              <a:rPr lang="en-US">
                <a:ea typeface="ＭＳ Ｐゴシック"/>
              </a:rPr>
              <a:t>Two ways to do this:</a:t>
            </a:r>
            <a:endParaRPr lang="en-US"/>
          </a:p>
          <a:p>
            <a:pPr lvl="1"/>
            <a:r>
              <a:rPr lang="en-US">
                <a:ea typeface="ＭＳ Ｐゴシック"/>
              </a:rPr>
              <a:t>Creating a new local instance and assigning it to a local variable</a:t>
            </a:r>
            <a:endParaRPr lang="en-US"/>
          </a:p>
          <a:p>
            <a:pPr lvl="1"/>
            <a:r>
              <a:rPr lang="en-US">
                <a:ea typeface="ＭＳ Ｐゴシック"/>
              </a:rPr>
              <a:t>Assigning the returning object from a method invocation to a local variable</a:t>
            </a:r>
            <a:endParaRPr lang="en-US"/>
          </a:p>
          <a:p>
            <a:endParaRPr lang="en-US"/>
          </a:p>
        </p:txBody>
      </p:sp>
      <p:sp>
        <p:nvSpPr>
          <p:cNvPr id="4" name="Footer Placeholder 3">
            <a:extLst>
              <a:ext uri="{FF2B5EF4-FFF2-40B4-BE49-F238E27FC236}">
                <a16:creationId xmlns:a16="http://schemas.microsoft.com/office/drawing/2014/main" id="{90D213B7-739C-0D12-B0C0-2D52EE133878}"/>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8E2A6886-DC59-FA6C-BC4C-4D18C0CBB3DD}"/>
              </a:ext>
            </a:extLst>
          </p:cNvPr>
          <p:cNvSpPr>
            <a:spLocks noGrp="1"/>
          </p:cNvSpPr>
          <p:nvPr>
            <p:ph type="sldNum" sz="quarter" idx="12"/>
          </p:nvPr>
        </p:nvSpPr>
        <p:spPr/>
        <p:txBody>
          <a:bodyPr/>
          <a:lstStyle/>
          <a:p>
            <a:pPr>
              <a:defRPr/>
            </a:pPr>
            <a:fld id="{40579097-A93F-4829-8C7B-A634F4C9FE39}" type="slidenum">
              <a:rPr lang="en-US" altLang="en-US"/>
              <a:pPr>
                <a:defRPr/>
              </a:pPr>
              <a:t>26</a:t>
            </a:fld>
            <a:endParaRPr lang="en-US" altLang="en-US"/>
          </a:p>
        </p:txBody>
      </p:sp>
      <p:pic>
        <p:nvPicPr>
          <p:cNvPr id="8" name="Picture 6" descr="Diagram&#10;&#10;Description automatically generated">
            <a:extLst>
              <a:ext uri="{FF2B5EF4-FFF2-40B4-BE49-F238E27FC236}">
                <a16:creationId xmlns:a16="http://schemas.microsoft.com/office/drawing/2014/main" id="{1592D2F6-AE89-EFCA-38F2-012734673D45}"/>
              </a:ext>
            </a:extLst>
          </p:cNvPr>
          <p:cNvPicPr>
            <a:picLocks noChangeAspect="1"/>
          </p:cNvPicPr>
          <p:nvPr/>
        </p:nvPicPr>
        <p:blipFill>
          <a:blip r:embed="rId2"/>
          <a:stretch>
            <a:fillRect/>
          </a:stretch>
        </p:blipFill>
        <p:spPr>
          <a:xfrm>
            <a:off x="2314582" y="4085920"/>
            <a:ext cx="4513634" cy="2316480"/>
          </a:xfrm>
          <a:prstGeom prst="rect">
            <a:avLst/>
          </a:prstGeom>
        </p:spPr>
      </p:pic>
    </p:spTree>
    <p:extLst>
      <p:ext uri="{BB962C8B-B14F-4D97-AF65-F5344CB8AC3E}">
        <p14:creationId xmlns:p14="http://schemas.microsoft.com/office/powerpoint/2010/main" val="299280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703B-30AD-29F1-77DB-9F4BC70C8054}"/>
              </a:ext>
            </a:extLst>
          </p:cNvPr>
          <p:cNvSpPr>
            <a:spLocks noGrp="1"/>
          </p:cNvSpPr>
          <p:nvPr>
            <p:ph type="title"/>
          </p:nvPr>
        </p:nvSpPr>
        <p:spPr/>
        <p:txBody>
          <a:bodyPr/>
          <a:lstStyle/>
          <a:p>
            <a:r>
              <a:rPr lang="en-US">
                <a:ea typeface="ＭＳ Ｐゴシック"/>
              </a:rPr>
              <a:t>4. Global Visibility</a:t>
            </a:r>
            <a:endParaRPr lang="en-US"/>
          </a:p>
        </p:txBody>
      </p:sp>
      <p:sp>
        <p:nvSpPr>
          <p:cNvPr id="3" name="Content Placeholder 2">
            <a:extLst>
              <a:ext uri="{FF2B5EF4-FFF2-40B4-BE49-F238E27FC236}">
                <a16:creationId xmlns:a16="http://schemas.microsoft.com/office/drawing/2014/main" id="{CF89EEA2-0EF5-B1C8-2EB2-D4C14171D90D}"/>
              </a:ext>
            </a:extLst>
          </p:cNvPr>
          <p:cNvSpPr>
            <a:spLocks noGrp="1"/>
          </p:cNvSpPr>
          <p:nvPr>
            <p:ph idx="1"/>
          </p:nvPr>
        </p:nvSpPr>
        <p:spPr/>
        <p:txBody>
          <a:bodyPr lIns="91440" tIns="45720" rIns="91440" bIns="45720" anchor="t"/>
          <a:lstStyle/>
          <a:p>
            <a:r>
              <a:rPr lang="en-US">
                <a:ea typeface="ＭＳ Ｐゴシック"/>
              </a:rPr>
              <a:t>Exists when B is global to A</a:t>
            </a:r>
          </a:p>
          <a:p>
            <a:r>
              <a:rPr lang="en-US">
                <a:ea typeface="ＭＳ Ｐゴシック"/>
              </a:rPr>
              <a:t>Has relatively permanent visibility, but also the least common</a:t>
            </a:r>
          </a:p>
          <a:p>
            <a:r>
              <a:rPr lang="en-US">
                <a:ea typeface="ＭＳ Ｐゴシック"/>
              </a:rPr>
              <a:t>Two ways to do this are by:</a:t>
            </a:r>
          </a:p>
          <a:p>
            <a:pPr lvl="1"/>
            <a:r>
              <a:rPr lang="en-US">
                <a:ea typeface="ＭＳ Ｐゴシック"/>
              </a:rPr>
              <a:t>Ordinary global variables</a:t>
            </a:r>
          </a:p>
          <a:p>
            <a:r>
              <a:rPr lang="en-US">
                <a:ea typeface="ＭＳ Ｐゴシック"/>
              </a:rPr>
              <a:t>Why their bad:</a:t>
            </a:r>
            <a:endParaRPr lang="en-US"/>
          </a:p>
          <a:p>
            <a:pPr lvl="1"/>
            <a:endParaRPr lang="en-US"/>
          </a:p>
          <a:p>
            <a:pPr marL="457200" lvl="1" indent="0">
              <a:buNone/>
            </a:pPr>
            <a:endParaRPr lang="en-US"/>
          </a:p>
        </p:txBody>
      </p:sp>
      <p:sp>
        <p:nvSpPr>
          <p:cNvPr id="4" name="Footer Placeholder 3">
            <a:extLst>
              <a:ext uri="{FF2B5EF4-FFF2-40B4-BE49-F238E27FC236}">
                <a16:creationId xmlns:a16="http://schemas.microsoft.com/office/drawing/2014/main" id="{605A2289-F226-A1AF-81A1-4641ACBD48FF}"/>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CA675D6E-034D-41A7-C556-007A060EA255}"/>
              </a:ext>
            </a:extLst>
          </p:cNvPr>
          <p:cNvSpPr>
            <a:spLocks noGrp="1"/>
          </p:cNvSpPr>
          <p:nvPr>
            <p:ph type="sldNum" sz="quarter" idx="12"/>
          </p:nvPr>
        </p:nvSpPr>
        <p:spPr/>
        <p:txBody>
          <a:bodyPr/>
          <a:lstStyle/>
          <a:p>
            <a:pPr>
              <a:defRPr/>
            </a:pPr>
            <a:fld id="{40579097-A93F-4829-8C7B-A634F4C9FE39}" type="slidenum">
              <a:rPr lang="en-US" altLang="en-US"/>
              <a:pPr>
                <a:defRPr/>
              </a:pPr>
              <a:t>27</a:t>
            </a:fld>
            <a:endParaRPr lang="en-US" altLang="en-US"/>
          </a:p>
        </p:txBody>
      </p:sp>
    </p:spTree>
    <p:extLst>
      <p:ext uri="{BB962C8B-B14F-4D97-AF65-F5344CB8AC3E}">
        <p14:creationId xmlns:p14="http://schemas.microsoft.com/office/powerpoint/2010/main" val="186374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8B9E2CB-CBAD-4ED9-A174-B50FE2869144}"/>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1. GRASP Creator</a:t>
            </a:r>
          </a:p>
        </p:txBody>
      </p:sp>
      <p:sp>
        <p:nvSpPr>
          <p:cNvPr id="250883" name="Rectangle 3">
            <a:extLst>
              <a:ext uri="{FF2B5EF4-FFF2-40B4-BE49-F238E27FC236}">
                <a16:creationId xmlns:a16="http://schemas.microsoft.com/office/drawing/2014/main" id="{FEDD0814-1562-43C3-A634-C68BA874823E}"/>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7850" indent="-577850" eaLnBrk="1" hangingPunct="1">
              <a:lnSpc>
                <a:spcPct val="90000"/>
              </a:lnSpc>
              <a:buFont typeface="Wingdings" panose="05000000000000000000" pitchFamily="2" charset="2"/>
              <a:buChar char="²"/>
            </a:pPr>
            <a:r>
              <a:rPr lang="en-US" altLang="en-US" sz="2800">
                <a:ea typeface="ＭＳ Ｐゴシック"/>
              </a:rPr>
              <a:t>Problem</a:t>
            </a:r>
          </a:p>
          <a:p>
            <a:pPr marL="952500" lvl="1" indent="-495300" eaLnBrk="1" hangingPunct="1">
              <a:lnSpc>
                <a:spcPct val="90000"/>
              </a:lnSpc>
              <a:buFont typeface="Wingdings" panose="05000000000000000000" pitchFamily="2" charset="2"/>
              <a:buChar char="§"/>
            </a:pPr>
            <a:r>
              <a:rPr lang="en-US" altLang="en-US" sz="2400">
                <a:ea typeface="ＭＳ Ｐゴシック"/>
              </a:rPr>
              <a:t>Who should be responsible for creating a new instance of some class?</a:t>
            </a:r>
          </a:p>
          <a:p>
            <a:pPr marL="577850" indent="-577850" eaLnBrk="1" hangingPunct="1">
              <a:lnSpc>
                <a:spcPct val="90000"/>
              </a:lnSpc>
              <a:buFont typeface="Wingdings" panose="05000000000000000000" pitchFamily="2" charset="2"/>
              <a:buChar char="²"/>
            </a:pPr>
            <a:r>
              <a:rPr lang="en-US" altLang="en-US" sz="2800">
                <a:ea typeface="ＭＳ Ｐゴシック"/>
              </a:rPr>
              <a:t>Solution</a:t>
            </a:r>
          </a:p>
          <a:p>
            <a:pPr marL="952500" lvl="1" indent="-495300" eaLnBrk="1" hangingPunct="1">
              <a:lnSpc>
                <a:spcPct val="90000"/>
              </a:lnSpc>
              <a:buFont typeface="Wingdings" panose="05000000000000000000" pitchFamily="2" charset="2"/>
              <a:buChar char="§"/>
            </a:pPr>
            <a:r>
              <a:rPr lang="en-US" altLang="en-US" sz="2400">
                <a:ea typeface="ＭＳ Ｐゴシック"/>
              </a:rPr>
              <a:t>Assign class B the responsibility to create an instance of class A if</a:t>
            </a:r>
          </a:p>
          <a:p>
            <a:pPr lvl="2">
              <a:lnSpc>
                <a:spcPct val="90000"/>
              </a:lnSpc>
            </a:pPr>
            <a:r>
              <a:rPr lang="en-US" altLang="en-US">
                <a:ea typeface="ＭＳ Ｐゴシック"/>
              </a:rPr>
              <a:t>B “contains” or compositely aggregates A</a:t>
            </a:r>
            <a:endParaRPr lang="en-US">
              <a:ea typeface="ＭＳ Ｐゴシック"/>
            </a:endParaRPr>
          </a:p>
          <a:p>
            <a:pPr lvl="2">
              <a:lnSpc>
                <a:spcPct val="90000"/>
              </a:lnSpc>
            </a:pPr>
            <a:r>
              <a:rPr lang="en-US" altLang="en-US">
                <a:ea typeface="ＭＳ Ｐゴシック"/>
              </a:rPr>
              <a:t>B records A</a:t>
            </a:r>
            <a:endParaRPr lang="en-US">
              <a:ea typeface="ＭＳ Ｐゴシック"/>
            </a:endParaRPr>
          </a:p>
          <a:p>
            <a:pPr lvl="2">
              <a:lnSpc>
                <a:spcPct val="90000"/>
              </a:lnSpc>
            </a:pPr>
            <a:r>
              <a:rPr lang="en-US" altLang="en-US">
                <a:ea typeface="ＭＳ Ｐゴシック"/>
              </a:rPr>
              <a:t>B closely uses A</a:t>
            </a:r>
            <a:endParaRPr lang="en-US">
              <a:ea typeface="ＭＳ Ｐゴシック"/>
            </a:endParaRPr>
          </a:p>
          <a:p>
            <a:pPr lvl="2">
              <a:lnSpc>
                <a:spcPct val="90000"/>
              </a:lnSpc>
            </a:pPr>
            <a:r>
              <a:rPr lang="en-US" altLang="en-US">
                <a:ea typeface="ＭＳ Ｐゴシック"/>
              </a:rPr>
              <a:t>B has initializing data for A (i.e., B is an </a:t>
            </a:r>
            <a:r>
              <a:rPr lang="en-US" altLang="en-US" i="1">
                <a:ea typeface="ＭＳ Ｐゴシック"/>
              </a:rPr>
              <a:t>Expert</a:t>
            </a:r>
            <a:r>
              <a:rPr lang="en-US" altLang="en-US">
                <a:ea typeface="ＭＳ Ｐゴシック"/>
              </a:rPr>
              <a:t> with respect to creating A)</a:t>
            </a:r>
            <a:endParaRPr lang="en-US">
              <a:ea typeface="ＭＳ Ｐゴシック"/>
            </a:endParaRPr>
          </a:p>
        </p:txBody>
      </p:sp>
      <p:sp>
        <p:nvSpPr>
          <p:cNvPr id="3" name="Slide Number Placeholder 2">
            <a:extLst>
              <a:ext uri="{FF2B5EF4-FFF2-40B4-BE49-F238E27FC236}">
                <a16:creationId xmlns:a16="http://schemas.microsoft.com/office/drawing/2014/main" id="{B0C94109-0DE1-4408-99F9-827B68F25EDD}"/>
              </a:ext>
            </a:extLst>
          </p:cNvPr>
          <p:cNvSpPr>
            <a:spLocks noGrp="1"/>
          </p:cNvSpPr>
          <p:nvPr>
            <p:ph type="sldNum" sz="quarter" idx="12"/>
          </p:nvPr>
        </p:nvSpPr>
        <p:spPr/>
        <p:txBody>
          <a:bodyPr/>
          <a:lstStyle/>
          <a:p>
            <a:pPr>
              <a:defRPr/>
            </a:pPr>
            <a:fld id="{40579097-A93F-4829-8C7B-A634F4C9FE39}" type="slidenum">
              <a:rPr lang="en-US" altLang="en-US"/>
              <a:pPr>
                <a:defRPr/>
              </a:pPr>
              <a:t>28</a:t>
            </a:fld>
            <a:endParaRPr lang="en-US"/>
          </a:p>
        </p:txBody>
      </p:sp>
      <p:sp>
        <p:nvSpPr>
          <p:cNvPr id="2" name="Footer Placeholder 1">
            <a:extLst>
              <a:ext uri="{FF2B5EF4-FFF2-40B4-BE49-F238E27FC236}">
                <a16:creationId xmlns:a16="http://schemas.microsoft.com/office/drawing/2014/main" id="{7324A622-C116-47C5-A6CB-23495166C1DD}"/>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fade">
                                      <p:cBhvr>
                                        <p:cTn id="7" dur="500"/>
                                        <p:tgtEl>
                                          <p:spTgt spid="2508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0883">
                                            <p:txEl>
                                              <p:pRg st="1" end="1"/>
                                            </p:txEl>
                                          </p:spTgt>
                                        </p:tgtEl>
                                        <p:attrNameLst>
                                          <p:attrName>style.visibility</p:attrName>
                                        </p:attrNameLst>
                                      </p:cBhvr>
                                      <p:to>
                                        <p:strVal val="visible"/>
                                      </p:to>
                                    </p:set>
                                    <p:animEffect transition="in" filter="fade">
                                      <p:cBhvr>
                                        <p:cTn id="10" dur="500"/>
                                        <p:tgtEl>
                                          <p:spTgt spid="25088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animEffect transition="in" filter="fade">
                                      <p:cBhvr>
                                        <p:cTn id="15" dur="500"/>
                                        <p:tgtEl>
                                          <p:spTgt spid="2508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0883">
                                            <p:txEl>
                                              <p:pRg st="3" end="3"/>
                                            </p:txEl>
                                          </p:spTgt>
                                        </p:tgtEl>
                                        <p:attrNameLst>
                                          <p:attrName>style.visibility</p:attrName>
                                        </p:attrNameLst>
                                      </p:cBhvr>
                                      <p:to>
                                        <p:strVal val="visible"/>
                                      </p:to>
                                    </p:set>
                                    <p:animEffect transition="in" filter="fade">
                                      <p:cBhvr>
                                        <p:cTn id="18" dur="500"/>
                                        <p:tgtEl>
                                          <p:spTgt spid="25088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0883">
                                            <p:txEl>
                                              <p:pRg st="4" end="4"/>
                                            </p:txEl>
                                          </p:spTgt>
                                        </p:tgtEl>
                                        <p:attrNameLst>
                                          <p:attrName>style.visibility</p:attrName>
                                        </p:attrNameLst>
                                      </p:cBhvr>
                                      <p:to>
                                        <p:strVal val="visible"/>
                                      </p:to>
                                    </p:set>
                                    <p:animEffect transition="in" filter="fade">
                                      <p:cBhvr>
                                        <p:cTn id="21" dur="500"/>
                                        <p:tgtEl>
                                          <p:spTgt spid="25088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0883">
                                            <p:txEl>
                                              <p:pRg st="5" end="5"/>
                                            </p:txEl>
                                          </p:spTgt>
                                        </p:tgtEl>
                                        <p:attrNameLst>
                                          <p:attrName>style.visibility</p:attrName>
                                        </p:attrNameLst>
                                      </p:cBhvr>
                                      <p:to>
                                        <p:strVal val="visible"/>
                                      </p:to>
                                    </p:set>
                                    <p:animEffect transition="in" filter="fade">
                                      <p:cBhvr>
                                        <p:cTn id="24" dur="500"/>
                                        <p:tgtEl>
                                          <p:spTgt spid="25088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0883">
                                            <p:txEl>
                                              <p:pRg st="6" end="6"/>
                                            </p:txEl>
                                          </p:spTgt>
                                        </p:tgtEl>
                                        <p:attrNameLst>
                                          <p:attrName>style.visibility</p:attrName>
                                        </p:attrNameLst>
                                      </p:cBhvr>
                                      <p:to>
                                        <p:strVal val="visible"/>
                                      </p:to>
                                    </p:set>
                                    <p:animEffect transition="in" filter="fade">
                                      <p:cBhvr>
                                        <p:cTn id="27" dur="500"/>
                                        <p:tgtEl>
                                          <p:spTgt spid="25088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0883">
                                            <p:txEl>
                                              <p:pRg st="7" end="7"/>
                                            </p:txEl>
                                          </p:spTgt>
                                        </p:tgtEl>
                                        <p:attrNameLst>
                                          <p:attrName>style.visibility</p:attrName>
                                        </p:attrNameLst>
                                      </p:cBhvr>
                                      <p:to>
                                        <p:strVal val="visible"/>
                                      </p:to>
                                    </p:set>
                                    <p:animEffect transition="in" filter="fade">
                                      <p:cBhvr>
                                        <p:cTn id="30" dur="500"/>
                                        <p:tgtEl>
                                          <p:spTgt spid="2508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1CFE7AF-734E-4E35-9BEB-4F025B97B578}"/>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1. GRASP Creator</a:t>
            </a:r>
          </a:p>
        </p:txBody>
      </p:sp>
      <p:sp>
        <p:nvSpPr>
          <p:cNvPr id="259075" name="Rectangle 3">
            <a:extLst>
              <a:ext uri="{FF2B5EF4-FFF2-40B4-BE49-F238E27FC236}">
                <a16:creationId xmlns:a16="http://schemas.microsoft.com/office/drawing/2014/main" id="{03885CD1-9795-4A3B-9C49-922270960ABC}"/>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en-US">
                <a:ea typeface="ＭＳ Ｐゴシック"/>
              </a:rPr>
              <a:t>Benefits</a:t>
            </a:r>
          </a:p>
          <a:p>
            <a:pPr lvl="1" eaLnBrk="1" hangingPunct="1">
              <a:buFont typeface="Wingdings" panose="05000000000000000000" pitchFamily="2" charset="2"/>
              <a:buChar char="§"/>
            </a:pPr>
            <a:r>
              <a:rPr lang="en-US" altLang="en-US">
                <a:ea typeface="ＭＳ Ｐゴシック"/>
              </a:rPr>
              <a:t>low coupling</a:t>
            </a:r>
          </a:p>
          <a:p>
            <a:pPr lvl="1">
              <a:lnSpc>
                <a:spcPct val="80000"/>
              </a:lnSpc>
              <a:spcBef>
                <a:spcPct val="20000"/>
              </a:spcBef>
              <a:spcAft>
                <a:spcPct val="0"/>
              </a:spcAft>
              <a:buFont typeface="Wingdings" panose="05000000000000000000" pitchFamily="2" charset="2"/>
              <a:buChar char="§"/>
            </a:pPr>
            <a:r>
              <a:rPr lang="en-CA">
                <a:ea typeface="ＭＳ Ｐゴシック"/>
                <a:cs typeface="Calibri"/>
              </a:rPr>
              <a:t>increased clarity</a:t>
            </a:r>
            <a:endParaRPr lang="en-US">
              <a:ea typeface="ＭＳ Ｐゴシック"/>
            </a:endParaRPr>
          </a:p>
          <a:p>
            <a:pPr lvl="1">
              <a:lnSpc>
                <a:spcPct val="80000"/>
              </a:lnSpc>
              <a:spcBef>
                <a:spcPct val="20000"/>
              </a:spcBef>
              <a:spcAft>
                <a:spcPct val="0"/>
              </a:spcAft>
              <a:buFont typeface="Wingdings" panose="05000000000000000000" pitchFamily="2" charset="2"/>
              <a:buChar char="§"/>
            </a:pPr>
            <a:r>
              <a:rPr lang="en-CA">
                <a:ea typeface="ＭＳ Ｐゴシック"/>
                <a:cs typeface="Calibri"/>
              </a:rPr>
              <a:t>increased encapsulation</a:t>
            </a:r>
            <a:endParaRPr lang="en-US">
              <a:ea typeface="ＭＳ Ｐゴシック"/>
            </a:endParaRPr>
          </a:p>
          <a:p>
            <a:pPr lvl="1">
              <a:lnSpc>
                <a:spcPct val="80000"/>
              </a:lnSpc>
              <a:spcBef>
                <a:spcPct val="20000"/>
              </a:spcBef>
              <a:spcAft>
                <a:spcPct val="0"/>
              </a:spcAft>
              <a:buFont typeface="Wingdings" panose="05000000000000000000" pitchFamily="2" charset="2"/>
              <a:buChar char="§"/>
            </a:pPr>
            <a:r>
              <a:rPr lang="en-CA">
                <a:ea typeface="ＭＳ Ｐゴシック"/>
                <a:cs typeface="Calibri"/>
              </a:rPr>
              <a:t>increased reusability</a:t>
            </a:r>
            <a:endParaRPr lang="en-US"/>
          </a:p>
          <a:p>
            <a:pPr eaLnBrk="1" hangingPunct="1">
              <a:buFont typeface="Wingdings" panose="05000000000000000000" pitchFamily="2" charset="2"/>
              <a:buChar char="²"/>
            </a:pPr>
            <a:r>
              <a:rPr lang="en-US" altLang="en-US">
                <a:ea typeface="ＭＳ Ｐゴシック"/>
              </a:rPr>
              <a:t>Examples</a:t>
            </a:r>
          </a:p>
          <a:p>
            <a:pPr lvl="1" eaLnBrk="1" hangingPunct="1">
              <a:buFont typeface="Wingdings" panose="05000000000000000000" pitchFamily="2" charset="2"/>
              <a:buChar char="§"/>
            </a:pPr>
            <a:r>
              <a:rPr lang="en-US" altLang="en-US">
                <a:ea typeface="ＭＳ Ｐゴシック"/>
              </a:rPr>
              <a:t>Factory Method and Abstract Factory</a:t>
            </a:r>
          </a:p>
          <a:p>
            <a:pPr lvl="1">
              <a:buFont typeface="Wingdings" panose="05000000000000000000" pitchFamily="2" charset="2"/>
              <a:buChar char="§"/>
            </a:pPr>
            <a:r>
              <a:rPr lang="en-US" altLang="en-US">
                <a:ea typeface="ＭＳ Ｐゴシック"/>
              </a:rPr>
              <a:t>Level Manager (creating objects)</a:t>
            </a:r>
          </a:p>
        </p:txBody>
      </p:sp>
      <p:sp>
        <p:nvSpPr>
          <p:cNvPr id="3" name="Slide Number Placeholder 2">
            <a:extLst>
              <a:ext uri="{FF2B5EF4-FFF2-40B4-BE49-F238E27FC236}">
                <a16:creationId xmlns:a16="http://schemas.microsoft.com/office/drawing/2014/main" id="{285E41EC-FC23-4EED-AF06-7CD17D01535A}"/>
              </a:ext>
            </a:extLst>
          </p:cNvPr>
          <p:cNvSpPr>
            <a:spLocks noGrp="1"/>
          </p:cNvSpPr>
          <p:nvPr>
            <p:ph type="sldNum" sz="quarter" idx="12"/>
          </p:nvPr>
        </p:nvSpPr>
        <p:spPr/>
        <p:txBody>
          <a:bodyPr/>
          <a:lstStyle/>
          <a:p>
            <a:pPr>
              <a:defRPr/>
            </a:pPr>
            <a:fld id="{40579097-A93F-4829-8C7B-A634F4C9FE39}" type="slidenum">
              <a:rPr lang="en-US" altLang="en-US"/>
              <a:pPr>
                <a:defRPr/>
              </a:pPr>
              <a:t>29</a:t>
            </a:fld>
            <a:endParaRPr lang="en-US"/>
          </a:p>
        </p:txBody>
      </p:sp>
      <p:sp>
        <p:nvSpPr>
          <p:cNvPr id="2" name="Footer Placeholder 1">
            <a:extLst>
              <a:ext uri="{FF2B5EF4-FFF2-40B4-BE49-F238E27FC236}">
                <a16:creationId xmlns:a16="http://schemas.microsoft.com/office/drawing/2014/main" id="{F906F326-F313-4DE2-8D8E-507CE5AE1C44}"/>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fade">
                                      <p:cBhvr>
                                        <p:cTn id="7" dur="500"/>
                                        <p:tgtEl>
                                          <p:spTgt spid="2590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9075">
                                            <p:txEl>
                                              <p:pRg st="1" end="1"/>
                                            </p:txEl>
                                          </p:spTgt>
                                        </p:tgtEl>
                                        <p:attrNameLst>
                                          <p:attrName>style.visibility</p:attrName>
                                        </p:attrNameLst>
                                      </p:cBhvr>
                                      <p:to>
                                        <p:strVal val="visible"/>
                                      </p:to>
                                    </p:set>
                                    <p:animEffect transition="in" filter="fade">
                                      <p:cBhvr>
                                        <p:cTn id="10" dur="500"/>
                                        <p:tgtEl>
                                          <p:spTgt spid="25907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9075">
                                            <p:txEl>
                                              <p:pRg st="2" end="2"/>
                                            </p:txEl>
                                          </p:spTgt>
                                        </p:tgtEl>
                                        <p:attrNameLst>
                                          <p:attrName>style.visibility</p:attrName>
                                        </p:attrNameLst>
                                      </p:cBhvr>
                                      <p:to>
                                        <p:strVal val="visible"/>
                                      </p:to>
                                    </p:set>
                                    <p:animEffect transition="in" filter="fade">
                                      <p:cBhvr>
                                        <p:cTn id="13" dur="500"/>
                                        <p:tgtEl>
                                          <p:spTgt spid="25907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9075">
                                            <p:txEl>
                                              <p:pRg st="3" end="3"/>
                                            </p:txEl>
                                          </p:spTgt>
                                        </p:tgtEl>
                                        <p:attrNameLst>
                                          <p:attrName>style.visibility</p:attrName>
                                        </p:attrNameLst>
                                      </p:cBhvr>
                                      <p:to>
                                        <p:strVal val="visible"/>
                                      </p:to>
                                    </p:set>
                                    <p:animEffect transition="in" filter="fade">
                                      <p:cBhvr>
                                        <p:cTn id="16" dur="500"/>
                                        <p:tgtEl>
                                          <p:spTgt spid="25907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9075">
                                            <p:txEl>
                                              <p:pRg st="4" end="4"/>
                                            </p:txEl>
                                          </p:spTgt>
                                        </p:tgtEl>
                                        <p:attrNameLst>
                                          <p:attrName>style.visibility</p:attrName>
                                        </p:attrNameLst>
                                      </p:cBhvr>
                                      <p:to>
                                        <p:strVal val="visible"/>
                                      </p:to>
                                    </p:set>
                                    <p:animEffect transition="in" filter="fade">
                                      <p:cBhvr>
                                        <p:cTn id="19" dur="500"/>
                                        <p:tgtEl>
                                          <p:spTgt spid="25907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59075">
                                            <p:txEl>
                                              <p:pRg st="5" end="5"/>
                                            </p:txEl>
                                          </p:spTgt>
                                        </p:tgtEl>
                                        <p:attrNameLst>
                                          <p:attrName>style.visibility</p:attrName>
                                        </p:attrNameLst>
                                      </p:cBhvr>
                                      <p:to>
                                        <p:strVal val="visible"/>
                                      </p:to>
                                    </p:set>
                                    <p:animEffect transition="in" filter="fade">
                                      <p:cBhvr>
                                        <p:cTn id="24" dur="500"/>
                                        <p:tgtEl>
                                          <p:spTgt spid="25907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9075">
                                            <p:txEl>
                                              <p:pRg st="6" end="6"/>
                                            </p:txEl>
                                          </p:spTgt>
                                        </p:tgtEl>
                                        <p:attrNameLst>
                                          <p:attrName>style.visibility</p:attrName>
                                        </p:attrNameLst>
                                      </p:cBhvr>
                                      <p:to>
                                        <p:strVal val="visible"/>
                                      </p:to>
                                    </p:set>
                                    <p:animEffect transition="in" filter="fade">
                                      <p:cBhvr>
                                        <p:cTn id="27" dur="500"/>
                                        <p:tgtEl>
                                          <p:spTgt spid="25907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9075">
                                            <p:txEl>
                                              <p:pRg st="7" end="7"/>
                                            </p:txEl>
                                          </p:spTgt>
                                        </p:tgtEl>
                                        <p:attrNameLst>
                                          <p:attrName>style.visibility</p:attrName>
                                        </p:attrNameLst>
                                      </p:cBhvr>
                                      <p:to>
                                        <p:strVal val="visible"/>
                                      </p:to>
                                    </p:set>
                                    <p:animEffect transition="in" filter="fade">
                                      <p:cBhvr>
                                        <p:cTn id="30" dur="500"/>
                                        <p:tgtEl>
                                          <p:spTgt spid="2590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380C595-4295-4B5C-B505-C0D41859E9D7}"/>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Challenge</a:t>
            </a:r>
          </a:p>
        </p:txBody>
      </p:sp>
      <p:sp>
        <p:nvSpPr>
          <p:cNvPr id="234499" name="Rectangle 3">
            <a:extLst>
              <a:ext uri="{FF2B5EF4-FFF2-40B4-BE49-F238E27FC236}">
                <a16:creationId xmlns:a16="http://schemas.microsoft.com/office/drawing/2014/main" id="{C48D45F5-967F-4251-B409-363BB7C64E18}"/>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Char char="²"/>
            </a:pPr>
            <a:r>
              <a:rPr lang="en-US" altLang="en-US">
                <a:ea typeface="ＭＳ Ｐゴシック"/>
              </a:rPr>
              <a:t>Old-school advice on OOD</a:t>
            </a:r>
          </a:p>
          <a:p>
            <a:pPr lvl="1" eaLnBrk="1" hangingPunct="1">
              <a:lnSpc>
                <a:spcPct val="90000"/>
              </a:lnSpc>
              <a:buFont typeface="Wingdings" panose="05000000000000000000" pitchFamily="2" charset="2"/>
              <a:buChar char="§"/>
            </a:pPr>
            <a:r>
              <a:rPr lang="en-US" altLang="en-US">
                <a:ea typeface="ＭＳ Ｐゴシック"/>
              </a:rPr>
              <a:t>“After identifying your requirements and creating a domain model, then </a:t>
            </a:r>
            <a:r>
              <a:rPr lang="en-US" altLang="en-US" i="1">
                <a:ea typeface="ＭＳ Ｐゴシック"/>
              </a:rPr>
              <a:t>add methods to the appropriate classes</a:t>
            </a:r>
            <a:r>
              <a:rPr lang="en-US" altLang="en-US">
                <a:ea typeface="ＭＳ Ｐゴシック"/>
              </a:rPr>
              <a:t>, and </a:t>
            </a:r>
            <a:r>
              <a:rPr lang="en-US" altLang="en-US" i="1">
                <a:ea typeface="ＭＳ Ｐゴシック"/>
              </a:rPr>
              <a:t>define the messages between the objects</a:t>
            </a:r>
            <a:r>
              <a:rPr lang="en-US" altLang="en-US">
                <a:ea typeface="ＭＳ Ｐゴシック"/>
              </a:rPr>
              <a:t> to fulfill the requirements.”</a:t>
            </a:r>
          </a:p>
          <a:p>
            <a:pPr eaLnBrk="1" hangingPunct="1">
              <a:lnSpc>
                <a:spcPct val="90000"/>
              </a:lnSpc>
              <a:buFont typeface="Wingdings" panose="05000000000000000000" pitchFamily="2" charset="2"/>
              <a:buChar char="²"/>
            </a:pPr>
            <a:r>
              <a:rPr lang="en-US" altLang="en-US">
                <a:ea typeface="ＭＳ Ｐゴシック"/>
              </a:rPr>
              <a:t>New-school advice: there are consequences to:</a:t>
            </a:r>
          </a:p>
          <a:p>
            <a:pPr lvl="1" eaLnBrk="1" hangingPunct="1">
              <a:lnSpc>
                <a:spcPct val="90000"/>
              </a:lnSpc>
              <a:buFont typeface="Wingdings" panose="05000000000000000000" pitchFamily="2" charset="2"/>
              <a:buChar char="§"/>
            </a:pPr>
            <a:r>
              <a:rPr lang="en-US" altLang="en-US">
                <a:ea typeface="ＭＳ Ｐゴシック"/>
              </a:rPr>
              <a:t>where we place methods</a:t>
            </a:r>
          </a:p>
          <a:p>
            <a:pPr lvl="1" eaLnBrk="1" hangingPunct="1">
              <a:lnSpc>
                <a:spcPct val="90000"/>
              </a:lnSpc>
              <a:buFont typeface="Wingdings" panose="05000000000000000000" pitchFamily="2" charset="2"/>
              <a:buChar char="§"/>
            </a:pPr>
            <a:r>
              <a:rPr lang="en-US" altLang="en-US">
                <a:ea typeface="ＭＳ Ｐゴシック"/>
              </a:rPr>
              <a:t>they way objects interact in our design</a:t>
            </a:r>
          </a:p>
          <a:p>
            <a:pPr lvl="1" eaLnBrk="1" hangingPunct="1">
              <a:lnSpc>
                <a:spcPct val="90000"/>
              </a:lnSpc>
              <a:buFont typeface="Wingdings" panose="05000000000000000000" pitchFamily="2" charset="2"/>
              <a:buChar char="§"/>
            </a:pPr>
            <a:r>
              <a:rPr lang="en-US" altLang="en-US">
                <a:ea typeface="ＭＳ Ｐゴシック"/>
              </a:rPr>
              <a:t>specific principles can help us make these decisions</a:t>
            </a:r>
          </a:p>
          <a:p>
            <a:pPr lvl="1" eaLnBrk="1" hangingPunct="1">
              <a:lnSpc>
                <a:spcPct val="90000"/>
              </a:lnSpc>
              <a:buFont typeface="Wingdings" panose="05000000000000000000" pitchFamily="2" charset="2"/>
              <a:buChar char="§"/>
            </a:pP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3" name="Slide Number Placeholder 2">
            <a:extLst>
              <a:ext uri="{FF2B5EF4-FFF2-40B4-BE49-F238E27FC236}">
                <a16:creationId xmlns:a16="http://schemas.microsoft.com/office/drawing/2014/main" id="{AFB37D62-F8B3-43F3-810A-66231AD57AF7}"/>
              </a:ext>
            </a:extLst>
          </p:cNvPr>
          <p:cNvSpPr>
            <a:spLocks noGrp="1"/>
          </p:cNvSpPr>
          <p:nvPr>
            <p:ph type="sldNum" sz="quarter" idx="12"/>
          </p:nvPr>
        </p:nvSpPr>
        <p:spPr/>
        <p:txBody>
          <a:bodyPr/>
          <a:lstStyle/>
          <a:p>
            <a:pPr>
              <a:defRPr/>
            </a:pPr>
            <a:fld id="{40579097-A93F-4829-8C7B-A634F4C9FE39}" type="slidenum">
              <a:rPr lang="en-US" altLang="en-US"/>
              <a:pPr>
                <a:defRPr/>
              </a:pPr>
              <a:t>3</a:t>
            </a:fld>
            <a:endParaRPr lang="en-US"/>
          </a:p>
        </p:txBody>
      </p:sp>
      <p:sp>
        <p:nvSpPr>
          <p:cNvPr id="2" name="Footer Placeholder 1">
            <a:extLst>
              <a:ext uri="{FF2B5EF4-FFF2-40B4-BE49-F238E27FC236}">
                <a16:creationId xmlns:a16="http://schemas.microsoft.com/office/drawing/2014/main" id="{654C323A-0EF6-45E1-9C01-55C6676E475A}"/>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fade">
                                      <p:cBhvr>
                                        <p:cTn id="7" dur="500"/>
                                        <p:tgtEl>
                                          <p:spTgt spid="2344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4499">
                                            <p:txEl>
                                              <p:pRg st="1" end="1"/>
                                            </p:txEl>
                                          </p:spTgt>
                                        </p:tgtEl>
                                        <p:attrNameLst>
                                          <p:attrName>style.visibility</p:attrName>
                                        </p:attrNameLst>
                                      </p:cBhvr>
                                      <p:to>
                                        <p:strVal val="visible"/>
                                      </p:to>
                                    </p:set>
                                    <p:animEffect transition="in" filter="fade">
                                      <p:cBhvr>
                                        <p:cTn id="10" dur="500"/>
                                        <p:tgtEl>
                                          <p:spTgt spid="2344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4499">
                                            <p:txEl>
                                              <p:pRg st="2" end="2"/>
                                            </p:txEl>
                                          </p:spTgt>
                                        </p:tgtEl>
                                        <p:attrNameLst>
                                          <p:attrName>style.visibility</p:attrName>
                                        </p:attrNameLst>
                                      </p:cBhvr>
                                      <p:to>
                                        <p:strVal val="visible"/>
                                      </p:to>
                                    </p:set>
                                    <p:animEffect transition="in" filter="fade">
                                      <p:cBhvr>
                                        <p:cTn id="15" dur="500"/>
                                        <p:tgtEl>
                                          <p:spTgt spid="2344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4499">
                                            <p:txEl>
                                              <p:pRg st="3" end="3"/>
                                            </p:txEl>
                                          </p:spTgt>
                                        </p:tgtEl>
                                        <p:attrNameLst>
                                          <p:attrName>style.visibility</p:attrName>
                                        </p:attrNameLst>
                                      </p:cBhvr>
                                      <p:to>
                                        <p:strVal val="visible"/>
                                      </p:to>
                                    </p:set>
                                    <p:animEffect transition="in" filter="fade">
                                      <p:cBhvr>
                                        <p:cTn id="18" dur="500"/>
                                        <p:tgtEl>
                                          <p:spTgt spid="23449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4499">
                                            <p:txEl>
                                              <p:pRg st="4" end="4"/>
                                            </p:txEl>
                                          </p:spTgt>
                                        </p:tgtEl>
                                        <p:attrNameLst>
                                          <p:attrName>style.visibility</p:attrName>
                                        </p:attrNameLst>
                                      </p:cBhvr>
                                      <p:to>
                                        <p:strVal val="visible"/>
                                      </p:to>
                                    </p:set>
                                    <p:animEffect transition="in" filter="fade">
                                      <p:cBhvr>
                                        <p:cTn id="21" dur="500"/>
                                        <p:tgtEl>
                                          <p:spTgt spid="23449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4499">
                                            <p:txEl>
                                              <p:pRg st="5" end="5"/>
                                            </p:txEl>
                                          </p:spTgt>
                                        </p:tgtEl>
                                        <p:attrNameLst>
                                          <p:attrName>style.visibility</p:attrName>
                                        </p:attrNameLst>
                                      </p:cBhvr>
                                      <p:to>
                                        <p:strVal val="visible"/>
                                      </p:to>
                                    </p:set>
                                    <p:animEffect transition="in" filter="fade">
                                      <p:cBhvr>
                                        <p:cTn id="24" dur="500"/>
                                        <p:tgtEl>
                                          <p:spTgt spid="2344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25E0411-1E63-4ED3-89E3-6AF8828E357F}"/>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2. GRASP Information Expert</a:t>
            </a:r>
          </a:p>
        </p:txBody>
      </p:sp>
      <p:sp>
        <p:nvSpPr>
          <p:cNvPr id="263171" name="Rectangle 3">
            <a:extLst>
              <a:ext uri="{FF2B5EF4-FFF2-40B4-BE49-F238E27FC236}">
                <a16:creationId xmlns:a16="http://schemas.microsoft.com/office/drawing/2014/main" id="{7FFDB86D-08B2-40B5-B148-BBE13FCF76A9}"/>
              </a:ext>
            </a:extLst>
          </p:cNvPr>
          <p:cNvSpPr>
            <a:spLocks noGrp="1" noChangeArrowheads="1"/>
          </p:cNvSpPr>
          <p:nvPr>
            <p:ph idx="1"/>
          </p:nvPr>
        </p:nvSpPr>
        <p:spPr bwMode="auto">
          <a:xfrm>
            <a:off x="457200" y="1610405"/>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en-US">
                <a:ea typeface="ＭＳ Ｐゴシック"/>
              </a:rPr>
              <a:t>Problem</a:t>
            </a:r>
            <a:endParaRPr lang="en-US"/>
          </a:p>
          <a:p>
            <a:pPr lvl="1"/>
            <a:r>
              <a:rPr lang="en-US" altLang="en-US">
                <a:ea typeface="ＭＳ Ｐゴシック"/>
              </a:rPr>
              <a:t>What is a general principle of assigning responsibilities to objects?</a:t>
            </a:r>
            <a:endParaRPr lang="en-US"/>
          </a:p>
          <a:p>
            <a:pPr lvl="1" eaLnBrk="1" hangingPunct="1">
              <a:buFont typeface="Wingdings" panose="05000000000000000000" pitchFamily="2" charset="2"/>
              <a:buChar char="§"/>
            </a:pPr>
            <a:r>
              <a:rPr lang="en-US" altLang="en-US">
                <a:ea typeface="ＭＳ Ｐゴシック"/>
              </a:rPr>
              <a:t>Recall: design model may end up very large (hundreds of classes and methods)</a:t>
            </a:r>
          </a:p>
          <a:p>
            <a:pPr lvl="1" eaLnBrk="1" hangingPunct="1">
              <a:buFont typeface="Wingdings" panose="05000000000000000000" pitchFamily="2" charset="2"/>
              <a:buChar char="§"/>
            </a:pPr>
            <a:r>
              <a:rPr lang="en-US" altLang="en-US">
                <a:ea typeface="ＭＳ Ｐゴシック"/>
              </a:rPr>
              <a:t>If assignment of responsibilities is well chosen, result is system more easily understood than one with poorly chosen responsibility assignment.</a:t>
            </a:r>
          </a:p>
          <a:p>
            <a:pPr eaLnBrk="1" hangingPunct="1">
              <a:buFont typeface="Wingdings" panose="05000000000000000000" pitchFamily="2" charset="2"/>
              <a:buChar char="²"/>
            </a:pPr>
            <a:r>
              <a:rPr lang="en-US" altLang="en-US">
                <a:ea typeface="ＭＳ Ｐゴシック"/>
              </a:rPr>
              <a:t>Solution</a:t>
            </a:r>
          </a:p>
          <a:p>
            <a:pPr lvl="1" eaLnBrk="1" hangingPunct="1">
              <a:buFont typeface="Wingdings" panose="05000000000000000000" pitchFamily="2" charset="2"/>
              <a:buChar char="§"/>
            </a:pPr>
            <a:r>
              <a:rPr lang="en-US" altLang="en-US">
                <a:ea typeface="ＭＳ Ｐゴシック"/>
              </a:rPr>
              <a:t>Assign a responsibility to the information expert</a:t>
            </a:r>
          </a:p>
          <a:p>
            <a:pPr lvl="1" eaLnBrk="1" hangingPunct="1">
              <a:buFont typeface="Wingdings" panose="05000000000000000000" pitchFamily="2" charset="2"/>
              <a:buChar char="§"/>
            </a:pPr>
            <a:r>
              <a:rPr lang="en-US" altLang="en-US">
                <a:ea typeface="ＭＳ Ｐゴシック"/>
              </a:rPr>
              <a:t>This expert is the class that has the information needed to fulfill the responsibility</a:t>
            </a:r>
          </a:p>
          <a:p>
            <a:pPr lvl="1" eaLnBrk="1" hangingPunct="1">
              <a:buFont typeface="Wingdings" panose="05000000000000000000" pitchFamily="2" charset="2"/>
              <a:buChar char="§"/>
            </a:pP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3" name="Slide Number Placeholder 2">
            <a:extLst>
              <a:ext uri="{FF2B5EF4-FFF2-40B4-BE49-F238E27FC236}">
                <a16:creationId xmlns:a16="http://schemas.microsoft.com/office/drawing/2014/main" id="{D511E6A7-4D6B-4AF2-8161-1A4E93BE13C5}"/>
              </a:ext>
            </a:extLst>
          </p:cNvPr>
          <p:cNvSpPr>
            <a:spLocks noGrp="1"/>
          </p:cNvSpPr>
          <p:nvPr>
            <p:ph type="sldNum" sz="quarter" idx="12"/>
          </p:nvPr>
        </p:nvSpPr>
        <p:spPr/>
        <p:txBody>
          <a:bodyPr/>
          <a:lstStyle/>
          <a:p>
            <a:pPr>
              <a:defRPr/>
            </a:pPr>
            <a:fld id="{40579097-A93F-4829-8C7B-A634F4C9FE39}" type="slidenum">
              <a:rPr lang="en-US" altLang="en-US"/>
              <a:pPr>
                <a:defRPr/>
              </a:pPr>
              <a:t>30</a:t>
            </a:fld>
            <a:endParaRPr lang="en-US"/>
          </a:p>
        </p:txBody>
      </p:sp>
      <p:sp>
        <p:nvSpPr>
          <p:cNvPr id="2" name="Footer Placeholder 1">
            <a:extLst>
              <a:ext uri="{FF2B5EF4-FFF2-40B4-BE49-F238E27FC236}">
                <a16:creationId xmlns:a16="http://schemas.microsoft.com/office/drawing/2014/main" id="{217E74D1-D48E-402D-A659-171CF5DA398E}"/>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fade">
                                      <p:cBhvr>
                                        <p:cTn id="7" dur="500"/>
                                        <p:tgtEl>
                                          <p:spTgt spid="263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3171">
                                            <p:txEl>
                                              <p:pRg st="1" end="1"/>
                                            </p:txEl>
                                          </p:spTgt>
                                        </p:tgtEl>
                                        <p:attrNameLst>
                                          <p:attrName>style.visibility</p:attrName>
                                        </p:attrNameLst>
                                      </p:cBhvr>
                                      <p:to>
                                        <p:strVal val="visible"/>
                                      </p:to>
                                    </p:set>
                                    <p:animEffect transition="in" filter="fade">
                                      <p:cBhvr>
                                        <p:cTn id="10" dur="500"/>
                                        <p:tgtEl>
                                          <p:spTgt spid="263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3171">
                                            <p:txEl>
                                              <p:pRg st="2" end="2"/>
                                            </p:txEl>
                                          </p:spTgt>
                                        </p:tgtEl>
                                        <p:attrNameLst>
                                          <p:attrName>style.visibility</p:attrName>
                                        </p:attrNameLst>
                                      </p:cBhvr>
                                      <p:to>
                                        <p:strVal val="visible"/>
                                      </p:to>
                                    </p:set>
                                    <p:animEffect transition="in" filter="fade">
                                      <p:cBhvr>
                                        <p:cTn id="13" dur="500"/>
                                        <p:tgtEl>
                                          <p:spTgt spid="263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3171">
                                            <p:txEl>
                                              <p:pRg st="3" end="3"/>
                                            </p:txEl>
                                          </p:spTgt>
                                        </p:tgtEl>
                                        <p:attrNameLst>
                                          <p:attrName>style.visibility</p:attrName>
                                        </p:attrNameLst>
                                      </p:cBhvr>
                                      <p:to>
                                        <p:strVal val="visible"/>
                                      </p:to>
                                    </p:set>
                                    <p:animEffect transition="in" filter="fade">
                                      <p:cBhvr>
                                        <p:cTn id="16" dur="500"/>
                                        <p:tgtEl>
                                          <p:spTgt spid="263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3171">
                                            <p:txEl>
                                              <p:pRg st="4" end="4"/>
                                            </p:txEl>
                                          </p:spTgt>
                                        </p:tgtEl>
                                        <p:attrNameLst>
                                          <p:attrName>style.visibility</p:attrName>
                                        </p:attrNameLst>
                                      </p:cBhvr>
                                      <p:to>
                                        <p:strVal val="visible"/>
                                      </p:to>
                                    </p:set>
                                    <p:animEffect transition="in" filter="fade">
                                      <p:cBhvr>
                                        <p:cTn id="21" dur="500"/>
                                        <p:tgtEl>
                                          <p:spTgt spid="263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3171">
                                            <p:txEl>
                                              <p:pRg st="5" end="5"/>
                                            </p:txEl>
                                          </p:spTgt>
                                        </p:tgtEl>
                                        <p:attrNameLst>
                                          <p:attrName>style.visibility</p:attrName>
                                        </p:attrNameLst>
                                      </p:cBhvr>
                                      <p:to>
                                        <p:strVal val="visible"/>
                                      </p:to>
                                    </p:set>
                                    <p:animEffect transition="in" filter="fade">
                                      <p:cBhvr>
                                        <p:cTn id="24" dur="500"/>
                                        <p:tgtEl>
                                          <p:spTgt spid="263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3171">
                                            <p:txEl>
                                              <p:pRg st="6" end="6"/>
                                            </p:txEl>
                                          </p:spTgt>
                                        </p:tgtEl>
                                        <p:attrNameLst>
                                          <p:attrName>style.visibility</p:attrName>
                                        </p:attrNameLst>
                                      </p:cBhvr>
                                      <p:to>
                                        <p:strVal val="visible"/>
                                      </p:to>
                                    </p:set>
                                    <p:animEffect transition="in" filter="fade">
                                      <p:cBhvr>
                                        <p:cTn id="27" dur="500"/>
                                        <p:tgtEl>
                                          <p:spTgt spid="263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6A52D56-B8E0-4353-9D5D-DAF08D7C5AFD}"/>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Key idea:</a:t>
            </a:r>
          </a:p>
        </p:txBody>
      </p:sp>
      <p:sp>
        <p:nvSpPr>
          <p:cNvPr id="264196" name="Text Box 4">
            <a:extLst>
              <a:ext uri="{FF2B5EF4-FFF2-40B4-BE49-F238E27FC236}">
                <a16:creationId xmlns:a16="http://schemas.microsoft.com/office/drawing/2014/main" id="{6C6F53D4-896F-433B-A224-CA4096733535}"/>
              </a:ext>
            </a:extLst>
          </p:cNvPr>
          <p:cNvSpPr txBox="1">
            <a:spLocks noChangeArrowheads="1"/>
          </p:cNvSpPr>
          <p:nvPr/>
        </p:nvSpPr>
        <p:spPr bwMode="auto">
          <a:xfrm>
            <a:off x="609600" y="2641600"/>
            <a:ext cx="7391400" cy="1754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Franklin Gothic" pitchFamily="48" charset="0"/>
              </a:defRPr>
            </a:lvl1pPr>
            <a:lvl2pPr marL="742950" indent="-285750">
              <a:defRPr sz="2400">
                <a:solidFill>
                  <a:schemeClr val="tx1"/>
                </a:solidFill>
                <a:latin typeface="Franklin Gothic" pitchFamily="48" charset="0"/>
              </a:defRPr>
            </a:lvl2pPr>
            <a:lvl3pPr marL="1143000" indent="-228600">
              <a:defRPr sz="2400">
                <a:solidFill>
                  <a:schemeClr val="tx1"/>
                </a:solidFill>
                <a:latin typeface="Franklin Gothic" pitchFamily="48" charset="0"/>
              </a:defRPr>
            </a:lvl3pPr>
            <a:lvl4pPr marL="1600200" indent="-228600">
              <a:defRPr sz="2400">
                <a:solidFill>
                  <a:schemeClr val="tx1"/>
                </a:solidFill>
                <a:latin typeface="Franklin Gothic" pitchFamily="48" charset="0"/>
              </a:defRPr>
            </a:lvl4pPr>
            <a:lvl5pPr marL="2057400" indent="-228600">
              <a:defRPr sz="2400">
                <a:solidFill>
                  <a:schemeClr val="tx1"/>
                </a:solidFill>
                <a:latin typeface="Franklin Gothic" pitchFamily="48" charset="0"/>
              </a:defRPr>
            </a:lvl5pPr>
            <a:lvl6pPr marL="2514600" indent="-228600" eaLnBrk="0" fontAlgn="base" hangingPunct="0">
              <a:spcBef>
                <a:spcPct val="0"/>
              </a:spcBef>
              <a:spcAft>
                <a:spcPct val="0"/>
              </a:spcAft>
              <a:defRPr sz="2400">
                <a:solidFill>
                  <a:schemeClr val="tx1"/>
                </a:solidFill>
                <a:latin typeface="Franklin Gothic" pitchFamily="48" charset="0"/>
              </a:defRPr>
            </a:lvl6pPr>
            <a:lvl7pPr marL="2971800" indent="-228600" eaLnBrk="0" fontAlgn="base" hangingPunct="0">
              <a:spcBef>
                <a:spcPct val="0"/>
              </a:spcBef>
              <a:spcAft>
                <a:spcPct val="0"/>
              </a:spcAft>
              <a:defRPr sz="2400">
                <a:solidFill>
                  <a:schemeClr val="tx1"/>
                </a:solidFill>
                <a:latin typeface="Franklin Gothic" pitchFamily="48" charset="0"/>
              </a:defRPr>
            </a:lvl7pPr>
            <a:lvl8pPr marL="3429000" indent="-228600" eaLnBrk="0" fontAlgn="base" hangingPunct="0">
              <a:spcBef>
                <a:spcPct val="0"/>
              </a:spcBef>
              <a:spcAft>
                <a:spcPct val="0"/>
              </a:spcAft>
              <a:defRPr sz="2400">
                <a:solidFill>
                  <a:schemeClr val="tx1"/>
                </a:solidFill>
                <a:latin typeface="Franklin Gothic" pitchFamily="48" charset="0"/>
              </a:defRPr>
            </a:lvl8pPr>
            <a:lvl9pPr marL="3886200" indent="-228600" eaLnBrk="0" fontAlgn="base" hangingPunct="0">
              <a:spcBef>
                <a:spcPct val="0"/>
              </a:spcBef>
              <a:spcAft>
                <a:spcPct val="0"/>
              </a:spcAft>
              <a:defRPr sz="2400">
                <a:solidFill>
                  <a:schemeClr val="tx1"/>
                </a:solidFill>
                <a:latin typeface="Franklin Gothic" pitchFamily="48" charset="0"/>
              </a:defRPr>
            </a:lvl9pPr>
          </a:lstStyle>
          <a:p>
            <a:pPr eaLnBrk="1" hangingPunct="1">
              <a:spcBef>
                <a:spcPct val="50000"/>
              </a:spcBef>
            </a:pPr>
            <a:r>
              <a:rPr lang="en-US" altLang="en-US" sz="3600" b="1" i="1">
                <a:solidFill>
                  <a:schemeClr val="bg1"/>
                </a:solidFill>
              </a:rPr>
              <a:t>(“Clear Statement” Rule): Start assigning responsibilities by clearly stating the responsibility.</a:t>
            </a:r>
          </a:p>
        </p:txBody>
      </p:sp>
      <p:sp>
        <p:nvSpPr>
          <p:cNvPr id="3" name="Slide Number Placeholder 2">
            <a:extLst>
              <a:ext uri="{FF2B5EF4-FFF2-40B4-BE49-F238E27FC236}">
                <a16:creationId xmlns:a16="http://schemas.microsoft.com/office/drawing/2014/main" id="{06D67DAB-0CF6-48B8-A959-D3D6C8E176BD}"/>
              </a:ext>
            </a:extLst>
          </p:cNvPr>
          <p:cNvSpPr>
            <a:spLocks noGrp="1"/>
          </p:cNvSpPr>
          <p:nvPr>
            <p:ph type="sldNum" sz="quarter" idx="12"/>
          </p:nvPr>
        </p:nvSpPr>
        <p:spPr/>
        <p:txBody>
          <a:bodyPr/>
          <a:lstStyle/>
          <a:p>
            <a:pPr>
              <a:defRPr/>
            </a:pPr>
            <a:fld id="{40579097-A93F-4829-8C7B-A634F4C9FE39}" type="slidenum">
              <a:rPr lang="en-US" altLang="en-US"/>
              <a:pPr>
                <a:defRPr/>
              </a:pPr>
              <a:t>31</a:t>
            </a:fld>
            <a:endParaRPr lang="en-US"/>
          </a:p>
        </p:txBody>
      </p:sp>
      <p:sp>
        <p:nvSpPr>
          <p:cNvPr id="2" name="Footer Placeholder 1">
            <a:extLst>
              <a:ext uri="{FF2B5EF4-FFF2-40B4-BE49-F238E27FC236}">
                <a16:creationId xmlns:a16="http://schemas.microsoft.com/office/drawing/2014/main" id="{C3F07A18-8F94-4718-A244-8ED5CA264604}"/>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4196"/>
                                        </p:tgtEl>
                                        <p:attrNameLst>
                                          <p:attrName>style.visibility</p:attrName>
                                        </p:attrNameLst>
                                      </p:cBhvr>
                                      <p:to>
                                        <p:strVal val="visible"/>
                                      </p:to>
                                    </p:set>
                                    <p:animEffect transition="in" filter="fade">
                                      <p:cBhvr>
                                        <p:cTn id="7" dur="2000"/>
                                        <p:tgtEl>
                                          <p:spTgt spid="264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A9BF-E2B2-62D3-A6EB-47B3A596D09C}"/>
              </a:ext>
            </a:extLst>
          </p:cNvPr>
          <p:cNvSpPr>
            <a:spLocks noGrp="1"/>
          </p:cNvSpPr>
          <p:nvPr>
            <p:ph type="title"/>
          </p:nvPr>
        </p:nvSpPr>
        <p:spPr/>
        <p:txBody>
          <a:bodyPr/>
          <a:lstStyle/>
          <a:p>
            <a:r>
              <a:rPr lang="en-US"/>
              <a:t>2. GRASP Information Expert</a:t>
            </a:r>
            <a:endParaRPr lang="en-US" b="0"/>
          </a:p>
        </p:txBody>
      </p:sp>
      <p:sp>
        <p:nvSpPr>
          <p:cNvPr id="3" name="Content Placeholder 2">
            <a:extLst>
              <a:ext uri="{FF2B5EF4-FFF2-40B4-BE49-F238E27FC236}">
                <a16:creationId xmlns:a16="http://schemas.microsoft.com/office/drawing/2014/main" id="{ED264AA2-5A69-27BC-0B24-C77E595E5323}"/>
              </a:ext>
            </a:extLst>
          </p:cNvPr>
          <p:cNvSpPr>
            <a:spLocks noGrp="1"/>
          </p:cNvSpPr>
          <p:nvPr>
            <p:ph idx="1"/>
          </p:nvPr>
        </p:nvSpPr>
        <p:spPr/>
        <p:txBody>
          <a:bodyPr lIns="91440" tIns="45720" rIns="91440" bIns="45720" anchor="t"/>
          <a:lstStyle/>
          <a:p>
            <a:r>
              <a:rPr lang="en-US">
                <a:ea typeface="ＭＳ Ｐゴシック"/>
              </a:rPr>
              <a:t>Benefits</a:t>
            </a:r>
            <a:endParaRPr lang="en-US"/>
          </a:p>
          <a:p>
            <a:pPr lvl="1"/>
            <a:r>
              <a:rPr lang="en-US">
                <a:ea typeface="ＭＳ Ｐゴシック"/>
              </a:rPr>
              <a:t>Responsibility is placed on the class with the most information required to fulfill it</a:t>
            </a:r>
          </a:p>
          <a:p>
            <a:pPr lvl="1"/>
            <a:r>
              <a:rPr lang="en-US">
                <a:ea typeface="ＭＳ Ｐゴシック"/>
              </a:rPr>
              <a:t>Low coupling</a:t>
            </a:r>
          </a:p>
          <a:p>
            <a:pPr lvl="1"/>
            <a:r>
              <a:rPr lang="en-US">
                <a:ea typeface="ＭＳ Ｐゴシック"/>
              </a:rPr>
              <a:t>High cohesion</a:t>
            </a:r>
          </a:p>
          <a:p>
            <a:r>
              <a:rPr lang="en-US">
                <a:ea typeface="ＭＳ Ｐゴシック"/>
              </a:rPr>
              <a:t>Examples</a:t>
            </a:r>
          </a:p>
          <a:p>
            <a:pPr lvl="1"/>
            <a:r>
              <a:rPr lang="en-US">
                <a:ea typeface="ＭＳ Ｐゴシック"/>
              </a:rPr>
              <a:t>Level manager (highest level)</a:t>
            </a:r>
            <a:endParaRPr lang="en-US"/>
          </a:p>
        </p:txBody>
      </p:sp>
      <p:sp>
        <p:nvSpPr>
          <p:cNvPr id="4" name="Footer Placeholder 3">
            <a:extLst>
              <a:ext uri="{FF2B5EF4-FFF2-40B4-BE49-F238E27FC236}">
                <a16:creationId xmlns:a16="http://schemas.microsoft.com/office/drawing/2014/main" id="{E70E2342-A7BB-CBA3-2FA7-E23697581ED3}"/>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BBBADF76-21D8-7BB7-1118-9F5FE224433A}"/>
              </a:ext>
            </a:extLst>
          </p:cNvPr>
          <p:cNvSpPr>
            <a:spLocks noGrp="1"/>
          </p:cNvSpPr>
          <p:nvPr>
            <p:ph type="sldNum" sz="quarter" idx="12"/>
          </p:nvPr>
        </p:nvSpPr>
        <p:spPr/>
        <p:txBody>
          <a:bodyPr/>
          <a:lstStyle/>
          <a:p>
            <a:pPr>
              <a:defRPr/>
            </a:pPr>
            <a:fld id="{40579097-A93F-4829-8C7B-A634F4C9FE39}" type="slidenum">
              <a:rPr lang="en-US" altLang="en-US"/>
              <a:pPr>
                <a:defRPr/>
              </a:pPr>
              <a:t>32</a:t>
            </a:fld>
            <a:endParaRPr lang="en-US" altLang="en-US"/>
          </a:p>
        </p:txBody>
      </p:sp>
    </p:spTree>
    <p:extLst>
      <p:ext uri="{BB962C8B-B14F-4D97-AF65-F5344CB8AC3E}">
        <p14:creationId xmlns:p14="http://schemas.microsoft.com/office/powerpoint/2010/main" val="421542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75BA509-AB8B-4FB3-85FB-9E8E5DF78707}"/>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3. GRASP Low Coupling</a:t>
            </a:r>
          </a:p>
        </p:txBody>
      </p:sp>
      <p:sp>
        <p:nvSpPr>
          <p:cNvPr id="74755" name="Rectangle 3">
            <a:extLst>
              <a:ext uri="{FF2B5EF4-FFF2-40B4-BE49-F238E27FC236}">
                <a16:creationId xmlns:a16="http://schemas.microsoft.com/office/drawing/2014/main" id="{81674702-2FB4-40E2-846A-C2B063F666A5}"/>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Char char="²"/>
            </a:pPr>
            <a:r>
              <a:rPr lang="en-US" altLang="en-US">
                <a:ea typeface="ＭＳ Ｐゴシック"/>
              </a:rPr>
              <a:t>Problem</a:t>
            </a:r>
          </a:p>
          <a:p>
            <a:pPr lvl="1" eaLnBrk="1" hangingPunct="1">
              <a:lnSpc>
                <a:spcPct val="90000"/>
              </a:lnSpc>
              <a:buFont typeface="Wingdings" panose="05000000000000000000" pitchFamily="2" charset="2"/>
              <a:buChar char="§"/>
            </a:pPr>
            <a:r>
              <a:rPr lang="en-US" altLang="en-US">
                <a:ea typeface="ＭＳ Ｐゴシック"/>
              </a:rPr>
              <a:t>How can our design support</a:t>
            </a:r>
          </a:p>
          <a:p>
            <a:pPr lvl="2" eaLnBrk="1" hangingPunct="1">
              <a:lnSpc>
                <a:spcPct val="90000"/>
              </a:lnSpc>
            </a:pPr>
            <a:r>
              <a:rPr lang="en-US" altLang="en-US">
                <a:ea typeface="ＭＳ Ｐゴシック"/>
              </a:rPr>
              <a:t>low dependency?</a:t>
            </a:r>
          </a:p>
          <a:p>
            <a:pPr lvl="2" eaLnBrk="1" hangingPunct="1">
              <a:lnSpc>
                <a:spcPct val="90000"/>
              </a:lnSpc>
            </a:pPr>
            <a:r>
              <a:rPr lang="en-US" altLang="en-US">
                <a:ea typeface="ＭＳ Ｐゴシック"/>
              </a:rPr>
              <a:t>low change impact?</a:t>
            </a:r>
          </a:p>
          <a:p>
            <a:pPr lvl="2" eaLnBrk="1" hangingPunct="1">
              <a:lnSpc>
                <a:spcPct val="90000"/>
              </a:lnSpc>
            </a:pPr>
            <a:r>
              <a:rPr lang="en-US" altLang="en-US">
                <a:ea typeface="ＭＳ Ｐゴシック"/>
              </a:rPr>
              <a:t>increased reuse?</a:t>
            </a:r>
          </a:p>
          <a:p>
            <a:pPr eaLnBrk="1" hangingPunct="1">
              <a:lnSpc>
                <a:spcPct val="90000"/>
              </a:lnSpc>
              <a:buFont typeface="Wingdings" panose="05000000000000000000" pitchFamily="2" charset="2"/>
              <a:buChar char="²"/>
            </a:pPr>
            <a:r>
              <a:rPr lang="en-US" altLang="en-US">
                <a:ea typeface="ＭＳ Ｐゴシック"/>
              </a:rPr>
              <a:t>Solution</a:t>
            </a:r>
          </a:p>
          <a:p>
            <a:pPr lvl="1" eaLnBrk="1" hangingPunct="1">
              <a:lnSpc>
                <a:spcPct val="90000"/>
              </a:lnSpc>
              <a:buFont typeface="Wingdings" panose="05000000000000000000" pitchFamily="2" charset="2"/>
              <a:buChar char="§"/>
            </a:pPr>
            <a:r>
              <a:rPr lang="en-US" altLang="en-US">
                <a:ea typeface="ＭＳ Ｐゴシック"/>
              </a:rPr>
              <a:t>Assign a responsibility so that coupling remains low.</a:t>
            </a:r>
          </a:p>
          <a:p>
            <a:pPr lvl="1" eaLnBrk="1" hangingPunct="1">
              <a:lnSpc>
                <a:spcPct val="90000"/>
              </a:lnSpc>
              <a:buFont typeface="Wingdings" panose="05000000000000000000" pitchFamily="2" charset="2"/>
              <a:buChar char="§"/>
            </a:pPr>
            <a:r>
              <a:rPr lang="en-US" altLang="en-US">
                <a:ea typeface="ＭＳ Ｐゴシック"/>
              </a:rPr>
              <a:t>Use this principle to evaluate alternative assignment of responsibilities.</a:t>
            </a:r>
          </a:p>
        </p:txBody>
      </p:sp>
      <p:sp>
        <p:nvSpPr>
          <p:cNvPr id="3" name="Slide Number Placeholder 2">
            <a:extLst>
              <a:ext uri="{FF2B5EF4-FFF2-40B4-BE49-F238E27FC236}">
                <a16:creationId xmlns:a16="http://schemas.microsoft.com/office/drawing/2014/main" id="{760368C0-4C8C-408D-AB05-62AB619DE308}"/>
              </a:ext>
            </a:extLst>
          </p:cNvPr>
          <p:cNvSpPr>
            <a:spLocks noGrp="1"/>
          </p:cNvSpPr>
          <p:nvPr>
            <p:ph type="sldNum" sz="quarter" idx="12"/>
          </p:nvPr>
        </p:nvSpPr>
        <p:spPr/>
        <p:txBody>
          <a:bodyPr/>
          <a:lstStyle/>
          <a:p>
            <a:pPr>
              <a:defRPr/>
            </a:pPr>
            <a:fld id="{40579097-A93F-4829-8C7B-A634F4C9FE39}" type="slidenum">
              <a:rPr lang="en-US" altLang="en-US"/>
              <a:pPr>
                <a:defRPr/>
              </a:pPr>
              <a:t>33</a:t>
            </a:fld>
            <a:endParaRPr lang="en-US"/>
          </a:p>
        </p:txBody>
      </p:sp>
      <p:sp>
        <p:nvSpPr>
          <p:cNvPr id="2" name="Footer Placeholder 1">
            <a:extLst>
              <a:ext uri="{FF2B5EF4-FFF2-40B4-BE49-F238E27FC236}">
                <a16:creationId xmlns:a16="http://schemas.microsoft.com/office/drawing/2014/main" id="{83EB546D-652A-40C0-A5C4-5D5B776325A2}"/>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fade">
                                      <p:cBhvr>
                                        <p:cTn id="7" dur="500"/>
                                        <p:tgtEl>
                                          <p:spTgt spid="747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755">
                                            <p:txEl>
                                              <p:pRg st="1" end="1"/>
                                            </p:txEl>
                                          </p:spTgt>
                                        </p:tgtEl>
                                        <p:attrNameLst>
                                          <p:attrName>style.visibility</p:attrName>
                                        </p:attrNameLst>
                                      </p:cBhvr>
                                      <p:to>
                                        <p:strVal val="visible"/>
                                      </p:to>
                                    </p:set>
                                    <p:animEffect transition="in" filter="fade">
                                      <p:cBhvr>
                                        <p:cTn id="10" dur="500"/>
                                        <p:tgtEl>
                                          <p:spTgt spid="7475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Effect transition="in" filter="fade">
                                      <p:cBhvr>
                                        <p:cTn id="13" dur="500"/>
                                        <p:tgtEl>
                                          <p:spTgt spid="7475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4755">
                                            <p:txEl>
                                              <p:pRg st="3" end="3"/>
                                            </p:txEl>
                                          </p:spTgt>
                                        </p:tgtEl>
                                        <p:attrNameLst>
                                          <p:attrName>style.visibility</p:attrName>
                                        </p:attrNameLst>
                                      </p:cBhvr>
                                      <p:to>
                                        <p:strVal val="visible"/>
                                      </p:to>
                                    </p:set>
                                    <p:animEffect transition="in" filter="fade">
                                      <p:cBhvr>
                                        <p:cTn id="16" dur="500"/>
                                        <p:tgtEl>
                                          <p:spTgt spid="7475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animEffect transition="in" filter="fade">
                                      <p:cBhvr>
                                        <p:cTn id="19" dur="500"/>
                                        <p:tgtEl>
                                          <p:spTgt spid="7475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4755">
                                            <p:txEl>
                                              <p:pRg st="5" end="5"/>
                                            </p:txEl>
                                          </p:spTgt>
                                        </p:tgtEl>
                                        <p:attrNameLst>
                                          <p:attrName>style.visibility</p:attrName>
                                        </p:attrNameLst>
                                      </p:cBhvr>
                                      <p:to>
                                        <p:strVal val="visible"/>
                                      </p:to>
                                    </p:set>
                                    <p:animEffect transition="in" filter="fade">
                                      <p:cBhvr>
                                        <p:cTn id="24" dur="500"/>
                                        <p:tgtEl>
                                          <p:spTgt spid="7475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755">
                                            <p:txEl>
                                              <p:pRg st="6" end="6"/>
                                            </p:txEl>
                                          </p:spTgt>
                                        </p:tgtEl>
                                        <p:attrNameLst>
                                          <p:attrName>style.visibility</p:attrName>
                                        </p:attrNameLst>
                                      </p:cBhvr>
                                      <p:to>
                                        <p:strVal val="visible"/>
                                      </p:to>
                                    </p:set>
                                    <p:animEffect transition="in" filter="fade">
                                      <p:cBhvr>
                                        <p:cTn id="27" dur="500"/>
                                        <p:tgtEl>
                                          <p:spTgt spid="7475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755">
                                            <p:txEl>
                                              <p:pRg st="7" end="7"/>
                                            </p:txEl>
                                          </p:spTgt>
                                        </p:tgtEl>
                                        <p:attrNameLst>
                                          <p:attrName>style.visibility</p:attrName>
                                        </p:attrNameLst>
                                      </p:cBhvr>
                                      <p:to>
                                        <p:strVal val="visible"/>
                                      </p:to>
                                    </p:set>
                                    <p:animEffect transition="in" filter="fade">
                                      <p:cBhvr>
                                        <p:cTn id="30" dur="500"/>
                                        <p:tgtEl>
                                          <p:spTgt spid="747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F844A6E3-C7FA-4ABF-8BDD-9FA1CD5ACCDB}"/>
              </a:ext>
            </a:extLst>
          </p:cNvPr>
          <p:cNvSpPr>
            <a:spLocks noGrp="1"/>
          </p:cNvSpPr>
          <p:nvPr>
            <p:ph type="title"/>
          </p:nvPr>
        </p:nvSpPr>
        <p:spPr>
          <a:xfrm>
            <a:off x="457200" y="320675"/>
            <a:ext cx="7239000" cy="593725"/>
          </a:xfrm>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Kinds of Coupling</a:t>
            </a:r>
          </a:p>
        </p:txBody>
      </p:sp>
      <p:sp>
        <p:nvSpPr>
          <p:cNvPr id="295939" name="Rectangle 3">
            <a:extLst>
              <a:ext uri="{FF2B5EF4-FFF2-40B4-BE49-F238E27FC236}">
                <a16:creationId xmlns:a16="http://schemas.microsoft.com/office/drawing/2014/main" id="{3AA73037-05C1-4396-AB52-053336B6E70B}"/>
              </a:ext>
            </a:extLst>
          </p:cNvPr>
          <p:cNvSpPr>
            <a:spLocks noGrp="1" noChangeArrowheads="1"/>
          </p:cNvSpPr>
          <p:nvPr>
            <p:ph idx="1"/>
          </p:nvPr>
        </p:nvSpPr>
        <p:spPr bwMode="auto">
          <a:xfrm>
            <a:off x="457200" y="1492404"/>
            <a:ext cx="7239000" cy="51369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Char char="²"/>
            </a:pPr>
            <a:r>
              <a:rPr lang="en-US" altLang="en-US">
                <a:ea typeface="ＭＳ Ｐゴシック"/>
              </a:rPr>
              <a:t>Often applied to “types” or “classes”</a:t>
            </a:r>
          </a:p>
          <a:p>
            <a:pPr lvl="1" eaLnBrk="1" hangingPunct="1">
              <a:lnSpc>
                <a:spcPct val="90000"/>
              </a:lnSpc>
              <a:buFont typeface="Wingdings" panose="05000000000000000000" pitchFamily="2" charset="2"/>
              <a:buChar char="§"/>
            </a:pPr>
            <a:r>
              <a:rPr lang="en-US" altLang="en-US">
                <a:ea typeface="ＭＳ Ｐゴシック"/>
              </a:rPr>
              <a:t>Class X has an attribute referring to Class Y instance</a:t>
            </a:r>
          </a:p>
          <a:p>
            <a:pPr lvl="1" eaLnBrk="1" hangingPunct="1">
              <a:lnSpc>
                <a:spcPct val="90000"/>
              </a:lnSpc>
              <a:buFont typeface="Wingdings" panose="05000000000000000000" pitchFamily="2" charset="2"/>
              <a:buChar char="§"/>
            </a:pPr>
            <a:r>
              <a:rPr lang="en-US" altLang="en-US">
                <a:ea typeface="ＭＳ Ｐゴシック"/>
              </a:rPr>
              <a:t>Class X objects call on the services of a Class Y object</a:t>
            </a:r>
          </a:p>
          <a:p>
            <a:pPr lvl="1" eaLnBrk="1" hangingPunct="1">
              <a:lnSpc>
                <a:spcPct val="90000"/>
              </a:lnSpc>
              <a:buFont typeface="Wingdings" panose="05000000000000000000" pitchFamily="2" charset="2"/>
              <a:buChar char="§"/>
            </a:pPr>
            <a:r>
              <a:rPr lang="en-US" altLang="en-US">
                <a:ea typeface="ＭＳ Ｐゴシック"/>
              </a:rPr>
              <a:t>Class X has methods referencing instances of Class Y (i.e., parameters, local variables of Class Y)</a:t>
            </a:r>
          </a:p>
          <a:p>
            <a:pPr lvl="1" eaLnBrk="1" hangingPunct="1">
              <a:lnSpc>
                <a:spcPct val="90000"/>
              </a:lnSpc>
              <a:buFont typeface="Wingdings" panose="05000000000000000000" pitchFamily="2" charset="2"/>
              <a:buChar char="§"/>
            </a:pPr>
            <a:r>
              <a:rPr lang="en-US" altLang="en-US">
                <a:ea typeface="ＭＳ Ｐゴシック"/>
              </a:rPr>
              <a:t>Class X is a direct or indirect subclass of Class Y</a:t>
            </a:r>
          </a:p>
          <a:p>
            <a:pPr lvl="1" eaLnBrk="1" hangingPunct="1">
              <a:lnSpc>
                <a:spcPct val="90000"/>
              </a:lnSpc>
              <a:buFont typeface="Wingdings" panose="05000000000000000000" pitchFamily="2" charset="2"/>
              <a:buChar char="§"/>
            </a:pPr>
            <a:r>
              <a:rPr lang="en-US" altLang="en-US">
                <a:ea typeface="ＭＳ Ｐゴシック"/>
              </a:rPr>
              <a:t>Y is an interface, and Class X implements it</a:t>
            </a:r>
          </a:p>
          <a:p>
            <a:pPr eaLnBrk="1" hangingPunct="1">
              <a:lnSpc>
                <a:spcPct val="90000"/>
              </a:lnSpc>
              <a:buFont typeface="Wingdings" panose="05000000000000000000" pitchFamily="2" charset="2"/>
              <a:buChar char="²"/>
            </a:pPr>
            <a:r>
              <a:rPr lang="en-US" altLang="en-US">
                <a:ea typeface="ＭＳ Ｐゴシック"/>
              </a:rPr>
              <a:t>Note:</a:t>
            </a:r>
          </a:p>
          <a:p>
            <a:pPr lvl="1" eaLnBrk="1" hangingPunct="1">
              <a:lnSpc>
                <a:spcPct val="90000"/>
              </a:lnSpc>
              <a:buFont typeface="Wingdings" panose="05000000000000000000" pitchFamily="2" charset="2"/>
              <a:buChar char="§"/>
            </a:pPr>
            <a:r>
              <a:rPr lang="en-US" altLang="en-US">
                <a:ea typeface="ＭＳ Ｐゴシック"/>
              </a:rPr>
              <a:t>All of these are needed at some point</a:t>
            </a:r>
          </a:p>
          <a:p>
            <a:pPr lvl="1" eaLnBrk="1" hangingPunct="1">
              <a:lnSpc>
                <a:spcPct val="90000"/>
              </a:lnSpc>
              <a:buFont typeface="Wingdings" panose="05000000000000000000" pitchFamily="2" charset="2"/>
              <a:buChar char="§"/>
            </a:pPr>
            <a:r>
              <a:rPr lang="en-US" altLang="en-US">
                <a:ea typeface="ＭＳ Ｐゴシック"/>
              </a:rPr>
              <a:t>We are not trying to eliminate coupling, but rather make careful choices</a:t>
            </a:r>
          </a:p>
        </p:txBody>
      </p:sp>
      <p:sp>
        <p:nvSpPr>
          <p:cNvPr id="3" name="Slide Number Placeholder 2">
            <a:extLst>
              <a:ext uri="{FF2B5EF4-FFF2-40B4-BE49-F238E27FC236}">
                <a16:creationId xmlns:a16="http://schemas.microsoft.com/office/drawing/2014/main" id="{DB084310-FE1F-441B-BBFC-3526A360D9EF}"/>
              </a:ext>
            </a:extLst>
          </p:cNvPr>
          <p:cNvSpPr>
            <a:spLocks noGrp="1"/>
          </p:cNvSpPr>
          <p:nvPr>
            <p:ph type="sldNum" sz="quarter" idx="12"/>
          </p:nvPr>
        </p:nvSpPr>
        <p:spPr/>
        <p:txBody>
          <a:bodyPr/>
          <a:lstStyle/>
          <a:p>
            <a:pPr>
              <a:defRPr/>
            </a:pPr>
            <a:fld id="{40579097-A93F-4829-8C7B-A634F4C9FE39}" type="slidenum">
              <a:rPr lang="en-US" altLang="en-US"/>
              <a:pPr>
                <a:defRPr/>
              </a:pPr>
              <a:t>34</a:t>
            </a:fld>
            <a:endParaRPr lang="en-US"/>
          </a:p>
        </p:txBody>
      </p:sp>
      <p:sp>
        <p:nvSpPr>
          <p:cNvPr id="2" name="Footer Placeholder 1">
            <a:extLst>
              <a:ext uri="{FF2B5EF4-FFF2-40B4-BE49-F238E27FC236}">
                <a16:creationId xmlns:a16="http://schemas.microsoft.com/office/drawing/2014/main" id="{454A2788-1692-4ABF-8E27-D96A97C397F5}"/>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fade">
                                      <p:cBhvr>
                                        <p:cTn id="7" dur="500"/>
                                        <p:tgtEl>
                                          <p:spTgt spid="295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5939">
                                            <p:txEl>
                                              <p:pRg st="1" end="1"/>
                                            </p:txEl>
                                          </p:spTgt>
                                        </p:tgtEl>
                                        <p:attrNameLst>
                                          <p:attrName>style.visibility</p:attrName>
                                        </p:attrNameLst>
                                      </p:cBhvr>
                                      <p:to>
                                        <p:strVal val="visible"/>
                                      </p:to>
                                    </p:set>
                                    <p:animEffect transition="in" filter="fade">
                                      <p:cBhvr>
                                        <p:cTn id="10" dur="500"/>
                                        <p:tgtEl>
                                          <p:spTgt spid="2959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5939">
                                            <p:txEl>
                                              <p:pRg st="2" end="2"/>
                                            </p:txEl>
                                          </p:spTgt>
                                        </p:tgtEl>
                                        <p:attrNameLst>
                                          <p:attrName>style.visibility</p:attrName>
                                        </p:attrNameLst>
                                      </p:cBhvr>
                                      <p:to>
                                        <p:strVal val="visible"/>
                                      </p:to>
                                    </p:set>
                                    <p:animEffect transition="in" filter="fade">
                                      <p:cBhvr>
                                        <p:cTn id="15" dur="500"/>
                                        <p:tgtEl>
                                          <p:spTgt spid="2959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5939">
                                            <p:txEl>
                                              <p:pRg st="3" end="3"/>
                                            </p:txEl>
                                          </p:spTgt>
                                        </p:tgtEl>
                                        <p:attrNameLst>
                                          <p:attrName>style.visibility</p:attrName>
                                        </p:attrNameLst>
                                      </p:cBhvr>
                                      <p:to>
                                        <p:strVal val="visible"/>
                                      </p:to>
                                    </p:set>
                                    <p:animEffect transition="in" filter="fade">
                                      <p:cBhvr>
                                        <p:cTn id="20" dur="500"/>
                                        <p:tgtEl>
                                          <p:spTgt spid="29593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95939">
                                            <p:txEl>
                                              <p:pRg st="4" end="4"/>
                                            </p:txEl>
                                          </p:spTgt>
                                        </p:tgtEl>
                                        <p:attrNameLst>
                                          <p:attrName>style.visibility</p:attrName>
                                        </p:attrNameLst>
                                      </p:cBhvr>
                                      <p:to>
                                        <p:strVal val="visible"/>
                                      </p:to>
                                    </p:set>
                                    <p:animEffect transition="in" filter="fade">
                                      <p:cBhvr>
                                        <p:cTn id="25" dur="500"/>
                                        <p:tgtEl>
                                          <p:spTgt spid="29593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5939">
                                            <p:txEl>
                                              <p:pRg st="5" end="5"/>
                                            </p:txEl>
                                          </p:spTgt>
                                        </p:tgtEl>
                                        <p:attrNameLst>
                                          <p:attrName>style.visibility</p:attrName>
                                        </p:attrNameLst>
                                      </p:cBhvr>
                                      <p:to>
                                        <p:strVal val="visible"/>
                                      </p:to>
                                    </p:set>
                                    <p:animEffect transition="in" filter="fade">
                                      <p:cBhvr>
                                        <p:cTn id="30" dur="500"/>
                                        <p:tgtEl>
                                          <p:spTgt spid="29593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5939">
                                            <p:txEl>
                                              <p:pRg st="6" end="6"/>
                                            </p:txEl>
                                          </p:spTgt>
                                        </p:tgtEl>
                                        <p:attrNameLst>
                                          <p:attrName>style.visibility</p:attrName>
                                        </p:attrNameLst>
                                      </p:cBhvr>
                                      <p:to>
                                        <p:strVal val="visible"/>
                                      </p:to>
                                    </p:set>
                                    <p:animEffect transition="in" filter="fade">
                                      <p:cBhvr>
                                        <p:cTn id="35" dur="500"/>
                                        <p:tgtEl>
                                          <p:spTgt spid="295939">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5939">
                                            <p:txEl>
                                              <p:pRg st="7" end="7"/>
                                            </p:txEl>
                                          </p:spTgt>
                                        </p:tgtEl>
                                        <p:attrNameLst>
                                          <p:attrName>style.visibility</p:attrName>
                                        </p:attrNameLst>
                                      </p:cBhvr>
                                      <p:to>
                                        <p:strVal val="visible"/>
                                      </p:to>
                                    </p:set>
                                    <p:animEffect transition="in" filter="fade">
                                      <p:cBhvr>
                                        <p:cTn id="38" dur="500"/>
                                        <p:tgtEl>
                                          <p:spTgt spid="295939">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5939">
                                            <p:txEl>
                                              <p:pRg st="8" end="8"/>
                                            </p:txEl>
                                          </p:spTgt>
                                        </p:tgtEl>
                                        <p:attrNameLst>
                                          <p:attrName>style.visibility</p:attrName>
                                        </p:attrNameLst>
                                      </p:cBhvr>
                                      <p:to>
                                        <p:strVal val="visible"/>
                                      </p:to>
                                    </p:set>
                                    <p:animEffect transition="in" filter="fade">
                                      <p:cBhvr>
                                        <p:cTn id="41" dur="500"/>
                                        <p:tgtEl>
                                          <p:spTgt spid="295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5D16-7628-483F-8528-ABF218121715}"/>
              </a:ext>
            </a:extLst>
          </p:cNvPr>
          <p:cNvSpPr>
            <a:spLocks noGrp="1"/>
          </p:cNvSpPr>
          <p:nvPr>
            <p:ph type="title"/>
          </p:nvPr>
        </p:nvSpPr>
        <p:spPr/>
        <p:txBody>
          <a:bodyPr/>
          <a:lstStyle/>
          <a:p>
            <a:r>
              <a:rPr lang="en-US">
                <a:ea typeface="ＭＳ Ｐゴシック"/>
              </a:rPr>
              <a:t>Types of Coupling</a:t>
            </a:r>
            <a:endParaRPr 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3" name="Content Placeholder 2">
            <a:extLst>
              <a:ext uri="{FF2B5EF4-FFF2-40B4-BE49-F238E27FC236}">
                <a16:creationId xmlns:a16="http://schemas.microsoft.com/office/drawing/2014/main" id="{040F0C0C-8637-4448-88D0-FCF75B72B98C}"/>
              </a:ext>
            </a:extLst>
          </p:cNvPr>
          <p:cNvSpPr>
            <a:spLocks noGrp="1"/>
          </p:cNvSpPr>
          <p:nvPr>
            <p:ph idx="1"/>
          </p:nvPr>
        </p:nvSpPr>
        <p:spPr/>
        <p:txBody>
          <a:bodyPr lIns="91440" tIns="45720" rIns="91440" bIns="45720" anchor="t"/>
          <a:lstStyle/>
          <a:p>
            <a:r>
              <a:rPr lang="en-US">
                <a:ea typeface="ＭＳ Ｐゴシック"/>
              </a:rPr>
              <a:t>5 Levels</a:t>
            </a:r>
          </a:p>
          <a:p>
            <a:pPr lvl="1"/>
            <a:r>
              <a:rPr lang="en-US">
                <a:ea typeface="ＭＳ Ｐゴシック"/>
              </a:rPr>
              <a:t>Content Coupling       (Worst)</a:t>
            </a:r>
          </a:p>
          <a:p>
            <a:pPr lvl="1"/>
            <a:r>
              <a:rPr lang="en-US">
                <a:ea typeface="ＭＳ Ｐゴシック"/>
              </a:rPr>
              <a:t>Common Coupling</a:t>
            </a:r>
          </a:p>
          <a:p>
            <a:pPr lvl="1"/>
            <a:r>
              <a:rPr lang="en-US">
                <a:ea typeface="ＭＳ Ｐゴシック"/>
              </a:rPr>
              <a:t>Control Coupling</a:t>
            </a:r>
          </a:p>
          <a:p>
            <a:pPr lvl="1"/>
            <a:r>
              <a:rPr lang="en-US">
                <a:ea typeface="ＭＳ Ｐゴシック"/>
              </a:rPr>
              <a:t>Stamp Coupling</a:t>
            </a:r>
          </a:p>
          <a:p>
            <a:pPr lvl="1"/>
            <a:r>
              <a:rPr lang="en-US">
                <a:ea typeface="ＭＳ Ｐゴシック"/>
              </a:rPr>
              <a:t>Data Coupling            (Best)</a:t>
            </a:r>
          </a:p>
          <a:p>
            <a:endParaRPr lang="en-US"/>
          </a:p>
        </p:txBody>
      </p:sp>
      <p:sp>
        <p:nvSpPr>
          <p:cNvPr id="5" name="Slide Number Placeholder 4">
            <a:extLst>
              <a:ext uri="{FF2B5EF4-FFF2-40B4-BE49-F238E27FC236}">
                <a16:creationId xmlns:a16="http://schemas.microsoft.com/office/drawing/2014/main" id="{AC9635C9-C46C-4529-A3AE-C681950EDB3F}"/>
              </a:ext>
            </a:extLst>
          </p:cNvPr>
          <p:cNvSpPr>
            <a:spLocks noGrp="1"/>
          </p:cNvSpPr>
          <p:nvPr>
            <p:ph type="sldNum" sz="quarter" idx="12"/>
          </p:nvPr>
        </p:nvSpPr>
        <p:spPr/>
        <p:txBody>
          <a:bodyPr/>
          <a:lstStyle/>
          <a:p>
            <a:pPr>
              <a:defRPr/>
            </a:pPr>
            <a:fld id="{40579097-A93F-4829-8C7B-A634F4C9FE39}" type="slidenum">
              <a:rPr lang="en-US" altLang="en-US"/>
              <a:pPr>
                <a:defRPr/>
              </a:pPr>
              <a:t>35</a:t>
            </a:fld>
            <a:endParaRPr lang="en-US"/>
          </a:p>
        </p:txBody>
      </p:sp>
      <p:sp>
        <p:nvSpPr>
          <p:cNvPr id="4" name="Footer Placeholder 3">
            <a:extLst>
              <a:ext uri="{FF2B5EF4-FFF2-40B4-BE49-F238E27FC236}">
                <a16:creationId xmlns:a16="http://schemas.microsoft.com/office/drawing/2014/main" id="{B597ED79-2502-49F8-8D0E-EB9E6EB198FC}"/>
              </a:ext>
            </a:extLst>
          </p:cNvPr>
          <p:cNvSpPr>
            <a:spLocks noGrp="1"/>
          </p:cNvSpPr>
          <p:nvPr>
            <p:ph type="ftr" sz="quarter" idx="11"/>
          </p:nvPr>
        </p:nvSpPr>
        <p:spPr/>
        <p:txBody>
          <a:bodyPr/>
          <a:lstStyle/>
          <a:p>
            <a:r>
              <a:rPr lang="en-US">
                <a:cs typeface="Calibri"/>
              </a:rPr>
              <a:t>Ethan</a:t>
            </a:r>
            <a:endParaRPr lang="en-US"/>
          </a:p>
        </p:txBody>
      </p:sp>
    </p:spTree>
    <p:extLst>
      <p:ext uri="{BB962C8B-B14F-4D97-AF65-F5344CB8AC3E}">
        <p14:creationId xmlns:p14="http://schemas.microsoft.com/office/powerpoint/2010/main" val="3912375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C97E-3705-9870-F9C4-D917E884C46D}"/>
              </a:ext>
            </a:extLst>
          </p:cNvPr>
          <p:cNvSpPr>
            <a:spLocks noGrp="1"/>
          </p:cNvSpPr>
          <p:nvPr>
            <p:ph type="title"/>
          </p:nvPr>
        </p:nvSpPr>
        <p:spPr/>
        <p:txBody>
          <a:bodyPr/>
          <a:lstStyle/>
          <a:p>
            <a:r>
              <a:rPr lang="en-US">
                <a:latin typeface="Arial" panose="020B0604020202020204" pitchFamily="34" charset="0"/>
                <a:ea typeface="ＭＳ Ｐゴシック" panose="020B0600070205080204" pitchFamily="34" charset="-128"/>
                <a:cs typeface="Arial" panose="020B0604020202020204" pitchFamily="34" charset="0"/>
              </a:rPr>
              <a:t>Content Coupling</a:t>
            </a:r>
          </a:p>
        </p:txBody>
      </p:sp>
      <p:sp>
        <p:nvSpPr>
          <p:cNvPr id="3" name="Content Placeholder 2">
            <a:extLst>
              <a:ext uri="{FF2B5EF4-FFF2-40B4-BE49-F238E27FC236}">
                <a16:creationId xmlns:a16="http://schemas.microsoft.com/office/drawing/2014/main" id="{51BAEFB4-66F5-E11E-AF75-BAD0C04FA44B}"/>
              </a:ext>
            </a:extLst>
          </p:cNvPr>
          <p:cNvSpPr>
            <a:spLocks noGrp="1"/>
          </p:cNvSpPr>
          <p:nvPr>
            <p:ph idx="1"/>
          </p:nvPr>
        </p:nvSpPr>
        <p:spPr/>
        <p:txBody>
          <a:bodyPr lIns="91440" tIns="45720" rIns="91440" bIns="45720" anchor="t"/>
          <a:lstStyle/>
          <a:p>
            <a:r>
              <a:rPr lang="en-US">
                <a:ea typeface="ＭＳ Ｐゴシック"/>
              </a:rPr>
              <a:t>One module directly references contents of the other</a:t>
            </a:r>
          </a:p>
          <a:p>
            <a:endParaRPr lang="en-US"/>
          </a:p>
        </p:txBody>
      </p:sp>
      <p:sp>
        <p:nvSpPr>
          <p:cNvPr id="4" name="Footer Placeholder 3">
            <a:extLst>
              <a:ext uri="{FF2B5EF4-FFF2-40B4-BE49-F238E27FC236}">
                <a16:creationId xmlns:a16="http://schemas.microsoft.com/office/drawing/2014/main" id="{3C1C4B8B-45F5-96E7-9CBF-71F158209EA7}"/>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F0F66681-F940-F501-C4E4-3E45EA41706F}"/>
              </a:ext>
            </a:extLst>
          </p:cNvPr>
          <p:cNvSpPr>
            <a:spLocks noGrp="1"/>
          </p:cNvSpPr>
          <p:nvPr>
            <p:ph type="sldNum" sz="quarter" idx="12"/>
          </p:nvPr>
        </p:nvSpPr>
        <p:spPr/>
        <p:txBody>
          <a:bodyPr/>
          <a:lstStyle/>
          <a:p>
            <a:pPr>
              <a:defRPr/>
            </a:pPr>
            <a:fld id="{40579097-A93F-4829-8C7B-A634F4C9FE39}" type="slidenum">
              <a:rPr lang="en-US" altLang="en-US"/>
              <a:pPr>
                <a:defRPr/>
              </a:pPr>
              <a:t>36</a:t>
            </a:fld>
            <a:endParaRPr lang="en-US" altLang="en-US"/>
          </a:p>
        </p:txBody>
      </p:sp>
    </p:spTree>
    <p:extLst>
      <p:ext uri="{BB962C8B-B14F-4D97-AF65-F5344CB8AC3E}">
        <p14:creationId xmlns:p14="http://schemas.microsoft.com/office/powerpoint/2010/main" val="3143721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CE44-4669-CCC6-7775-2A4FC3A1F345}"/>
              </a:ext>
            </a:extLst>
          </p:cNvPr>
          <p:cNvSpPr>
            <a:spLocks noGrp="1"/>
          </p:cNvSpPr>
          <p:nvPr>
            <p:ph type="title"/>
          </p:nvPr>
        </p:nvSpPr>
        <p:spPr/>
        <p:txBody>
          <a:bodyPr/>
          <a:lstStyle/>
          <a:p>
            <a:r>
              <a:rPr lang="en-US">
                <a:ea typeface="ＭＳ Ｐゴシック"/>
              </a:rPr>
              <a:t>Content Coupling Examples</a:t>
            </a:r>
            <a:endParaRPr lang="en-US"/>
          </a:p>
        </p:txBody>
      </p:sp>
      <p:pic>
        <p:nvPicPr>
          <p:cNvPr id="6" name="Picture 6" descr="Shape&#10;&#10;Description automatically generated">
            <a:extLst>
              <a:ext uri="{FF2B5EF4-FFF2-40B4-BE49-F238E27FC236}">
                <a16:creationId xmlns:a16="http://schemas.microsoft.com/office/drawing/2014/main" id="{E5D8222F-5BE7-1B76-54BD-7C63219136F6}"/>
              </a:ext>
            </a:extLst>
          </p:cNvPr>
          <p:cNvPicPr>
            <a:picLocks noGrp="1" noChangeAspect="1"/>
          </p:cNvPicPr>
          <p:nvPr>
            <p:ph idx="1"/>
          </p:nvPr>
        </p:nvPicPr>
        <p:blipFill>
          <a:blip r:embed="rId3"/>
          <a:stretch>
            <a:fillRect/>
          </a:stretch>
        </p:blipFill>
        <p:spPr>
          <a:xfrm>
            <a:off x="456288" y="1452140"/>
            <a:ext cx="4029075" cy="1047750"/>
          </a:xfrm>
        </p:spPr>
      </p:pic>
      <p:sp>
        <p:nvSpPr>
          <p:cNvPr id="4" name="Footer Placeholder 3">
            <a:extLst>
              <a:ext uri="{FF2B5EF4-FFF2-40B4-BE49-F238E27FC236}">
                <a16:creationId xmlns:a16="http://schemas.microsoft.com/office/drawing/2014/main" id="{67CFC950-F341-D713-5F4E-A1D6AF8EAA80}"/>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412F2534-D4E6-C228-1469-9DF4926568D4}"/>
              </a:ext>
            </a:extLst>
          </p:cNvPr>
          <p:cNvSpPr>
            <a:spLocks noGrp="1"/>
          </p:cNvSpPr>
          <p:nvPr>
            <p:ph type="sldNum" sz="quarter" idx="12"/>
          </p:nvPr>
        </p:nvSpPr>
        <p:spPr/>
        <p:txBody>
          <a:bodyPr/>
          <a:lstStyle/>
          <a:p>
            <a:pPr>
              <a:defRPr/>
            </a:pPr>
            <a:fld id="{40579097-A93F-4829-8C7B-A634F4C9FE39}" type="slidenum">
              <a:rPr lang="en-US" altLang="en-US"/>
              <a:pPr>
                <a:defRPr/>
              </a:pPr>
              <a:t>37</a:t>
            </a:fld>
            <a:endParaRPr lang="en-US" altLang="en-US"/>
          </a:p>
        </p:txBody>
      </p:sp>
      <p:sp>
        <p:nvSpPr>
          <p:cNvPr id="7" name="TextBox 6">
            <a:extLst>
              <a:ext uri="{FF2B5EF4-FFF2-40B4-BE49-F238E27FC236}">
                <a16:creationId xmlns:a16="http://schemas.microsoft.com/office/drawing/2014/main" id="{50F4123F-8276-AF63-0E73-EAD7C4CCF83B}"/>
              </a:ext>
            </a:extLst>
          </p:cNvPr>
          <p:cNvSpPr txBox="1"/>
          <p:nvPr/>
        </p:nvSpPr>
        <p:spPr>
          <a:xfrm>
            <a:off x="418289" y="2305455"/>
            <a:ext cx="4066161" cy="3985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sz="1400" b="1">
                <a:latin typeface="Calibri"/>
                <a:cs typeface="Calibri"/>
              </a:rPr>
              <a:t>Module A directly modifies Module B's Data</a:t>
            </a:r>
          </a:p>
          <a:p>
            <a:endParaRPr lang="en-US" sz="1400" b="1">
              <a:latin typeface="Calibri"/>
              <a:cs typeface="Calibri"/>
            </a:endParaRPr>
          </a:p>
          <a:p>
            <a:endParaRPr lang="en-US" sz="1400" b="1">
              <a:latin typeface="Calibri"/>
              <a:cs typeface="Calibri"/>
            </a:endParaRPr>
          </a:p>
          <a:p>
            <a:endParaRPr lang="en-US" sz="1400" b="1">
              <a:latin typeface="Calibri"/>
              <a:cs typeface="Calibri"/>
            </a:endParaRPr>
          </a:p>
          <a:p>
            <a:endParaRPr lang="en-US" sz="1400" b="1">
              <a:latin typeface="Calibri"/>
              <a:cs typeface="Calibri"/>
            </a:endParaRPr>
          </a:p>
          <a:p>
            <a:pPr marL="285750" indent="-285750">
              <a:spcBef>
                <a:spcPts val="600"/>
              </a:spcBef>
              <a:spcAft>
                <a:spcPts val="600"/>
              </a:spcAft>
              <a:buFont typeface="Arial"/>
              <a:buChar char="•"/>
            </a:pPr>
            <a:r>
              <a:rPr lang="en-US">
                <a:latin typeface="Arial"/>
                <a:cs typeface="Arial"/>
              </a:rPr>
              <a:t>Why is it bad?</a:t>
            </a:r>
            <a:endParaRPr lang="en-US"/>
          </a:p>
          <a:p>
            <a:pPr marL="742950" lvl="1" indent="-285750">
              <a:spcBef>
                <a:spcPts val="300"/>
              </a:spcBef>
              <a:spcAft>
                <a:spcPts val="300"/>
              </a:spcAft>
              <a:buFont typeface="Arial"/>
              <a:buChar char="•"/>
            </a:pPr>
            <a:r>
              <a:rPr lang="en-US">
                <a:latin typeface="Arial"/>
                <a:cs typeface="Arial"/>
              </a:rPr>
              <a:t>Any changes to module B will require changes to module A first</a:t>
            </a:r>
            <a:endParaRPr lang="en-US"/>
          </a:p>
          <a:p>
            <a:endParaRPr lang="en-US"/>
          </a:p>
        </p:txBody>
      </p:sp>
      <p:sp>
        <p:nvSpPr>
          <p:cNvPr id="8" name="TextBox 7">
            <a:extLst>
              <a:ext uri="{FF2B5EF4-FFF2-40B4-BE49-F238E27FC236}">
                <a16:creationId xmlns:a16="http://schemas.microsoft.com/office/drawing/2014/main" id="{C5A7982C-672B-FD47-6A56-15357656DE61}"/>
              </a:ext>
            </a:extLst>
          </p:cNvPr>
          <p:cNvSpPr txBox="1"/>
          <p:nvPr/>
        </p:nvSpPr>
        <p:spPr>
          <a:xfrm>
            <a:off x="3200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p>
        </p:txBody>
      </p:sp>
      <p:sp>
        <p:nvSpPr>
          <p:cNvPr id="9" name="TextBox 8">
            <a:extLst>
              <a:ext uri="{FF2B5EF4-FFF2-40B4-BE49-F238E27FC236}">
                <a16:creationId xmlns:a16="http://schemas.microsoft.com/office/drawing/2014/main" id="{D4DDD426-F4B3-D3DD-B6FA-55BECEE2E6E3}"/>
              </a:ext>
            </a:extLst>
          </p:cNvPr>
          <p:cNvSpPr txBox="1"/>
          <p:nvPr/>
        </p:nvSpPr>
        <p:spPr>
          <a:xfrm>
            <a:off x="5223753" y="1313234"/>
            <a:ext cx="392024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cs typeface="Arial"/>
              </a:rPr>
              <a:t>How to avoid Content Coupling?</a:t>
            </a:r>
          </a:p>
          <a:p>
            <a:endParaRPr lang="en-US" sz="1600">
              <a:latin typeface="Arial"/>
              <a:cs typeface="Arial"/>
            </a:endParaRPr>
          </a:p>
          <a:p>
            <a:pPr marL="457200" indent="-457200">
              <a:buAutoNum type="arabicPeriod"/>
            </a:pPr>
            <a:r>
              <a:rPr lang="en-US" sz="1600">
                <a:latin typeface="Arial"/>
                <a:cs typeface="Arial"/>
              </a:rPr>
              <a:t>Encapsulating data</a:t>
            </a:r>
          </a:p>
          <a:p>
            <a:pPr marL="457200" indent="-457200">
              <a:buAutoNum type="arabicPeriod"/>
            </a:pPr>
            <a:r>
              <a:rPr lang="en-US" sz="1600">
                <a:latin typeface="Arial"/>
                <a:cs typeface="Arial"/>
              </a:rPr>
              <a:t>Information hiding (Declaring them as private) and provide access using get and set methods</a:t>
            </a:r>
          </a:p>
        </p:txBody>
      </p:sp>
    </p:spTree>
    <p:extLst>
      <p:ext uri="{BB962C8B-B14F-4D97-AF65-F5344CB8AC3E}">
        <p14:creationId xmlns:p14="http://schemas.microsoft.com/office/powerpoint/2010/main" val="1894792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595A-76A6-84B6-6BFF-AEA4FC16B745}"/>
              </a:ext>
            </a:extLst>
          </p:cNvPr>
          <p:cNvSpPr>
            <a:spLocks noGrp="1"/>
          </p:cNvSpPr>
          <p:nvPr>
            <p:ph type="title"/>
          </p:nvPr>
        </p:nvSpPr>
        <p:spPr/>
        <p:txBody>
          <a:bodyPr/>
          <a:lstStyle/>
          <a:p>
            <a:r>
              <a:rPr lang="en-US">
                <a:ea typeface="ＭＳ Ｐゴシック"/>
              </a:rPr>
              <a:t>Common Coupling</a:t>
            </a:r>
          </a:p>
        </p:txBody>
      </p:sp>
      <p:sp>
        <p:nvSpPr>
          <p:cNvPr id="3" name="Content Placeholder 2">
            <a:extLst>
              <a:ext uri="{FF2B5EF4-FFF2-40B4-BE49-F238E27FC236}">
                <a16:creationId xmlns:a16="http://schemas.microsoft.com/office/drawing/2014/main" id="{D9A011B3-AC60-E68A-34D4-4F3684944151}"/>
              </a:ext>
            </a:extLst>
          </p:cNvPr>
          <p:cNvSpPr>
            <a:spLocks noGrp="1"/>
          </p:cNvSpPr>
          <p:nvPr>
            <p:ph idx="1"/>
          </p:nvPr>
        </p:nvSpPr>
        <p:spPr/>
        <p:txBody>
          <a:bodyPr lIns="91440" tIns="45720" rIns="91440" bIns="45720" anchor="t"/>
          <a:lstStyle/>
          <a:p>
            <a:r>
              <a:rPr lang="en-US">
                <a:ea typeface="ＭＳ Ｐゴシック"/>
              </a:rPr>
              <a:t>Two module have written access to the same global data</a:t>
            </a:r>
          </a:p>
        </p:txBody>
      </p:sp>
      <p:sp>
        <p:nvSpPr>
          <p:cNvPr id="4" name="Footer Placeholder 3">
            <a:extLst>
              <a:ext uri="{FF2B5EF4-FFF2-40B4-BE49-F238E27FC236}">
                <a16:creationId xmlns:a16="http://schemas.microsoft.com/office/drawing/2014/main" id="{EDB0EC82-02FD-BDA3-5CB6-03A3C9E3AE72}"/>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564DD17F-5C8D-314C-96BC-EB2BD273E089}"/>
              </a:ext>
            </a:extLst>
          </p:cNvPr>
          <p:cNvSpPr>
            <a:spLocks noGrp="1"/>
          </p:cNvSpPr>
          <p:nvPr>
            <p:ph type="sldNum" sz="quarter" idx="12"/>
          </p:nvPr>
        </p:nvSpPr>
        <p:spPr/>
        <p:txBody>
          <a:bodyPr/>
          <a:lstStyle/>
          <a:p>
            <a:pPr>
              <a:defRPr/>
            </a:pPr>
            <a:fld id="{40579097-A93F-4829-8C7B-A634F4C9FE39}" type="slidenum">
              <a:rPr lang="en-US" altLang="en-US"/>
              <a:pPr>
                <a:defRPr/>
              </a:pPr>
              <a:t>38</a:t>
            </a:fld>
            <a:endParaRPr lang="en-US" altLang="en-US"/>
          </a:p>
        </p:txBody>
      </p:sp>
    </p:spTree>
    <p:extLst>
      <p:ext uri="{BB962C8B-B14F-4D97-AF65-F5344CB8AC3E}">
        <p14:creationId xmlns:p14="http://schemas.microsoft.com/office/powerpoint/2010/main" val="512070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9F68645-6E43-73C4-EFA3-4CA64424ACEC}"/>
              </a:ext>
            </a:extLst>
          </p:cNvPr>
          <p:cNvSpPr>
            <a:spLocks noGrp="1"/>
          </p:cNvSpPr>
          <p:nvPr>
            <p:ph type="title"/>
          </p:nvPr>
        </p:nvSpPr>
        <p:spPr>
          <a:xfrm>
            <a:off x="457200" y="274638"/>
            <a:ext cx="7292975" cy="1143000"/>
          </a:xfrm>
        </p:spPr>
        <p:txBody>
          <a:bodyPr vert="horz" wrap="square" lIns="91440" tIns="45720" rIns="91440" bIns="45720" numCol="1" anchor="ctr" anchorCtr="0" compatLnSpc="1">
            <a:prstTxWarp prst="textNoShape">
              <a:avLst/>
            </a:prstTxWarp>
            <a:normAutofit/>
          </a:bodyPr>
          <a:lstStyle/>
          <a:p>
            <a:r>
              <a:rPr lang="en-US" b="1" kern="1200">
                <a:latin typeface="Arial"/>
                <a:ea typeface="ＭＳ Ｐゴシック"/>
                <a:cs typeface="Arial"/>
              </a:rPr>
              <a:t>Common Coupling</a:t>
            </a:r>
            <a:r>
              <a:rPr lang="en-US">
                <a:ea typeface="ＭＳ Ｐゴシック"/>
              </a:rPr>
              <a:t> Examples</a:t>
            </a:r>
            <a:endParaRPr lang="en-US"/>
          </a:p>
        </p:txBody>
      </p:sp>
      <p:pic>
        <p:nvPicPr>
          <p:cNvPr id="6" name="Picture 6" descr="Diagram&#10;&#10;Description automatically generated">
            <a:extLst>
              <a:ext uri="{FF2B5EF4-FFF2-40B4-BE49-F238E27FC236}">
                <a16:creationId xmlns:a16="http://schemas.microsoft.com/office/drawing/2014/main" id="{1A09B5FF-BD60-05F6-32B0-677D9A0D6735}"/>
              </a:ext>
            </a:extLst>
          </p:cNvPr>
          <p:cNvPicPr>
            <a:picLocks noGrp="1" noChangeAspect="1"/>
          </p:cNvPicPr>
          <p:nvPr>
            <p:ph sz="half" idx="1"/>
          </p:nvPr>
        </p:nvPicPr>
        <p:blipFill>
          <a:blip r:embed="rId3"/>
          <a:stretch>
            <a:fillRect/>
          </a:stretch>
        </p:blipFill>
        <p:spPr>
          <a:xfrm>
            <a:off x="2546320" y="3429966"/>
            <a:ext cx="4038600" cy="2638355"/>
          </a:xfrm>
          <a:noFill/>
        </p:spPr>
      </p:pic>
      <p:sp>
        <p:nvSpPr>
          <p:cNvPr id="2" name="TextBox 1">
            <a:extLst>
              <a:ext uri="{FF2B5EF4-FFF2-40B4-BE49-F238E27FC236}">
                <a16:creationId xmlns:a16="http://schemas.microsoft.com/office/drawing/2014/main" id="{E0904466-2D68-4FF5-9286-B5F9C7AE884D}"/>
              </a:ext>
            </a:extLst>
          </p:cNvPr>
          <p:cNvSpPr txBox="1"/>
          <p:nvPr/>
        </p:nvSpPr>
        <p:spPr>
          <a:xfrm>
            <a:off x="4648200" y="1600200"/>
            <a:ext cx="4038600" cy="452596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ct val="20000"/>
              </a:spcBef>
              <a:buFont typeface="Arial" panose="020B0604020202020204" pitchFamily="34" charset="0"/>
            </a:pPr>
            <a:r>
              <a:rPr lang="en-US" sz="2800">
                <a:latin typeface="+mn-lt"/>
                <a:ea typeface="ＭＳ Ｐゴシック" charset="-128"/>
              </a:rPr>
              <a:t>Click to add text</a:t>
            </a:r>
          </a:p>
        </p:txBody>
      </p:sp>
      <p:sp>
        <p:nvSpPr>
          <p:cNvPr id="26" name="Footer Placeholder 4">
            <a:extLst>
              <a:ext uri="{FF2B5EF4-FFF2-40B4-BE49-F238E27FC236}">
                <a16:creationId xmlns:a16="http://schemas.microsoft.com/office/drawing/2014/main" id="{E919ACF0-464C-ED79-BCFC-C1EA3A7E5A99}"/>
              </a:ext>
            </a:extLst>
          </p:cNvPr>
          <p:cNvSpPr>
            <a:spLocks noGrp="1"/>
          </p:cNvSpPr>
          <p:nvPr>
            <p:ph type="ftr" sz="quarter" idx="11"/>
          </p:nvPr>
        </p:nvSpPr>
        <p:spPr>
          <a:xfrm>
            <a:off x="3124200" y="6356350"/>
            <a:ext cx="2895600" cy="365125"/>
          </a:xfrm>
        </p:spPr>
        <p:txBody>
          <a:bodyPr/>
          <a:lstStyle/>
          <a:p>
            <a:pPr>
              <a:defRPr/>
            </a:pPr>
            <a:r>
              <a:rPr lang="en-US">
                <a:ea typeface="Calibri"/>
                <a:cs typeface="Calibri"/>
              </a:rPr>
              <a:t>Ethan</a:t>
            </a:r>
            <a:endParaRPr lang="en-US"/>
          </a:p>
        </p:txBody>
      </p:sp>
      <p:sp>
        <p:nvSpPr>
          <p:cNvPr id="28" name="Slide Number Placeholder 5">
            <a:extLst>
              <a:ext uri="{FF2B5EF4-FFF2-40B4-BE49-F238E27FC236}">
                <a16:creationId xmlns:a16="http://schemas.microsoft.com/office/drawing/2014/main" id="{C5EC3D22-EB25-5DA6-67BA-B2CEA83DC70C}"/>
              </a:ext>
            </a:extLst>
          </p:cNvPr>
          <p:cNvSpPr>
            <a:spLocks noGrp="1"/>
          </p:cNvSpPr>
          <p:nvPr>
            <p:ph type="sldNum" sz="quarter" idx="12"/>
          </p:nvPr>
        </p:nvSpPr>
        <p:spPr>
          <a:xfrm>
            <a:off x="6553200" y="6356350"/>
            <a:ext cx="2133600" cy="365125"/>
          </a:xfrm>
        </p:spPr>
        <p:txBody>
          <a:bodyPr/>
          <a:lstStyle/>
          <a:p>
            <a:pPr>
              <a:spcAft>
                <a:spcPts val="600"/>
              </a:spcAft>
              <a:defRPr/>
            </a:pPr>
            <a:fld id="{3AF3F29A-455D-4B80-A385-2D9E85F36F28}" type="slidenum">
              <a:rPr lang="en-US" altLang="en-US"/>
              <a:pPr>
                <a:spcAft>
                  <a:spcPts val="600"/>
                </a:spcAft>
                <a:defRPr/>
              </a:pPr>
              <a:t>39</a:t>
            </a:fld>
            <a:endParaRPr lang="en-US" altLang="en-US"/>
          </a:p>
        </p:txBody>
      </p:sp>
      <p:sp>
        <p:nvSpPr>
          <p:cNvPr id="5" name="Slide Number Placeholder 4" hidden="1">
            <a:extLst>
              <a:ext uri="{FF2B5EF4-FFF2-40B4-BE49-F238E27FC236}">
                <a16:creationId xmlns:a16="http://schemas.microsoft.com/office/drawing/2014/main" id="{9C87FB7F-F27C-FC69-3574-47BAFF2BE22E}"/>
              </a:ext>
            </a:extLst>
          </p:cNvPr>
          <p:cNvSpPr>
            <a:spLocks noGrp="1"/>
          </p:cNvSpPr>
          <p:nvPr>
            <p:ph type="sldNum" sz="quarter" idx="4294967295"/>
          </p:nvPr>
        </p:nvSpPr>
        <p:spPr>
          <a:xfrm>
            <a:off x="6553200" y="6356350"/>
            <a:ext cx="2133600" cy="365125"/>
          </a:xfrm>
        </p:spPr>
        <p:txBody>
          <a:bodyPr/>
          <a:lstStyle/>
          <a:p>
            <a:pPr>
              <a:spcAft>
                <a:spcPts val="600"/>
              </a:spcAft>
              <a:defRPr/>
            </a:pPr>
            <a:fld id="{40579097-A93F-4829-8C7B-A634F4C9FE39}" type="slidenum">
              <a:rPr lang="en-US" altLang="en-US"/>
              <a:pPr>
                <a:spcAft>
                  <a:spcPts val="600"/>
                </a:spcAft>
                <a:defRPr/>
              </a:pPr>
              <a:t>39</a:t>
            </a:fld>
            <a:endParaRPr lang="en-US" altLang="en-US"/>
          </a:p>
        </p:txBody>
      </p:sp>
      <p:pic>
        <p:nvPicPr>
          <p:cNvPr id="8" name="Picture 8" descr="Text&#10;&#10;Description automatically generated">
            <a:extLst>
              <a:ext uri="{FF2B5EF4-FFF2-40B4-BE49-F238E27FC236}">
                <a16:creationId xmlns:a16="http://schemas.microsoft.com/office/drawing/2014/main" id="{BF4AAF4A-91A6-FAE7-B24B-A82A0A7BF57C}"/>
              </a:ext>
            </a:extLst>
          </p:cNvPr>
          <p:cNvPicPr>
            <a:picLocks noChangeAspect="1"/>
          </p:cNvPicPr>
          <p:nvPr/>
        </p:nvPicPr>
        <p:blipFill>
          <a:blip r:embed="rId4"/>
          <a:stretch>
            <a:fillRect/>
          </a:stretch>
        </p:blipFill>
        <p:spPr>
          <a:xfrm>
            <a:off x="1064534" y="1539159"/>
            <a:ext cx="2209800" cy="1857375"/>
          </a:xfrm>
          <a:prstGeom prst="rect">
            <a:avLst/>
          </a:prstGeom>
        </p:spPr>
      </p:pic>
      <p:pic>
        <p:nvPicPr>
          <p:cNvPr id="9" name="Picture 9" descr="Text&#10;&#10;Description automatically generated">
            <a:extLst>
              <a:ext uri="{FF2B5EF4-FFF2-40B4-BE49-F238E27FC236}">
                <a16:creationId xmlns:a16="http://schemas.microsoft.com/office/drawing/2014/main" id="{BF148B85-31EB-7095-59B9-554DF733757E}"/>
              </a:ext>
            </a:extLst>
          </p:cNvPr>
          <p:cNvPicPr>
            <a:picLocks noChangeAspect="1"/>
          </p:cNvPicPr>
          <p:nvPr/>
        </p:nvPicPr>
        <p:blipFill>
          <a:blip r:embed="rId5"/>
          <a:stretch>
            <a:fillRect/>
          </a:stretch>
        </p:blipFill>
        <p:spPr>
          <a:xfrm>
            <a:off x="4373984" y="1543760"/>
            <a:ext cx="3702125" cy="1884582"/>
          </a:xfrm>
          <a:prstGeom prst="rect">
            <a:avLst/>
          </a:prstGeom>
        </p:spPr>
      </p:pic>
      <p:sp>
        <p:nvSpPr>
          <p:cNvPr id="10" name="TextBox 9">
            <a:extLst>
              <a:ext uri="{FF2B5EF4-FFF2-40B4-BE49-F238E27FC236}">
                <a16:creationId xmlns:a16="http://schemas.microsoft.com/office/drawing/2014/main" id="{CB95BB8F-6C91-727E-4D0E-FF226EEA1083}"/>
              </a:ext>
            </a:extLst>
          </p:cNvPr>
          <p:cNvSpPr txBox="1"/>
          <p:nvPr/>
        </p:nvSpPr>
        <p:spPr>
          <a:xfrm>
            <a:off x="3484728" y="4735773"/>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cs typeface="Calibri"/>
              </a:rPr>
              <a:t>Enemy Module</a:t>
            </a:r>
          </a:p>
        </p:txBody>
      </p:sp>
      <p:sp>
        <p:nvSpPr>
          <p:cNvPr id="11" name="TextBox 10">
            <a:extLst>
              <a:ext uri="{FF2B5EF4-FFF2-40B4-BE49-F238E27FC236}">
                <a16:creationId xmlns:a16="http://schemas.microsoft.com/office/drawing/2014/main" id="{45C97A89-1BD3-A058-CEE0-FE4F81772519}"/>
              </a:ext>
            </a:extLst>
          </p:cNvPr>
          <p:cNvSpPr txBox="1"/>
          <p:nvPr/>
        </p:nvSpPr>
        <p:spPr>
          <a:xfrm>
            <a:off x="750333" y="110034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79428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971DFAB-54F8-4379-85FB-511AC822D856}"/>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Recall: The big picture</a:t>
            </a:r>
          </a:p>
        </p:txBody>
      </p:sp>
      <p:sp>
        <p:nvSpPr>
          <p:cNvPr id="235523" name="Rectangle 3">
            <a:extLst>
              <a:ext uri="{FF2B5EF4-FFF2-40B4-BE49-F238E27FC236}">
                <a16:creationId xmlns:a16="http://schemas.microsoft.com/office/drawing/2014/main" id="{40642064-6BE0-42F7-8C97-5227F55DB2F6}"/>
              </a:ext>
            </a:extLst>
          </p:cNvPr>
          <p:cNvSpPr>
            <a:spLocks noGrp="1" noChangeArrowheads="1"/>
          </p:cNvSpPr>
          <p:nvPr>
            <p:ph idx="1"/>
          </p:nvPr>
        </p:nvSpPr>
        <p:spPr bwMode="auto">
          <a:xfrm>
            <a:off x="381000" y="1600200"/>
            <a:ext cx="8229600" cy="4562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1" hangingPunct="1">
              <a:buFont typeface="Wingdings" panose="05000000000000000000" pitchFamily="2" charset="2"/>
              <a:buChar char="²"/>
            </a:pPr>
            <a:r>
              <a:rPr lang="en-US" altLang="en-US" sz="2000">
                <a:latin typeface="Arial" panose="020B0604020202020204" pitchFamily="34" charset="0"/>
                <a:ea typeface="ＭＳ Ｐゴシック" panose="020B0600070205080204" pitchFamily="34" charset="-128"/>
                <a:cs typeface="Arial" panose="020B0604020202020204" pitchFamily="34" charset="0"/>
              </a:rPr>
              <a:t>Object design is part of the larger modeling effort</a:t>
            </a:r>
          </a:p>
          <a:p>
            <a:pPr eaLnBrk="1" hangingPunct="1">
              <a:buFont typeface="Wingdings" panose="05000000000000000000" pitchFamily="2" charset="2"/>
              <a:buChar char="²"/>
            </a:pPr>
            <a:r>
              <a:rPr lang="en-US" altLang="en-US" sz="2000">
                <a:latin typeface="Arial" panose="020B0604020202020204" pitchFamily="34" charset="0"/>
                <a:ea typeface="ＭＳ Ｐゴシック" panose="020B0600070205080204" pitchFamily="34" charset="-128"/>
                <a:cs typeface="Arial" panose="020B0604020202020204" pitchFamily="34" charset="0"/>
              </a:rPr>
              <a:t>Some inputs to modeling:</a:t>
            </a:r>
          </a:p>
          <a:p>
            <a:pPr lvl="1" eaLnBrk="1" hangingPunct="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What’s been done?</a:t>
            </a:r>
          </a:p>
          <a:p>
            <a:pPr lvl="1" eaLnBrk="1" hangingPunct="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How do things relate?</a:t>
            </a:r>
          </a:p>
          <a:p>
            <a:pPr lvl="1" eaLnBrk="1" hangingPunct="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How much design modeling to do, and how?</a:t>
            </a:r>
          </a:p>
          <a:p>
            <a:pPr lvl="1" eaLnBrk="1" hangingPunct="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What is the output?</a:t>
            </a:r>
          </a:p>
          <a:p>
            <a:pPr lvl="1" eaLnBrk="1" hangingPunct="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Domain models, SDDs (Software Design Description )</a:t>
            </a:r>
          </a:p>
          <a:p>
            <a:pPr eaLnBrk="1" hangingPunct="1">
              <a:buFont typeface="Wingdings" panose="05000000000000000000" pitchFamily="2" charset="2"/>
              <a:buChar char="²"/>
            </a:pPr>
            <a:r>
              <a:rPr lang="en-US" altLang="en-US" sz="2000">
                <a:latin typeface="Arial" panose="020B0604020202020204" pitchFamily="34" charset="0"/>
                <a:ea typeface="ＭＳ Ｐゴシック" panose="020B0600070205080204" pitchFamily="34" charset="-128"/>
                <a:cs typeface="Arial" panose="020B0604020202020204" pitchFamily="34" charset="0"/>
              </a:rPr>
              <a:t>Some outputs from modeling:</a:t>
            </a:r>
          </a:p>
          <a:p>
            <a:pPr lvl="1" eaLnBrk="1" hangingPunct="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object design (UML diagrams – interaction, class, package)</a:t>
            </a:r>
          </a:p>
          <a:p>
            <a:pPr lvl="1" eaLnBrk="1" hangingPunct="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UI sketches and prototypes</a:t>
            </a:r>
          </a:p>
          <a:p>
            <a:pPr lvl="1" eaLnBrk="1" hangingPunct="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database models</a:t>
            </a:r>
          </a:p>
          <a:p>
            <a:pPr lvl="1" eaLnBrk="1" hangingPunct="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sketches of reports and prototypes</a:t>
            </a:r>
          </a:p>
        </p:txBody>
      </p:sp>
      <p:sp>
        <p:nvSpPr>
          <p:cNvPr id="3" name="Slide Number Placeholder 2">
            <a:extLst>
              <a:ext uri="{FF2B5EF4-FFF2-40B4-BE49-F238E27FC236}">
                <a16:creationId xmlns:a16="http://schemas.microsoft.com/office/drawing/2014/main" id="{2CDAA17A-C4EB-4309-8F45-DF9B3EA98D2A}"/>
              </a:ext>
            </a:extLst>
          </p:cNvPr>
          <p:cNvSpPr>
            <a:spLocks noGrp="1"/>
          </p:cNvSpPr>
          <p:nvPr>
            <p:ph type="sldNum" sz="quarter" idx="12"/>
          </p:nvPr>
        </p:nvSpPr>
        <p:spPr/>
        <p:txBody>
          <a:bodyPr/>
          <a:lstStyle/>
          <a:p>
            <a:pPr>
              <a:defRPr/>
            </a:pPr>
            <a:fld id="{40579097-A93F-4829-8C7B-A634F4C9FE39}" type="slidenum">
              <a:rPr lang="en-US" altLang="en-US"/>
              <a:pPr>
                <a:defRPr/>
              </a:pPr>
              <a:t>4</a:t>
            </a:fld>
            <a:endParaRPr lang="en-US"/>
          </a:p>
        </p:txBody>
      </p:sp>
      <p:sp>
        <p:nvSpPr>
          <p:cNvPr id="2" name="Footer Placeholder 1">
            <a:extLst>
              <a:ext uri="{FF2B5EF4-FFF2-40B4-BE49-F238E27FC236}">
                <a16:creationId xmlns:a16="http://schemas.microsoft.com/office/drawing/2014/main" id="{68255335-D3E1-430C-B384-5B1BE5C782B4}"/>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fade">
                                      <p:cBhvr>
                                        <p:cTn id="7" dur="500"/>
                                        <p:tgtEl>
                                          <p:spTgt spid="235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fade">
                                      <p:cBhvr>
                                        <p:cTn id="12" dur="500"/>
                                        <p:tgtEl>
                                          <p:spTgt spid="23552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5523">
                                            <p:txEl>
                                              <p:pRg st="2" end="2"/>
                                            </p:txEl>
                                          </p:spTgt>
                                        </p:tgtEl>
                                        <p:attrNameLst>
                                          <p:attrName>style.visibility</p:attrName>
                                        </p:attrNameLst>
                                      </p:cBhvr>
                                      <p:to>
                                        <p:strVal val="visible"/>
                                      </p:to>
                                    </p:set>
                                    <p:animEffect transition="in" filter="fade">
                                      <p:cBhvr>
                                        <p:cTn id="15" dur="500"/>
                                        <p:tgtEl>
                                          <p:spTgt spid="23552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5523">
                                            <p:txEl>
                                              <p:pRg st="3" end="3"/>
                                            </p:txEl>
                                          </p:spTgt>
                                        </p:tgtEl>
                                        <p:attrNameLst>
                                          <p:attrName>style.visibility</p:attrName>
                                        </p:attrNameLst>
                                      </p:cBhvr>
                                      <p:to>
                                        <p:strVal val="visible"/>
                                      </p:to>
                                    </p:set>
                                    <p:animEffect transition="in" filter="fade">
                                      <p:cBhvr>
                                        <p:cTn id="18" dur="500"/>
                                        <p:tgtEl>
                                          <p:spTgt spid="23552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5523">
                                            <p:txEl>
                                              <p:pRg st="4" end="4"/>
                                            </p:txEl>
                                          </p:spTgt>
                                        </p:tgtEl>
                                        <p:attrNameLst>
                                          <p:attrName>style.visibility</p:attrName>
                                        </p:attrNameLst>
                                      </p:cBhvr>
                                      <p:to>
                                        <p:strVal val="visible"/>
                                      </p:to>
                                    </p:set>
                                    <p:animEffect transition="in" filter="fade">
                                      <p:cBhvr>
                                        <p:cTn id="21" dur="500"/>
                                        <p:tgtEl>
                                          <p:spTgt spid="23552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5523">
                                            <p:txEl>
                                              <p:pRg st="5" end="5"/>
                                            </p:txEl>
                                          </p:spTgt>
                                        </p:tgtEl>
                                        <p:attrNameLst>
                                          <p:attrName>style.visibility</p:attrName>
                                        </p:attrNameLst>
                                      </p:cBhvr>
                                      <p:to>
                                        <p:strVal val="visible"/>
                                      </p:to>
                                    </p:set>
                                    <p:animEffect transition="in" filter="fade">
                                      <p:cBhvr>
                                        <p:cTn id="24" dur="500"/>
                                        <p:tgtEl>
                                          <p:spTgt spid="2355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5523">
                                            <p:txEl>
                                              <p:pRg st="6" end="6"/>
                                            </p:txEl>
                                          </p:spTgt>
                                        </p:tgtEl>
                                        <p:attrNameLst>
                                          <p:attrName>style.visibility</p:attrName>
                                        </p:attrNameLst>
                                      </p:cBhvr>
                                      <p:to>
                                        <p:strVal val="visible"/>
                                      </p:to>
                                    </p:set>
                                    <p:animEffect transition="in" filter="fade">
                                      <p:cBhvr>
                                        <p:cTn id="27" dur="500"/>
                                        <p:tgtEl>
                                          <p:spTgt spid="2355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5523">
                                            <p:txEl>
                                              <p:pRg st="7" end="7"/>
                                            </p:txEl>
                                          </p:spTgt>
                                        </p:tgtEl>
                                        <p:attrNameLst>
                                          <p:attrName>style.visibility</p:attrName>
                                        </p:attrNameLst>
                                      </p:cBhvr>
                                      <p:to>
                                        <p:strVal val="visible"/>
                                      </p:to>
                                    </p:set>
                                    <p:animEffect transition="in" filter="fade">
                                      <p:cBhvr>
                                        <p:cTn id="32" dur="500"/>
                                        <p:tgtEl>
                                          <p:spTgt spid="23552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5523">
                                            <p:txEl>
                                              <p:pRg st="8" end="8"/>
                                            </p:txEl>
                                          </p:spTgt>
                                        </p:tgtEl>
                                        <p:attrNameLst>
                                          <p:attrName>style.visibility</p:attrName>
                                        </p:attrNameLst>
                                      </p:cBhvr>
                                      <p:to>
                                        <p:strVal val="visible"/>
                                      </p:to>
                                    </p:set>
                                    <p:animEffect transition="in" filter="fade">
                                      <p:cBhvr>
                                        <p:cTn id="35" dur="500"/>
                                        <p:tgtEl>
                                          <p:spTgt spid="2355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5523">
                                            <p:txEl>
                                              <p:pRg st="9" end="9"/>
                                            </p:txEl>
                                          </p:spTgt>
                                        </p:tgtEl>
                                        <p:attrNameLst>
                                          <p:attrName>style.visibility</p:attrName>
                                        </p:attrNameLst>
                                      </p:cBhvr>
                                      <p:to>
                                        <p:strVal val="visible"/>
                                      </p:to>
                                    </p:set>
                                    <p:animEffect transition="in" filter="fade">
                                      <p:cBhvr>
                                        <p:cTn id="38" dur="500"/>
                                        <p:tgtEl>
                                          <p:spTgt spid="2355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5523">
                                            <p:txEl>
                                              <p:pRg st="10" end="10"/>
                                            </p:txEl>
                                          </p:spTgt>
                                        </p:tgtEl>
                                        <p:attrNameLst>
                                          <p:attrName>style.visibility</p:attrName>
                                        </p:attrNameLst>
                                      </p:cBhvr>
                                      <p:to>
                                        <p:strVal val="visible"/>
                                      </p:to>
                                    </p:set>
                                    <p:animEffect transition="in" filter="fade">
                                      <p:cBhvr>
                                        <p:cTn id="41" dur="500"/>
                                        <p:tgtEl>
                                          <p:spTgt spid="2355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5523">
                                            <p:txEl>
                                              <p:pRg st="11" end="11"/>
                                            </p:txEl>
                                          </p:spTgt>
                                        </p:tgtEl>
                                        <p:attrNameLst>
                                          <p:attrName>style.visibility</p:attrName>
                                        </p:attrNameLst>
                                      </p:cBhvr>
                                      <p:to>
                                        <p:strVal val="visible"/>
                                      </p:to>
                                    </p:set>
                                    <p:animEffect transition="in" filter="fade">
                                      <p:cBhvr>
                                        <p:cTn id="44" dur="500"/>
                                        <p:tgtEl>
                                          <p:spTgt spid="2355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66BC-E188-9448-D08B-90070A42FE2D}"/>
              </a:ext>
            </a:extLst>
          </p:cNvPr>
          <p:cNvSpPr>
            <a:spLocks noGrp="1"/>
          </p:cNvSpPr>
          <p:nvPr>
            <p:ph type="title"/>
          </p:nvPr>
        </p:nvSpPr>
        <p:spPr/>
        <p:txBody>
          <a:bodyPr/>
          <a:lstStyle/>
          <a:p>
            <a:r>
              <a:rPr lang="en-US">
                <a:ea typeface="ＭＳ Ｐゴシック"/>
              </a:rPr>
              <a:t>Common Coupling</a:t>
            </a:r>
            <a:endParaRPr lang="en-US"/>
          </a:p>
        </p:txBody>
      </p:sp>
      <p:sp>
        <p:nvSpPr>
          <p:cNvPr id="3" name="Content Placeholder 2">
            <a:extLst>
              <a:ext uri="{FF2B5EF4-FFF2-40B4-BE49-F238E27FC236}">
                <a16:creationId xmlns:a16="http://schemas.microsoft.com/office/drawing/2014/main" id="{CBB49373-C88C-9600-EE23-45476B86C987}"/>
              </a:ext>
            </a:extLst>
          </p:cNvPr>
          <p:cNvSpPr>
            <a:spLocks noGrp="1"/>
          </p:cNvSpPr>
          <p:nvPr>
            <p:ph idx="1"/>
          </p:nvPr>
        </p:nvSpPr>
        <p:spPr/>
        <p:txBody>
          <a:bodyPr lIns="91440" tIns="45720" rIns="91440" bIns="45720" anchor="t"/>
          <a:lstStyle/>
          <a:p>
            <a:r>
              <a:rPr lang="en-US" dirty="0">
                <a:ea typeface="ＭＳ Ｐゴシック"/>
              </a:rPr>
              <a:t>Why is it bad? </a:t>
            </a:r>
          </a:p>
          <a:p>
            <a:pPr lvl="1"/>
            <a:r>
              <a:rPr lang="en-US" dirty="0">
                <a:ea typeface="ＭＳ Ｐゴシック"/>
              </a:rPr>
              <a:t>Difficult to reuse</a:t>
            </a:r>
          </a:p>
          <a:p>
            <a:pPr lvl="1"/>
            <a:r>
              <a:rPr lang="en-US" dirty="0">
                <a:ea typeface="ＭＳ Ｐゴシック"/>
              </a:rPr>
              <a:t>Difficult to determine all the modules that affect a data element </a:t>
            </a:r>
          </a:p>
          <a:p>
            <a:pPr lvl="1"/>
            <a:r>
              <a:rPr lang="en-US" dirty="0">
                <a:ea typeface="ＭＳ Ｐゴシック"/>
              </a:rPr>
              <a:t>Module is exposed to more data than necessary </a:t>
            </a:r>
            <a:endParaRPr lang="en-US" dirty="0"/>
          </a:p>
          <a:p>
            <a:pPr lvl="1"/>
            <a:endParaRPr lang="en-US">
              <a:ea typeface="ＭＳ Ｐゴシック"/>
            </a:endParaRPr>
          </a:p>
          <a:p>
            <a:r>
              <a:rPr lang="en-US" dirty="0">
                <a:ea typeface="ＭＳ Ｐゴシック"/>
              </a:rPr>
              <a:t>Solution</a:t>
            </a:r>
          </a:p>
          <a:p>
            <a:pPr lvl="1"/>
            <a:r>
              <a:rPr lang="en-US" dirty="0">
                <a:ea typeface="ＭＳ Ｐゴシック"/>
              </a:rPr>
              <a:t>If there is a change in the declared variables in the singleton, only the singleton is affected. </a:t>
            </a:r>
            <a:endParaRPr lang="en-US" dirty="0"/>
          </a:p>
          <a:p>
            <a:pPr marL="457200" lvl="1" indent="0">
              <a:buNone/>
            </a:pPr>
            <a:endParaRPr lang="en-US" dirty="0">
              <a:ea typeface="ＭＳ Ｐゴシック"/>
            </a:endParaRPr>
          </a:p>
          <a:p>
            <a:endParaRPr lang="en-US"/>
          </a:p>
          <a:p>
            <a:endParaRPr lang="en-US"/>
          </a:p>
          <a:p>
            <a:endParaRPr lang="en-US"/>
          </a:p>
        </p:txBody>
      </p:sp>
      <p:sp>
        <p:nvSpPr>
          <p:cNvPr id="4" name="Footer Placeholder 3">
            <a:extLst>
              <a:ext uri="{FF2B5EF4-FFF2-40B4-BE49-F238E27FC236}">
                <a16:creationId xmlns:a16="http://schemas.microsoft.com/office/drawing/2014/main" id="{D17F4C87-BDA2-29DF-A604-A1BC962F147F}"/>
              </a:ext>
            </a:extLst>
          </p:cNvPr>
          <p:cNvSpPr>
            <a:spLocks noGrp="1"/>
          </p:cNvSpPr>
          <p:nvPr>
            <p:ph type="ftr" sz="quarter" idx="11"/>
          </p:nvPr>
        </p:nvSpPr>
        <p:spPr/>
        <p:txBody>
          <a:bodyPr/>
          <a:lstStyle/>
          <a:p>
            <a:pPr>
              <a:defRPr/>
            </a:pPr>
            <a:r>
              <a:rPr lang="en-US">
                <a:ea typeface="Calibri"/>
                <a:cs typeface="Calibri"/>
              </a:rPr>
              <a:t>Ethan</a:t>
            </a:r>
            <a:endParaRPr lang="en-US"/>
          </a:p>
        </p:txBody>
      </p:sp>
      <p:sp>
        <p:nvSpPr>
          <p:cNvPr id="5" name="Slide Number Placeholder 4">
            <a:extLst>
              <a:ext uri="{FF2B5EF4-FFF2-40B4-BE49-F238E27FC236}">
                <a16:creationId xmlns:a16="http://schemas.microsoft.com/office/drawing/2014/main" id="{9E41A79F-0C83-9356-054E-E23DA442DC32}"/>
              </a:ext>
            </a:extLst>
          </p:cNvPr>
          <p:cNvSpPr>
            <a:spLocks noGrp="1"/>
          </p:cNvSpPr>
          <p:nvPr>
            <p:ph type="sldNum" sz="quarter" idx="12"/>
          </p:nvPr>
        </p:nvSpPr>
        <p:spPr/>
        <p:txBody>
          <a:bodyPr/>
          <a:lstStyle/>
          <a:p>
            <a:pPr>
              <a:defRPr/>
            </a:pPr>
            <a:fld id="{40579097-A93F-4829-8C7B-A634F4C9FE39}" type="slidenum">
              <a:rPr lang="en-US" altLang="en-US"/>
              <a:pPr>
                <a:defRPr/>
              </a:pPr>
              <a:t>40</a:t>
            </a:fld>
            <a:endParaRPr lang="en-US" altLang="en-US"/>
          </a:p>
        </p:txBody>
      </p:sp>
    </p:spTree>
    <p:extLst>
      <p:ext uri="{BB962C8B-B14F-4D97-AF65-F5344CB8AC3E}">
        <p14:creationId xmlns:p14="http://schemas.microsoft.com/office/powerpoint/2010/main" val="764646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EB9C-98C1-5134-1002-3B21AFB94832}"/>
              </a:ext>
            </a:extLst>
          </p:cNvPr>
          <p:cNvSpPr>
            <a:spLocks noGrp="1"/>
          </p:cNvSpPr>
          <p:nvPr>
            <p:ph type="title"/>
          </p:nvPr>
        </p:nvSpPr>
        <p:spPr/>
        <p:txBody>
          <a:bodyPr/>
          <a:lstStyle/>
          <a:p>
            <a:r>
              <a:rPr lang="en-US">
                <a:ea typeface="ＭＳ Ｐゴシック"/>
              </a:rPr>
              <a:t>Control Coupling</a:t>
            </a:r>
            <a:endParaRPr lang="en-US"/>
          </a:p>
        </p:txBody>
      </p:sp>
      <p:sp>
        <p:nvSpPr>
          <p:cNvPr id="3" name="Content Placeholder 2">
            <a:extLst>
              <a:ext uri="{FF2B5EF4-FFF2-40B4-BE49-F238E27FC236}">
                <a16:creationId xmlns:a16="http://schemas.microsoft.com/office/drawing/2014/main" id="{62C2B555-4135-1F43-AA73-150B0DF36FFD}"/>
              </a:ext>
            </a:extLst>
          </p:cNvPr>
          <p:cNvSpPr>
            <a:spLocks noGrp="1"/>
          </p:cNvSpPr>
          <p:nvPr>
            <p:ph idx="1"/>
          </p:nvPr>
        </p:nvSpPr>
        <p:spPr/>
        <p:txBody>
          <a:bodyPr lIns="91440" tIns="45720" rIns="91440" bIns="45720" anchor="t"/>
          <a:lstStyle/>
          <a:p>
            <a:r>
              <a:rPr lang="en-US">
                <a:ea typeface="ＭＳ Ｐゴシック"/>
              </a:rPr>
              <a:t>One module passes an element of control to the other</a:t>
            </a:r>
          </a:p>
          <a:p>
            <a:pPr marL="0" indent="0">
              <a:buNone/>
            </a:pPr>
            <a:endParaRPr lang="en-US"/>
          </a:p>
        </p:txBody>
      </p:sp>
      <p:sp>
        <p:nvSpPr>
          <p:cNvPr id="4" name="Footer Placeholder 3">
            <a:extLst>
              <a:ext uri="{FF2B5EF4-FFF2-40B4-BE49-F238E27FC236}">
                <a16:creationId xmlns:a16="http://schemas.microsoft.com/office/drawing/2014/main" id="{1818A515-9915-0D2C-95F6-EAA4DA8B0CE0}"/>
              </a:ext>
            </a:extLst>
          </p:cNvPr>
          <p:cNvSpPr>
            <a:spLocks noGrp="1"/>
          </p:cNvSpPr>
          <p:nvPr>
            <p:ph type="ftr" sz="quarter" idx="11"/>
          </p:nvPr>
        </p:nvSpPr>
        <p:spPr/>
        <p:txBody>
          <a:bodyPr/>
          <a:lstStyle/>
          <a:p>
            <a:pPr>
              <a:defRPr/>
            </a:pPr>
            <a:r>
              <a:rPr lang="en-US">
                <a:ea typeface="Calibri"/>
                <a:cs typeface="Calibri"/>
              </a:rPr>
              <a:t>Ethan</a:t>
            </a:r>
            <a:endParaRPr lang="en-US"/>
          </a:p>
        </p:txBody>
      </p:sp>
      <p:sp>
        <p:nvSpPr>
          <p:cNvPr id="5" name="Slide Number Placeholder 4">
            <a:extLst>
              <a:ext uri="{FF2B5EF4-FFF2-40B4-BE49-F238E27FC236}">
                <a16:creationId xmlns:a16="http://schemas.microsoft.com/office/drawing/2014/main" id="{0A00FDC9-F995-9B7C-61CD-984649CA4F1C}"/>
              </a:ext>
            </a:extLst>
          </p:cNvPr>
          <p:cNvSpPr>
            <a:spLocks noGrp="1"/>
          </p:cNvSpPr>
          <p:nvPr>
            <p:ph type="sldNum" sz="quarter" idx="12"/>
          </p:nvPr>
        </p:nvSpPr>
        <p:spPr/>
        <p:txBody>
          <a:bodyPr/>
          <a:lstStyle/>
          <a:p>
            <a:pPr>
              <a:defRPr/>
            </a:pPr>
            <a:fld id="{40579097-A93F-4829-8C7B-A634F4C9FE39}" type="slidenum">
              <a:rPr lang="en-US" altLang="en-US"/>
              <a:pPr>
                <a:defRPr/>
              </a:pPr>
              <a:t>41</a:t>
            </a:fld>
            <a:endParaRPr lang="en-US" altLang="en-US"/>
          </a:p>
        </p:txBody>
      </p:sp>
    </p:spTree>
    <p:extLst>
      <p:ext uri="{BB962C8B-B14F-4D97-AF65-F5344CB8AC3E}">
        <p14:creationId xmlns:p14="http://schemas.microsoft.com/office/powerpoint/2010/main" val="2204237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C0BD-6F9B-17D0-3049-40BDD73BE8C8}"/>
              </a:ext>
            </a:extLst>
          </p:cNvPr>
          <p:cNvSpPr>
            <a:spLocks noGrp="1"/>
          </p:cNvSpPr>
          <p:nvPr>
            <p:ph type="title"/>
          </p:nvPr>
        </p:nvSpPr>
        <p:spPr/>
        <p:txBody>
          <a:bodyPr/>
          <a:lstStyle/>
          <a:p>
            <a:r>
              <a:rPr lang="en-US">
                <a:ea typeface="ＭＳ Ｐゴシック"/>
              </a:rPr>
              <a:t>Control Coupling Examples</a:t>
            </a:r>
            <a:endParaRPr lang="en-US"/>
          </a:p>
        </p:txBody>
      </p:sp>
      <p:pic>
        <p:nvPicPr>
          <p:cNvPr id="6" name="Picture 6" descr="Text&#10;&#10;Description automatically generated">
            <a:extLst>
              <a:ext uri="{FF2B5EF4-FFF2-40B4-BE49-F238E27FC236}">
                <a16:creationId xmlns:a16="http://schemas.microsoft.com/office/drawing/2014/main" id="{8BABE806-95BC-A081-5E2E-8ACD88BB80E0}"/>
              </a:ext>
            </a:extLst>
          </p:cNvPr>
          <p:cNvPicPr>
            <a:picLocks noGrp="1" noChangeAspect="1"/>
          </p:cNvPicPr>
          <p:nvPr>
            <p:ph idx="1"/>
          </p:nvPr>
        </p:nvPicPr>
        <p:blipFill>
          <a:blip r:embed="rId3"/>
          <a:stretch>
            <a:fillRect/>
          </a:stretch>
        </p:blipFill>
        <p:spPr>
          <a:xfrm>
            <a:off x="4395706" y="2579551"/>
            <a:ext cx="4751291" cy="2152648"/>
          </a:xfrm>
        </p:spPr>
      </p:pic>
      <p:sp>
        <p:nvSpPr>
          <p:cNvPr id="4" name="Footer Placeholder 3">
            <a:extLst>
              <a:ext uri="{FF2B5EF4-FFF2-40B4-BE49-F238E27FC236}">
                <a16:creationId xmlns:a16="http://schemas.microsoft.com/office/drawing/2014/main" id="{070378A3-F287-041C-7735-9759B3C450F3}"/>
              </a:ext>
            </a:extLst>
          </p:cNvPr>
          <p:cNvSpPr>
            <a:spLocks noGrp="1"/>
          </p:cNvSpPr>
          <p:nvPr>
            <p:ph type="ftr" sz="quarter" idx="11"/>
          </p:nvPr>
        </p:nvSpPr>
        <p:spPr/>
        <p:txBody>
          <a:bodyPr/>
          <a:lstStyle/>
          <a:p>
            <a:pPr>
              <a:defRPr/>
            </a:pPr>
            <a:r>
              <a:rPr lang="en-US">
                <a:ea typeface="Calibri"/>
                <a:cs typeface="Calibri"/>
              </a:rPr>
              <a:t>Ethan</a:t>
            </a:r>
            <a:endParaRPr lang="en-US"/>
          </a:p>
        </p:txBody>
      </p:sp>
      <p:sp>
        <p:nvSpPr>
          <p:cNvPr id="5" name="Slide Number Placeholder 4">
            <a:extLst>
              <a:ext uri="{FF2B5EF4-FFF2-40B4-BE49-F238E27FC236}">
                <a16:creationId xmlns:a16="http://schemas.microsoft.com/office/drawing/2014/main" id="{3BAD381D-92BC-66C9-4DF3-B9AC709D989D}"/>
              </a:ext>
            </a:extLst>
          </p:cNvPr>
          <p:cNvSpPr>
            <a:spLocks noGrp="1"/>
          </p:cNvSpPr>
          <p:nvPr>
            <p:ph type="sldNum" sz="quarter" idx="12"/>
          </p:nvPr>
        </p:nvSpPr>
        <p:spPr/>
        <p:txBody>
          <a:bodyPr/>
          <a:lstStyle/>
          <a:p>
            <a:pPr>
              <a:defRPr/>
            </a:pPr>
            <a:fld id="{40579097-A93F-4829-8C7B-A634F4C9FE39}" type="slidenum">
              <a:rPr lang="en-US" altLang="en-US"/>
              <a:pPr>
                <a:defRPr/>
              </a:pPr>
              <a:t>42</a:t>
            </a:fld>
            <a:endParaRPr lang="en-US" altLang="en-US"/>
          </a:p>
        </p:txBody>
      </p:sp>
      <p:pic>
        <p:nvPicPr>
          <p:cNvPr id="3" name="Picture 6" descr="Text&#10;&#10;Description automatically generated">
            <a:extLst>
              <a:ext uri="{FF2B5EF4-FFF2-40B4-BE49-F238E27FC236}">
                <a16:creationId xmlns:a16="http://schemas.microsoft.com/office/drawing/2014/main" id="{B5E27963-E82B-676D-1899-B3067F90CA40}"/>
              </a:ext>
            </a:extLst>
          </p:cNvPr>
          <p:cNvPicPr>
            <a:picLocks noChangeAspect="1"/>
          </p:cNvPicPr>
          <p:nvPr/>
        </p:nvPicPr>
        <p:blipFill>
          <a:blip r:embed="rId4"/>
          <a:stretch>
            <a:fillRect/>
          </a:stretch>
        </p:blipFill>
        <p:spPr>
          <a:xfrm>
            <a:off x="175147" y="1285816"/>
            <a:ext cx="4221707" cy="5322192"/>
          </a:xfrm>
          <a:prstGeom prst="rect">
            <a:avLst/>
          </a:prstGeom>
        </p:spPr>
      </p:pic>
    </p:spTree>
    <p:extLst>
      <p:ext uri="{BB962C8B-B14F-4D97-AF65-F5344CB8AC3E}">
        <p14:creationId xmlns:p14="http://schemas.microsoft.com/office/powerpoint/2010/main" val="512144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6098-D635-F042-A05A-22F8F3839605}"/>
              </a:ext>
            </a:extLst>
          </p:cNvPr>
          <p:cNvSpPr>
            <a:spLocks noGrp="1"/>
          </p:cNvSpPr>
          <p:nvPr>
            <p:ph type="title"/>
          </p:nvPr>
        </p:nvSpPr>
        <p:spPr/>
        <p:txBody>
          <a:bodyPr/>
          <a:lstStyle/>
          <a:p>
            <a:r>
              <a:rPr lang="en-US">
                <a:ea typeface="ＭＳ Ｐゴシック"/>
              </a:rPr>
              <a:t>Control Coupling</a:t>
            </a:r>
            <a:endParaRPr lang="en-US"/>
          </a:p>
        </p:txBody>
      </p:sp>
      <p:sp>
        <p:nvSpPr>
          <p:cNvPr id="3" name="Content Placeholder 2">
            <a:extLst>
              <a:ext uri="{FF2B5EF4-FFF2-40B4-BE49-F238E27FC236}">
                <a16:creationId xmlns:a16="http://schemas.microsoft.com/office/drawing/2014/main" id="{E37278DA-D62B-5652-ACC7-9FE1E83DB68B}"/>
              </a:ext>
            </a:extLst>
          </p:cNvPr>
          <p:cNvSpPr>
            <a:spLocks noGrp="1"/>
          </p:cNvSpPr>
          <p:nvPr>
            <p:ph idx="1"/>
          </p:nvPr>
        </p:nvSpPr>
        <p:spPr/>
        <p:txBody>
          <a:bodyPr lIns="91440" tIns="45720" rIns="91440" bIns="45720" anchor="t"/>
          <a:lstStyle/>
          <a:p>
            <a:r>
              <a:rPr lang="en-US" dirty="0">
                <a:ea typeface="ＭＳ Ｐゴシック"/>
              </a:rPr>
              <a:t>Why is it bad?</a:t>
            </a:r>
          </a:p>
          <a:p>
            <a:pPr lvl="1"/>
            <a:r>
              <a:rPr lang="en-US" dirty="0">
                <a:ea typeface="ＭＳ Ｐゴシック"/>
              </a:rPr>
              <a:t>Module B must know the internal structure of Module A</a:t>
            </a:r>
          </a:p>
          <a:p>
            <a:pPr lvl="1"/>
            <a:r>
              <a:rPr lang="en-US" dirty="0">
                <a:ea typeface="ＭＳ Ｐゴシック"/>
              </a:rPr>
              <a:t>Will affect reusability</a:t>
            </a:r>
          </a:p>
          <a:p>
            <a:pPr lvl="1"/>
            <a:endParaRPr lang="en-US"/>
          </a:p>
          <a:p>
            <a:r>
              <a:rPr lang="en-US" dirty="0">
                <a:ea typeface="ＭＳ Ｐゴシック"/>
              </a:rPr>
              <a:t>Solution:</a:t>
            </a:r>
          </a:p>
          <a:p>
            <a:pPr lvl="1"/>
            <a:r>
              <a:rPr lang="en-US" dirty="0">
                <a:ea typeface="ＭＳ Ｐゴシック"/>
              </a:rPr>
              <a:t>Variable made nonpublic</a:t>
            </a:r>
            <a:endParaRPr lang="en-US" dirty="0"/>
          </a:p>
          <a:p>
            <a:pPr lvl="1"/>
            <a:endParaRPr lang="en-US"/>
          </a:p>
        </p:txBody>
      </p:sp>
      <p:sp>
        <p:nvSpPr>
          <p:cNvPr id="4" name="Footer Placeholder 3">
            <a:extLst>
              <a:ext uri="{FF2B5EF4-FFF2-40B4-BE49-F238E27FC236}">
                <a16:creationId xmlns:a16="http://schemas.microsoft.com/office/drawing/2014/main" id="{B1667E0D-DC7A-98BF-ABC5-8E4D5FA94A46}"/>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D45EB717-8CE0-58E4-A802-7462E38178DE}"/>
              </a:ext>
            </a:extLst>
          </p:cNvPr>
          <p:cNvSpPr>
            <a:spLocks noGrp="1"/>
          </p:cNvSpPr>
          <p:nvPr>
            <p:ph type="sldNum" sz="quarter" idx="12"/>
          </p:nvPr>
        </p:nvSpPr>
        <p:spPr/>
        <p:txBody>
          <a:bodyPr/>
          <a:lstStyle/>
          <a:p>
            <a:pPr>
              <a:defRPr/>
            </a:pPr>
            <a:fld id="{40579097-A93F-4829-8C7B-A634F4C9FE39}" type="slidenum">
              <a:rPr lang="en-US" altLang="en-US"/>
              <a:pPr>
                <a:defRPr/>
              </a:pPr>
              <a:t>43</a:t>
            </a:fld>
            <a:endParaRPr lang="en-US" altLang="en-US"/>
          </a:p>
        </p:txBody>
      </p:sp>
    </p:spTree>
    <p:extLst>
      <p:ext uri="{BB962C8B-B14F-4D97-AF65-F5344CB8AC3E}">
        <p14:creationId xmlns:p14="http://schemas.microsoft.com/office/powerpoint/2010/main" val="2495886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7A25-E5A0-1A0C-AE3D-F26531AA9505}"/>
              </a:ext>
            </a:extLst>
          </p:cNvPr>
          <p:cNvSpPr>
            <a:spLocks noGrp="1"/>
          </p:cNvSpPr>
          <p:nvPr>
            <p:ph type="title"/>
          </p:nvPr>
        </p:nvSpPr>
        <p:spPr/>
        <p:txBody>
          <a:bodyPr/>
          <a:lstStyle/>
          <a:p>
            <a:r>
              <a:rPr lang="en-US">
                <a:ea typeface="ＭＳ Ｐゴシック"/>
              </a:rPr>
              <a:t>Stamp Coupling</a:t>
            </a:r>
            <a:endParaRPr lang="en-US"/>
          </a:p>
        </p:txBody>
      </p:sp>
      <p:sp>
        <p:nvSpPr>
          <p:cNvPr id="3" name="Content Placeholder 2">
            <a:extLst>
              <a:ext uri="{FF2B5EF4-FFF2-40B4-BE49-F238E27FC236}">
                <a16:creationId xmlns:a16="http://schemas.microsoft.com/office/drawing/2014/main" id="{D8441147-0FD7-046D-9FB3-F42D36E91B55}"/>
              </a:ext>
            </a:extLst>
          </p:cNvPr>
          <p:cNvSpPr>
            <a:spLocks noGrp="1"/>
          </p:cNvSpPr>
          <p:nvPr>
            <p:ph idx="1"/>
          </p:nvPr>
        </p:nvSpPr>
        <p:spPr/>
        <p:txBody>
          <a:bodyPr lIns="91440" tIns="45720" rIns="91440" bIns="45720" anchor="t"/>
          <a:lstStyle/>
          <a:p>
            <a:r>
              <a:rPr lang="en-US">
                <a:ea typeface="ＭＳ Ｐゴシック"/>
              </a:rPr>
              <a:t>Data structure is passed as parameter, but called module operates on only some of individual components</a:t>
            </a:r>
          </a:p>
          <a:p>
            <a:endParaRPr lang="en-US"/>
          </a:p>
        </p:txBody>
      </p:sp>
      <p:sp>
        <p:nvSpPr>
          <p:cNvPr id="4" name="Footer Placeholder 3">
            <a:extLst>
              <a:ext uri="{FF2B5EF4-FFF2-40B4-BE49-F238E27FC236}">
                <a16:creationId xmlns:a16="http://schemas.microsoft.com/office/drawing/2014/main" id="{178C383D-BCB6-09FC-3DEE-1CB2AAF5ED8E}"/>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E4A19F17-933B-8748-C11F-B7993CC4702F}"/>
              </a:ext>
            </a:extLst>
          </p:cNvPr>
          <p:cNvSpPr>
            <a:spLocks noGrp="1"/>
          </p:cNvSpPr>
          <p:nvPr>
            <p:ph type="sldNum" sz="quarter" idx="12"/>
          </p:nvPr>
        </p:nvSpPr>
        <p:spPr/>
        <p:txBody>
          <a:bodyPr/>
          <a:lstStyle/>
          <a:p>
            <a:pPr>
              <a:defRPr/>
            </a:pPr>
            <a:fld id="{40579097-A93F-4829-8C7B-A634F4C9FE39}" type="slidenum">
              <a:rPr lang="en-US" altLang="en-US"/>
              <a:pPr>
                <a:defRPr/>
              </a:pPr>
              <a:t>44</a:t>
            </a:fld>
            <a:endParaRPr lang="en-US" altLang="en-US"/>
          </a:p>
        </p:txBody>
      </p:sp>
    </p:spTree>
    <p:extLst>
      <p:ext uri="{BB962C8B-B14F-4D97-AF65-F5344CB8AC3E}">
        <p14:creationId xmlns:p14="http://schemas.microsoft.com/office/powerpoint/2010/main" val="2345264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57E1-2978-0A84-32C5-F1D1916CB2FE}"/>
              </a:ext>
            </a:extLst>
          </p:cNvPr>
          <p:cNvSpPr>
            <a:spLocks noGrp="1"/>
          </p:cNvSpPr>
          <p:nvPr>
            <p:ph type="title"/>
          </p:nvPr>
        </p:nvSpPr>
        <p:spPr/>
        <p:txBody>
          <a:bodyPr/>
          <a:lstStyle/>
          <a:p>
            <a:r>
              <a:rPr lang="en-US">
                <a:ea typeface="ＭＳ Ｐゴシック"/>
              </a:rPr>
              <a:t>Stamp Coupling Examples</a:t>
            </a:r>
            <a:endParaRPr lang="en-US"/>
          </a:p>
        </p:txBody>
      </p:sp>
      <p:sp>
        <p:nvSpPr>
          <p:cNvPr id="4" name="Footer Placeholder 3">
            <a:extLst>
              <a:ext uri="{FF2B5EF4-FFF2-40B4-BE49-F238E27FC236}">
                <a16:creationId xmlns:a16="http://schemas.microsoft.com/office/drawing/2014/main" id="{BFAE1F43-BFC4-C1F8-6B4C-AEC3495535AE}"/>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FED272D4-0EA8-6BE0-C234-9DDBDC7E2369}"/>
              </a:ext>
            </a:extLst>
          </p:cNvPr>
          <p:cNvSpPr>
            <a:spLocks noGrp="1"/>
          </p:cNvSpPr>
          <p:nvPr>
            <p:ph type="sldNum" sz="quarter" idx="12"/>
          </p:nvPr>
        </p:nvSpPr>
        <p:spPr/>
        <p:txBody>
          <a:bodyPr/>
          <a:lstStyle/>
          <a:p>
            <a:pPr>
              <a:defRPr/>
            </a:pPr>
            <a:fld id="{40579097-A93F-4829-8C7B-A634F4C9FE39}" type="slidenum">
              <a:rPr lang="en-US" altLang="en-US"/>
              <a:pPr>
                <a:defRPr/>
              </a:pPr>
              <a:t>45</a:t>
            </a:fld>
            <a:endParaRPr lang="en-US" altLang="en-US"/>
          </a:p>
        </p:txBody>
      </p:sp>
      <p:pic>
        <p:nvPicPr>
          <p:cNvPr id="7" name="Picture 7">
            <a:extLst>
              <a:ext uri="{FF2B5EF4-FFF2-40B4-BE49-F238E27FC236}">
                <a16:creationId xmlns:a16="http://schemas.microsoft.com/office/drawing/2014/main" id="{E11399C8-BB5B-2B0A-CFAF-B5160628E25A}"/>
              </a:ext>
            </a:extLst>
          </p:cNvPr>
          <p:cNvPicPr>
            <a:picLocks noChangeAspect="1"/>
          </p:cNvPicPr>
          <p:nvPr/>
        </p:nvPicPr>
        <p:blipFill>
          <a:blip r:embed="rId2"/>
          <a:stretch>
            <a:fillRect/>
          </a:stretch>
        </p:blipFill>
        <p:spPr>
          <a:xfrm>
            <a:off x="459873" y="1654777"/>
            <a:ext cx="8224252" cy="1476343"/>
          </a:xfrm>
          <a:prstGeom prst="rect">
            <a:avLst/>
          </a:prstGeom>
        </p:spPr>
      </p:pic>
      <p:pic>
        <p:nvPicPr>
          <p:cNvPr id="10" name="Picture 10" descr="Text&#10;&#10;Description automatically generated">
            <a:extLst>
              <a:ext uri="{FF2B5EF4-FFF2-40B4-BE49-F238E27FC236}">
                <a16:creationId xmlns:a16="http://schemas.microsoft.com/office/drawing/2014/main" id="{E43F6ADE-D567-5162-C7C0-1079369205F0}"/>
              </a:ext>
            </a:extLst>
          </p:cNvPr>
          <p:cNvPicPr>
            <a:picLocks noGrp="1" noChangeAspect="1"/>
          </p:cNvPicPr>
          <p:nvPr>
            <p:ph idx="1"/>
          </p:nvPr>
        </p:nvPicPr>
        <p:blipFill>
          <a:blip r:embed="rId3"/>
          <a:stretch>
            <a:fillRect/>
          </a:stretch>
        </p:blipFill>
        <p:spPr>
          <a:xfrm>
            <a:off x="457200" y="4178786"/>
            <a:ext cx="8229600" cy="1677880"/>
          </a:xfrm>
        </p:spPr>
      </p:pic>
    </p:spTree>
    <p:extLst>
      <p:ext uri="{BB962C8B-B14F-4D97-AF65-F5344CB8AC3E}">
        <p14:creationId xmlns:p14="http://schemas.microsoft.com/office/powerpoint/2010/main" val="270286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8538-2148-85FB-A8F5-F83C2E3D5F13}"/>
              </a:ext>
            </a:extLst>
          </p:cNvPr>
          <p:cNvSpPr>
            <a:spLocks noGrp="1"/>
          </p:cNvSpPr>
          <p:nvPr>
            <p:ph type="title"/>
          </p:nvPr>
        </p:nvSpPr>
        <p:spPr/>
        <p:txBody>
          <a:bodyPr/>
          <a:lstStyle/>
          <a:p>
            <a:r>
              <a:rPr lang="en-US">
                <a:ea typeface="ＭＳ Ｐゴシック"/>
              </a:rPr>
              <a:t>Stamp Coupling</a:t>
            </a:r>
            <a:endParaRPr lang="en-US"/>
          </a:p>
        </p:txBody>
      </p:sp>
      <p:sp>
        <p:nvSpPr>
          <p:cNvPr id="3" name="Content Placeholder 2">
            <a:extLst>
              <a:ext uri="{FF2B5EF4-FFF2-40B4-BE49-F238E27FC236}">
                <a16:creationId xmlns:a16="http://schemas.microsoft.com/office/drawing/2014/main" id="{A0B9607F-3DDE-AEA0-8101-043EC8F03829}"/>
              </a:ext>
            </a:extLst>
          </p:cNvPr>
          <p:cNvSpPr>
            <a:spLocks noGrp="1"/>
          </p:cNvSpPr>
          <p:nvPr>
            <p:ph idx="1"/>
          </p:nvPr>
        </p:nvSpPr>
        <p:spPr/>
        <p:txBody>
          <a:bodyPr lIns="91440" tIns="45720" rIns="91440" bIns="45720" anchor="t"/>
          <a:lstStyle/>
          <a:p>
            <a:r>
              <a:rPr lang="en-US">
                <a:ea typeface="ＭＳ Ｐゴシック"/>
              </a:rPr>
              <a:t>Why is it bad?</a:t>
            </a:r>
          </a:p>
          <a:p>
            <a:pPr lvl="1"/>
            <a:r>
              <a:rPr lang="en-US" sz="1600">
                <a:ea typeface="ＭＳ Ｐゴシック"/>
              </a:rPr>
              <a:t>Passes more data than necessary</a:t>
            </a:r>
          </a:p>
          <a:p>
            <a:pPr lvl="1"/>
            <a:r>
              <a:rPr lang="en-US" sz="1600">
                <a:ea typeface="ＭＳ Ｐゴシック"/>
              </a:rPr>
              <a:t>Affects understanding </a:t>
            </a:r>
          </a:p>
          <a:p>
            <a:pPr lvl="1"/>
            <a:endParaRPr lang="en-US" sz="1600"/>
          </a:p>
          <a:p>
            <a:r>
              <a:rPr lang="en-US">
                <a:ea typeface="ＭＳ Ｐゴシック"/>
              </a:rPr>
              <a:t>Solution</a:t>
            </a:r>
          </a:p>
          <a:p>
            <a:pPr lvl="1"/>
            <a:r>
              <a:rPr lang="en-US" sz="1600">
                <a:ea typeface="ＭＳ Ｐゴシック"/>
              </a:rPr>
              <a:t>Only send the information that is needed</a:t>
            </a:r>
          </a:p>
          <a:p>
            <a:pPr lvl="1"/>
            <a:endParaRPr lang="en-US"/>
          </a:p>
          <a:p>
            <a:pPr lvl="1"/>
            <a:endParaRPr lang="en-US"/>
          </a:p>
        </p:txBody>
      </p:sp>
      <p:sp>
        <p:nvSpPr>
          <p:cNvPr id="4" name="Footer Placeholder 3">
            <a:extLst>
              <a:ext uri="{FF2B5EF4-FFF2-40B4-BE49-F238E27FC236}">
                <a16:creationId xmlns:a16="http://schemas.microsoft.com/office/drawing/2014/main" id="{C8539CA7-8171-8F35-D930-8CE8C7D30C99}"/>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118B6C8C-F0E4-1E00-E666-176D7E4937CF}"/>
              </a:ext>
            </a:extLst>
          </p:cNvPr>
          <p:cNvSpPr>
            <a:spLocks noGrp="1"/>
          </p:cNvSpPr>
          <p:nvPr>
            <p:ph type="sldNum" sz="quarter" idx="12"/>
          </p:nvPr>
        </p:nvSpPr>
        <p:spPr/>
        <p:txBody>
          <a:bodyPr/>
          <a:lstStyle/>
          <a:p>
            <a:pPr>
              <a:defRPr/>
            </a:pPr>
            <a:fld id="{40579097-A93F-4829-8C7B-A634F4C9FE39}" type="slidenum">
              <a:rPr lang="en-US" altLang="en-US"/>
              <a:pPr>
                <a:defRPr/>
              </a:pPr>
              <a:t>46</a:t>
            </a:fld>
            <a:endParaRPr lang="en-US" altLang="en-US"/>
          </a:p>
        </p:txBody>
      </p:sp>
    </p:spTree>
    <p:extLst>
      <p:ext uri="{BB962C8B-B14F-4D97-AF65-F5344CB8AC3E}">
        <p14:creationId xmlns:p14="http://schemas.microsoft.com/office/powerpoint/2010/main" val="36969838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1695-D60E-7089-70B2-50EF7E8FA228}"/>
              </a:ext>
            </a:extLst>
          </p:cNvPr>
          <p:cNvSpPr>
            <a:spLocks noGrp="1"/>
          </p:cNvSpPr>
          <p:nvPr>
            <p:ph type="title"/>
          </p:nvPr>
        </p:nvSpPr>
        <p:spPr/>
        <p:txBody>
          <a:bodyPr/>
          <a:lstStyle/>
          <a:p>
            <a:r>
              <a:rPr lang="en-US">
                <a:ea typeface="ＭＳ Ｐゴシック"/>
              </a:rPr>
              <a:t>Data Coupling (Best)</a:t>
            </a:r>
            <a:endParaRPr lang="en-US"/>
          </a:p>
        </p:txBody>
      </p:sp>
      <p:sp>
        <p:nvSpPr>
          <p:cNvPr id="3" name="Content Placeholder 2">
            <a:extLst>
              <a:ext uri="{FF2B5EF4-FFF2-40B4-BE49-F238E27FC236}">
                <a16:creationId xmlns:a16="http://schemas.microsoft.com/office/drawing/2014/main" id="{4E48F783-DBB9-03C1-A976-097AC114F3FE}"/>
              </a:ext>
            </a:extLst>
          </p:cNvPr>
          <p:cNvSpPr>
            <a:spLocks noGrp="1"/>
          </p:cNvSpPr>
          <p:nvPr>
            <p:ph idx="1"/>
          </p:nvPr>
        </p:nvSpPr>
        <p:spPr/>
        <p:txBody>
          <a:bodyPr lIns="91440" tIns="45720" rIns="91440" bIns="45720" anchor="t"/>
          <a:lstStyle/>
          <a:p>
            <a:r>
              <a:rPr lang="en-US">
                <a:ea typeface="ＭＳ Ｐゴシック"/>
              </a:rPr>
              <a:t>Every argument is either a simple argument or a data structure in which all elements are used by the called module</a:t>
            </a:r>
          </a:p>
          <a:p>
            <a:endParaRPr lang="en-US"/>
          </a:p>
        </p:txBody>
      </p:sp>
      <p:sp>
        <p:nvSpPr>
          <p:cNvPr id="4" name="Footer Placeholder 3">
            <a:extLst>
              <a:ext uri="{FF2B5EF4-FFF2-40B4-BE49-F238E27FC236}">
                <a16:creationId xmlns:a16="http://schemas.microsoft.com/office/drawing/2014/main" id="{35D00069-3A90-1F64-183D-28332B507F7D}"/>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AB9869FA-452B-92A6-D9A1-139DAFEC72E7}"/>
              </a:ext>
            </a:extLst>
          </p:cNvPr>
          <p:cNvSpPr>
            <a:spLocks noGrp="1"/>
          </p:cNvSpPr>
          <p:nvPr>
            <p:ph type="sldNum" sz="quarter" idx="12"/>
          </p:nvPr>
        </p:nvSpPr>
        <p:spPr/>
        <p:txBody>
          <a:bodyPr/>
          <a:lstStyle/>
          <a:p>
            <a:pPr>
              <a:defRPr/>
            </a:pPr>
            <a:fld id="{40579097-A93F-4829-8C7B-A634F4C9FE39}" type="slidenum">
              <a:rPr lang="en-US" altLang="en-US"/>
              <a:pPr>
                <a:defRPr/>
              </a:pPr>
              <a:t>47</a:t>
            </a:fld>
            <a:endParaRPr lang="en-US" altLang="en-US"/>
          </a:p>
        </p:txBody>
      </p:sp>
    </p:spTree>
    <p:extLst>
      <p:ext uri="{BB962C8B-B14F-4D97-AF65-F5344CB8AC3E}">
        <p14:creationId xmlns:p14="http://schemas.microsoft.com/office/powerpoint/2010/main" val="4223688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6590-CDBB-8258-55F6-DB9F7B0093F9}"/>
              </a:ext>
            </a:extLst>
          </p:cNvPr>
          <p:cNvSpPr>
            <a:spLocks noGrp="1"/>
          </p:cNvSpPr>
          <p:nvPr>
            <p:ph type="title"/>
          </p:nvPr>
        </p:nvSpPr>
        <p:spPr>
          <a:xfrm>
            <a:off x="457200" y="274638"/>
            <a:ext cx="7292975" cy="1143000"/>
          </a:xfrm>
        </p:spPr>
        <p:txBody>
          <a:bodyPr wrap="square" anchor="ctr">
            <a:normAutofit/>
          </a:bodyPr>
          <a:lstStyle/>
          <a:p>
            <a:r>
              <a:rPr lang="en-US"/>
              <a:t>Data Coupling Examples</a:t>
            </a:r>
          </a:p>
        </p:txBody>
      </p:sp>
      <p:pic>
        <p:nvPicPr>
          <p:cNvPr id="7" name="Picture 7" descr="Text&#10;&#10;Description automatically generated">
            <a:extLst>
              <a:ext uri="{FF2B5EF4-FFF2-40B4-BE49-F238E27FC236}">
                <a16:creationId xmlns:a16="http://schemas.microsoft.com/office/drawing/2014/main" id="{6CEDFDEE-03F5-80DE-A942-A4521CD29941}"/>
              </a:ext>
            </a:extLst>
          </p:cNvPr>
          <p:cNvPicPr>
            <a:picLocks noGrp="1" noChangeAspect="1"/>
          </p:cNvPicPr>
          <p:nvPr>
            <p:ph sz="half" idx="1"/>
          </p:nvPr>
        </p:nvPicPr>
        <p:blipFill>
          <a:blip r:embed="rId2"/>
          <a:stretch>
            <a:fillRect/>
          </a:stretch>
        </p:blipFill>
        <p:spPr>
          <a:xfrm>
            <a:off x="1791571" y="1712094"/>
            <a:ext cx="4610100" cy="3052977"/>
          </a:xfrm>
          <a:noFill/>
        </p:spPr>
      </p:pic>
      <p:sp>
        <p:nvSpPr>
          <p:cNvPr id="14" name="Footer Placeholder 4">
            <a:extLst>
              <a:ext uri="{FF2B5EF4-FFF2-40B4-BE49-F238E27FC236}">
                <a16:creationId xmlns:a16="http://schemas.microsoft.com/office/drawing/2014/main" id="{219638CC-09E5-5100-CBE2-CD2028CD4FBC}"/>
              </a:ext>
            </a:extLst>
          </p:cNvPr>
          <p:cNvSpPr>
            <a:spLocks noGrp="1"/>
          </p:cNvSpPr>
          <p:nvPr>
            <p:ph type="ftr" sz="quarter" idx="11"/>
          </p:nvPr>
        </p:nvSpPr>
        <p:spPr>
          <a:xfrm>
            <a:off x="3124200" y="6356350"/>
            <a:ext cx="2895600" cy="365125"/>
          </a:xfrm>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D8C889C4-CDC0-69B8-D822-6D874B4B434A}"/>
              </a:ext>
            </a:extLst>
          </p:cNvPr>
          <p:cNvSpPr>
            <a:spLocks noGrp="1"/>
          </p:cNvSpPr>
          <p:nvPr>
            <p:ph type="sldNum" sz="quarter" idx="12"/>
          </p:nvPr>
        </p:nvSpPr>
        <p:spPr>
          <a:xfrm>
            <a:off x="6553200" y="6356350"/>
            <a:ext cx="2133600" cy="365125"/>
          </a:xfrm>
        </p:spPr>
        <p:txBody>
          <a:bodyPr wrap="square" anchor="ctr">
            <a:normAutofit/>
          </a:bodyPr>
          <a:lstStyle/>
          <a:p>
            <a:pPr>
              <a:spcAft>
                <a:spcPts val="600"/>
              </a:spcAft>
              <a:defRPr/>
            </a:pPr>
            <a:fld id="{40579097-A93F-4829-8C7B-A634F4C9FE39}" type="slidenum">
              <a:rPr lang="en-US" altLang="en-US"/>
              <a:pPr>
                <a:spcAft>
                  <a:spcPts val="600"/>
                </a:spcAft>
                <a:defRPr/>
              </a:pPr>
              <a:t>48</a:t>
            </a:fld>
            <a:endParaRPr lang="en-US" altLang="en-US"/>
          </a:p>
        </p:txBody>
      </p:sp>
      <p:pic>
        <p:nvPicPr>
          <p:cNvPr id="12" name="Picture 12" descr="Graphical user interface, application&#10;&#10;Description automatically generated">
            <a:extLst>
              <a:ext uri="{FF2B5EF4-FFF2-40B4-BE49-F238E27FC236}">
                <a16:creationId xmlns:a16="http://schemas.microsoft.com/office/drawing/2014/main" id="{E9A1A332-FEAB-06ED-DCCE-4A62C7ABF365}"/>
              </a:ext>
            </a:extLst>
          </p:cNvPr>
          <p:cNvPicPr>
            <a:picLocks noChangeAspect="1"/>
          </p:cNvPicPr>
          <p:nvPr/>
        </p:nvPicPr>
        <p:blipFill>
          <a:blip r:embed="rId3"/>
          <a:stretch>
            <a:fillRect/>
          </a:stretch>
        </p:blipFill>
        <p:spPr>
          <a:xfrm>
            <a:off x="94673" y="5160351"/>
            <a:ext cx="8954653" cy="1201662"/>
          </a:xfrm>
          <a:prstGeom prst="rect">
            <a:avLst/>
          </a:prstGeom>
        </p:spPr>
      </p:pic>
    </p:spTree>
    <p:extLst>
      <p:ext uri="{BB962C8B-B14F-4D97-AF65-F5344CB8AC3E}">
        <p14:creationId xmlns:p14="http://schemas.microsoft.com/office/powerpoint/2010/main" val="1336513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C4A6-2E9E-F998-C0FC-D79AB8D312AD}"/>
              </a:ext>
            </a:extLst>
          </p:cNvPr>
          <p:cNvSpPr>
            <a:spLocks noGrp="1"/>
          </p:cNvSpPr>
          <p:nvPr>
            <p:ph type="title"/>
          </p:nvPr>
        </p:nvSpPr>
        <p:spPr/>
        <p:txBody>
          <a:bodyPr/>
          <a:lstStyle/>
          <a:p>
            <a:r>
              <a:rPr lang="en-US">
                <a:ea typeface="ＭＳ Ｐゴシック"/>
              </a:rPr>
              <a:t>Data Coupling</a:t>
            </a:r>
            <a:endParaRPr lang="en-US"/>
          </a:p>
        </p:txBody>
      </p:sp>
      <p:sp>
        <p:nvSpPr>
          <p:cNvPr id="3" name="Content Placeholder 2">
            <a:extLst>
              <a:ext uri="{FF2B5EF4-FFF2-40B4-BE49-F238E27FC236}">
                <a16:creationId xmlns:a16="http://schemas.microsoft.com/office/drawing/2014/main" id="{E95851A0-166A-7AB8-DAE7-29F0ACB364FD}"/>
              </a:ext>
            </a:extLst>
          </p:cNvPr>
          <p:cNvSpPr>
            <a:spLocks noGrp="1"/>
          </p:cNvSpPr>
          <p:nvPr>
            <p:ph idx="1"/>
          </p:nvPr>
        </p:nvSpPr>
        <p:spPr/>
        <p:txBody>
          <a:bodyPr lIns="91440" tIns="45720" rIns="91440" bIns="45720" anchor="t"/>
          <a:lstStyle/>
          <a:p>
            <a:r>
              <a:rPr lang="en-US" dirty="0">
                <a:ea typeface="ＭＳ Ｐゴシック"/>
              </a:rPr>
              <a:t>Why is it good?</a:t>
            </a:r>
          </a:p>
          <a:p>
            <a:pPr lvl="1"/>
            <a:r>
              <a:rPr lang="en-US" dirty="0">
                <a:ea typeface="ＭＳ Ｐゴシック"/>
              </a:rPr>
              <a:t>Maintenance is easier</a:t>
            </a:r>
          </a:p>
          <a:p>
            <a:pPr lvl="1"/>
            <a:r>
              <a:rPr lang="en-US" dirty="0">
                <a:ea typeface="ＭＳ Ｐゴシック"/>
              </a:rPr>
              <a:t>Loosest form of coupling</a:t>
            </a:r>
            <a:endParaRPr lang="en-US" dirty="0"/>
          </a:p>
          <a:p>
            <a:pPr lvl="1"/>
            <a:endParaRPr lang="en-US" dirty="0"/>
          </a:p>
          <a:p>
            <a:pPr lvl="1"/>
            <a:endParaRPr lang="en-US"/>
          </a:p>
          <a:p>
            <a:pPr lvl="1"/>
            <a:endParaRPr lang="en-US"/>
          </a:p>
        </p:txBody>
      </p:sp>
      <p:sp>
        <p:nvSpPr>
          <p:cNvPr id="4" name="Footer Placeholder 3">
            <a:extLst>
              <a:ext uri="{FF2B5EF4-FFF2-40B4-BE49-F238E27FC236}">
                <a16:creationId xmlns:a16="http://schemas.microsoft.com/office/drawing/2014/main" id="{D8AA776A-B953-22EB-75F3-19578051DEA3}"/>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38456C0F-9450-EBAC-3E34-62C48B1DB01C}"/>
              </a:ext>
            </a:extLst>
          </p:cNvPr>
          <p:cNvSpPr>
            <a:spLocks noGrp="1"/>
          </p:cNvSpPr>
          <p:nvPr>
            <p:ph type="sldNum" sz="quarter" idx="12"/>
          </p:nvPr>
        </p:nvSpPr>
        <p:spPr/>
        <p:txBody>
          <a:bodyPr/>
          <a:lstStyle/>
          <a:p>
            <a:pPr>
              <a:defRPr/>
            </a:pPr>
            <a:fld id="{40579097-A93F-4829-8C7B-A634F4C9FE39}" type="slidenum">
              <a:rPr lang="en-US" altLang="en-US"/>
              <a:pPr>
                <a:defRPr/>
              </a:pPr>
              <a:t>49</a:t>
            </a:fld>
            <a:endParaRPr lang="en-US" altLang="en-US"/>
          </a:p>
        </p:txBody>
      </p:sp>
    </p:spTree>
    <p:extLst>
      <p:ext uri="{BB962C8B-B14F-4D97-AF65-F5344CB8AC3E}">
        <p14:creationId xmlns:p14="http://schemas.microsoft.com/office/powerpoint/2010/main" val="117431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1B2E161-C218-4F43-8A98-CC2F6B574EE7}"/>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Design of objects</a:t>
            </a:r>
          </a:p>
        </p:txBody>
      </p:sp>
      <p:sp>
        <p:nvSpPr>
          <p:cNvPr id="236547" name="Rectangle 3">
            <a:extLst>
              <a:ext uri="{FF2B5EF4-FFF2-40B4-BE49-F238E27FC236}">
                <a16:creationId xmlns:a16="http://schemas.microsoft.com/office/drawing/2014/main" id="{B9514666-B20A-443E-86A9-242C5B27E160}"/>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Char char="²"/>
            </a:pPr>
            <a:r>
              <a:rPr lang="en-US" altLang="en-US">
                <a:ea typeface="ＭＳ Ｐゴシック"/>
              </a:rPr>
              <a:t>Responsibility-driven design (RDD)</a:t>
            </a:r>
          </a:p>
          <a:p>
            <a:pPr lvl="1" eaLnBrk="1" hangingPunct="1">
              <a:lnSpc>
                <a:spcPct val="80000"/>
              </a:lnSpc>
              <a:buFont typeface="Wingdings" panose="05000000000000000000" pitchFamily="2" charset="2"/>
              <a:buChar char="§"/>
            </a:pPr>
            <a:r>
              <a:rPr lang="en-US" altLang="en-US">
                <a:ea typeface="ＭＳ Ｐゴシック"/>
              </a:rPr>
              <a:t>What are an object’s </a:t>
            </a:r>
            <a:r>
              <a:rPr lang="en-US" altLang="en-US" i="1">
                <a:ea typeface="ＭＳ Ｐゴシック"/>
              </a:rPr>
              <a:t>responsibilities</a:t>
            </a:r>
            <a:r>
              <a:rPr lang="en-US" altLang="en-US">
                <a:ea typeface="ＭＳ Ｐゴシック"/>
              </a:rPr>
              <a:t>?</a:t>
            </a:r>
          </a:p>
          <a:p>
            <a:pPr lvl="1" eaLnBrk="1" hangingPunct="1">
              <a:lnSpc>
                <a:spcPct val="80000"/>
              </a:lnSpc>
              <a:buFont typeface="Wingdings" panose="05000000000000000000" pitchFamily="2" charset="2"/>
              <a:buChar char="§"/>
            </a:pPr>
            <a:r>
              <a:rPr lang="en-US" altLang="en-US">
                <a:ea typeface="ＭＳ Ｐゴシック"/>
              </a:rPr>
              <a:t>What are an object’s </a:t>
            </a:r>
            <a:r>
              <a:rPr lang="en-US" altLang="en-US" i="1">
                <a:ea typeface="ＭＳ Ｐゴシック"/>
              </a:rPr>
              <a:t>roles</a:t>
            </a:r>
            <a:r>
              <a:rPr lang="en-US" altLang="en-US">
                <a:ea typeface="ＭＳ Ｐゴシック"/>
              </a:rPr>
              <a:t>?</a:t>
            </a:r>
          </a:p>
          <a:p>
            <a:pPr lvl="1" eaLnBrk="1" hangingPunct="1">
              <a:lnSpc>
                <a:spcPct val="80000"/>
              </a:lnSpc>
              <a:buFont typeface="Wingdings" panose="05000000000000000000" pitchFamily="2" charset="2"/>
              <a:buChar char="§"/>
            </a:pPr>
            <a:r>
              <a:rPr lang="en-US" altLang="en-US">
                <a:ea typeface="ＭＳ Ｐゴシック"/>
              </a:rPr>
              <a:t>What are an object’s </a:t>
            </a:r>
            <a:r>
              <a:rPr lang="en-US" altLang="en-US" i="1">
                <a:ea typeface="ＭＳ Ｐゴシック"/>
              </a:rPr>
              <a:t>collaborations</a:t>
            </a:r>
            <a:r>
              <a:rPr lang="en-US" altLang="en-US">
                <a:ea typeface="ＭＳ Ｐゴシック"/>
              </a:rPr>
              <a:t>?</a:t>
            </a:r>
          </a:p>
          <a:p>
            <a:pPr eaLnBrk="1" hangingPunct="1">
              <a:lnSpc>
                <a:spcPct val="80000"/>
              </a:lnSpc>
              <a:buFont typeface="Wingdings" panose="05000000000000000000" pitchFamily="2" charset="2"/>
              <a:buChar char="²"/>
            </a:pPr>
            <a:r>
              <a:rPr lang="en-US" altLang="en-US">
                <a:ea typeface="ＭＳ Ｐゴシック"/>
              </a:rPr>
              <a:t>The term is important</a:t>
            </a:r>
          </a:p>
          <a:p>
            <a:pPr lvl="1" eaLnBrk="1" hangingPunct="1">
              <a:lnSpc>
                <a:spcPct val="80000"/>
              </a:lnSpc>
              <a:buFont typeface="Wingdings" panose="05000000000000000000" pitchFamily="2" charset="2"/>
              <a:buChar char="§"/>
            </a:pPr>
            <a:r>
              <a:rPr lang="en-US" altLang="en-US">
                <a:ea typeface="ＭＳ Ｐゴシック"/>
              </a:rPr>
              <a:t>We are initially trained to think of objects in terms of </a:t>
            </a:r>
            <a:r>
              <a:rPr lang="en-US" altLang="en-US" i="1">
                <a:ea typeface="ＭＳ Ｐゴシック"/>
              </a:rPr>
              <a:t>data structures</a:t>
            </a:r>
            <a:r>
              <a:rPr lang="en-US" altLang="en-US">
                <a:ea typeface="ＭＳ Ｐゴシック"/>
              </a:rPr>
              <a:t> and </a:t>
            </a:r>
            <a:r>
              <a:rPr lang="en-US" altLang="en-US" i="1">
                <a:ea typeface="ＭＳ Ｐゴシック"/>
              </a:rPr>
              <a:t>algorithms</a:t>
            </a:r>
            <a:r>
              <a:rPr lang="en-US" altLang="en-US">
                <a:ea typeface="ＭＳ Ｐゴシック"/>
              </a:rPr>
              <a:t> (attributes and operations)</a:t>
            </a:r>
          </a:p>
          <a:p>
            <a:pPr lvl="1" eaLnBrk="1" hangingPunct="1">
              <a:lnSpc>
                <a:spcPct val="80000"/>
              </a:lnSpc>
              <a:buFont typeface="Wingdings" panose="05000000000000000000" pitchFamily="2" charset="2"/>
              <a:buChar char="§"/>
            </a:pPr>
            <a:r>
              <a:rPr lang="en-US" altLang="en-US">
                <a:ea typeface="ＭＳ Ｐゴシック"/>
              </a:rPr>
              <a:t>RDD shifts this by treating objects as having </a:t>
            </a:r>
            <a:r>
              <a:rPr lang="en-US" altLang="en-US" i="1">
                <a:ea typeface="ＭＳ Ｐゴシック"/>
              </a:rPr>
              <a:t>roles</a:t>
            </a:r>
            <a:r>
              <a:rPr lang="en-US" altLang="en-US">
                <a:ea typeface="ＭＳ Ｐゴシック"/>
              </a:rPr>
              <a:t> and </a:t>
            </a:r>
            <a:r>
              <a:rPr lang="en-US" altLang="en-US" i="1">
                <a:ea typeface="ＭＳ Ｐゴシック"/>
              </a:rPr>
              <a:t>responsibilities</a:t>
            </a:r>
          </a:p>
          <a:p>
            <a:pPr eaLnBrk="1" hangingPunct="1">
              <a:lnSpc>
                <a:spcPct val="80000"/>
              </a:lnSpc>
              <a:buFont typeface="Wingdings" panose="05000000000000000000" pitchFamily="2" charset="2"/>
              <a:buChar char="²"/>
            </a:pPr>
            <a:r>
              <a:rPr lang="en-US" altLang="en-US">
                <a:ea typeface="ＭＳ Ｐゴシック"/>
              </a:rPr>
              <a:t>Objects then become</a:t>
            </a:r>
          </a:p>
          <a:p>
            <a:pPr lvl="1" eaLnBrk="1" hangingPunct="1">
              <a:lnSpc>
                <a:spcPct val="80000"/>
              </a:lnSpc>
              <a:buFont typeface="Wingdings" panose="05000000000000000000" pitchFamily="2" charset="2"/>
              <a:buChar char="§"/>
            </a:pPr>
            <a:r>
              <a:rPr lang="en-US" altLang="en-US">
                <a:ea typeface="ＭＳ Ｐゴシック"/>
              </a:rPr>
              <a:t>service providers</a:t>
            </a:r>
          </a:p>
          <a:p>
            <a:pPr lvl="1" eaLnBrk="1" hangingPunct="1">
              <a:lnSpc>
                <a:spcPct val="80000"/>
              </a:lnSpc>
              <a:buFont typeface="Wingdings" panose="05000000000000000000" pitchFamily="2" charset="2"/>
              <a:buChar char="§"/>
            </a:pPr>
            <a:r>
              <a:rPr lang="en-US" altLang="en-US">
                <a:ea typeface="ＭＳ Ｐゴシック"/>
              </a:rPr>
              <a:t>information holders</a:t>
            </a:r>
          </a:p>
          <a:p>
            <a:pPr lvl="1" eaLnBrk="1" hangingPunct="1">
              <a:lnSpc>
                <a:spcPct val="80000"/>
              </a:lnSpc>
              <a:buFont typeface="Wingdings" panose="05000000000000000000" pitchFamily="2" charset="2"/>
              <a:buChar char="§"/>
            </a:pPr>
            <a:r>
              <a:rPr lang="en-US" altLang="en-US">
                <a:ea typeface="ＭＳ Ｐゴシック"/>
              </a:rPr>
              <a:t>coordinators, controllers</a:t>
            </a:r>
          </a:p>
          <a:p>
            <a:pPr lvl="1" eaLnBrk="1" hangingPunct="1">
              <a:lnSpc>
                <a:spcPct val="80000"/>
              </a:lnSpc>
              <a:buFont typeface="Wingdings" panose="05000000000000000000" pitchFamily="2" charset="2"/>
              <a:buChar char="§"/>
            </a:pPr>
            <a:r>
              <a:rPr lang="en-US" altLang="en-US">
                <a:ea typeface="ＭＳ Ｐゴシック"/>
              </a:rPr>
              <a:t>interfaces, etc.	</a:t>
            </a:r>
          </a:p>
          <a:p>
            <a:pPr lvl="1" eaLnBrk="1" hangingPunct="1">
              <a:lnSpc>
                <a:spcPct val="80000"/>
              </a:lnSpc>
              <a:buFont typeface="Wingdings" panose="05000000000000000000" pitchFamily="2" charset="2"/>
              <a:buChar char="§"/>
            </a:pPr>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lnSpc>
                <a:spcPct val="80000"/>
              </a:lnSpc>
              <a:buFont typeface="Wingdings" panose="05000000000000000000" pitchFamily="2" charset="2"/>
              <a:buChar char="²"/>
            </a:pP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3" name="Slide Number Placeholder 2">
            <a:extLst>
              <a:ext uri="{FF2B5EF4-FFF2-40B4-BE49-F238E27FC236}">
                <a16:creationId xmlns:a16="http://schemas.microsoft.com/office/drawing/2014/main" id="{55611B8A-637F-412A-A818-A31E69EAC567}"/>
              </a:ext>
            </a:extLst>
          </p:cNvPr>
          <p:cNvSpPr>
            <a:spLocks noGrp="1"/>
          </p:cNvSpPr>
          <p:nvPr>
            <p:ph type="sldNum" sz="quarter" idx="12"/>
          </p:nvPr>
        </p:nvSpPr>
        <p:spPr/>
        <p:txBody>
          <a:bodyPr/>
          <a:lstStyle/>
          <a:p>
            <a:pPr>
              <a:defRPr/>
            </a:pPr>
            <a:fld id="{40579097-A93F-4829-8C7B-A634F4C9FE39}" type="slidenum">
              <a:rPr lang="en-US" altLang="en-US"/>
              <a:pPr>
                <a:defRPr/>
              </a:pPr>
              <a:t>5</a:t>
            </a:fld>
            <a:endParaRPr lang="en-US"/>
          </a:p>
        </p:txBody>
      </p:sp>
      <p:sp>
        <p:nvSpPr>
          <p:cNvPr id="2" name="Footer Placeholder 1">
            <a:extLst>
              <a:ext uri="{FF2B5EF4-FFF2-40B4-BE49-F238E27FC236}">
                <a16:creationId xmlns:a16="http://schemas.microsoft.com/office/drawing/2014/main" id="{EFAFBA87-E4C5-4BF7-9540-79BFF0570748}"/>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fade">
                                      <p:cBhvr>
                                        <p:cTn id="7" dur="500"/>
                                        <p:tgtEl>
                                          <p:spTgt spid="2365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6547">
                                            <p:txEl>
                                              <p:pRg st="1" end="1"/>
                                            </p:txEl>
                                          </p:spTgt>
                                        </p:tgtEl>
                                        <p:attrNameLst>
                                          <p:attrName>style.visibility</p:attrName>
                                        </p:attrNameLst>
                                      </p:cBhvr>
                                      <p:to>
                                        <p:strVal val="visible"/>
                                      </p:to>
                                    </p:set>
                                    <p:animEffect transition="in" filter="fade">
                                      <p:cBhvr>
                                        <p:cTn id="10" dur="500"/>
                                        <p:tgtEl>
                                          <p:spTgt spid="23654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6547">
                                            <p:txEl>
                                              <p:pRg st="2" end="2"/>
                                            </p:txEl>
                                          </p:spTgt>
                                        </p:tgtEl>
                                        <p:attrNameLst>
                                          <p:attrName>style.visibility</p:attrName>
                                        </p:attrNameLst>
                                      </p:cBhvr>
                                      <p:to>
                                        <p:strVal val="visible"/>
                                      </p:to>
                                    </p:set>
                                    <p:animEffect transition="in" filter="fade">
                                      <p:cBhvr>
                                        <p:cTn id="13" dur="500"/>
                                        <p:tgtEl>
                                          <p:spTgt spid="23654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6547">
                                            <p:txEl>
                                              <p:pRg st="3" end="3"/>
                                            </p:txEl>
                                          </p:spTgt>
                                        </p:tgtEl>
                                        <p:attrNameLst>
                                          <p:attrName>style.visibility</p:attrName>
                                        </p:attrNameLst>
                                      </p:cBhvr>
                                      <p:to>
                                        <p:strVal val="visible"/>
                                      </p:to>
                                    </p:set>
                                    <p:animEffect transition="in" filter="fade">
                                      <p:cBhvr>
                                        <p:cTn id="16" dur="500"/>
                                        <p:tgtEl>
                                          <p:spTgt spid="2365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6547">
                                            <p:txEl>
                                              <p:pRg st="4" end="4"/>
                                            </p:txEl>
                                          </p:spTgt>
                                        </p:tgtEl>
                                        <p:attrNameLst>
                                          <p:attrName>style.visibility</p:attrName>
                                        </p:attrNameLst>
                                      </p:cBhvr>
                                      <p:to>
                                        <p:strVal val="visible"/>
                                      </p:to>
                                    </p:set>
                                    <p:animEffect transition="in" filter="fade">
                                      <p:cBhvr>
                                        <p:cTn id="21" dur="500"/>
                                        <p:tgtEl>
                                          <p:spTgt spid="23654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6547">
                                            <p:txEl>
                                              <p:pRg st="5" end="5"/>
                                            </p:txEl>
                                          </p:spTgt>
                                        </p:tgtEl>
                                        <p:attrNameLst>
                                          <p:attrName>style.visibility</p:attrName>
                                        </p:attrNameLst>
                                      </p:cBhvr>
                                      <p:to>
                                        <p:strVal val="visible"/>
                                      </p:to>
                                    </p:set>
                                    <p:animEffect transition="in" filter="fade">
                                      <p:cBhvr>
                                        <p:cTn id="24" dur="500"/>
                                        <p:tgtEl>
                                          <p:spTgt spid="23654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6547">
                                            <p:txEl>
                                              <p:pRg st="6" end="6"/>
                                            </p:txEl>
                                          </p:spTgt>
                                        </p:tgtEl>
                                        <p:attrNameLst>
                                          <p:attrName>style.visibility</p:attrName>
                                        </p:attrNameLst>
                                      </p:cBhvr>
                                      <p:to>
                                        <p:strVal val="visible"/>
                                      </p:to>
                                    </p:set>
                                    <p:animEffect transition="in" filter="fade">
                                      <p:cBhvr>
                                        <p:cTn id="27" dur="500"/>
                                        <p:tgtEl>
                                          <p:spTgt spid="23654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6547">
                                            <p:txEl>
                                              <p:pRg st="7" end="7"/>
                                            </p:txEl>
                                          </p:spTgt>
                                        </p:tgtEl>
                                        <p:attrNameLst>
                                          <p:attrName>style.visibility</p:attrName>
                                        </p:attrNameLst>
                                      </p:cBhvr>
                                      <p:to>
                                        <p:strVal val="visible"/>
                                      </p:to>
                                    </p:set>
                                    <p:animEffect transition="in" filter="fade">
                                      <p:cBhvr>
                                        <p:cTn id="32" dur="500"/>
                                        <p:tgtEl>
                                          <p:spTgt spid="236547">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6547">
                                            <p:txEl>
                                              <p:pRg st="8" end="8"/>
                                            </p:txEl>
                                          </p:spTgt>
                                        </p:tgtEl>
                                        <p:attrNameLst>
                                          <p:attrName>style.visibility</p:attrName>
                                        </p:attrNameLst>
                                      </p:cBhvr>
                                      <p:to>
                                        <p:strVal val="visible"/>
                                      </p:to>
                                    </p:set>
                                    <p:animEffect transition="in" filter="fade">
                                      <p:cBhvr>
                                        <p:cTn id="35" dur="500"/>
                                        <p:tgtEl>
                                          <p:spTgt spid="23654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6547">
                                            <p:txEl>
                                              <p:pRg st="9" end="9"/>
                                            </p:txEl>
                                          </p:spTgt>
                                        </p:tgtEl>
                                        <p:attrNameLst>
                                          <p:attrName>style.visibility</p:attrName>
                                        </p:attrNameLst>
                                      </p:cBhvr>
                                      <p:to>
                                        <p:strVal val="visible"/>
                                      </p:to>
                                    </p:set>
                                    <p:animEffect transition="in" filter="fade">
                                      <p:cBhvr>
                                        <p:cTn id="38" dur="500"/>
                                        <p:tgtEl>
                                          <p:spTgt spid="23654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6547">
                                            <p:txEl>
                                              <p:pRg st="10" end="10"/>
                                            </p:txEl>
                                          </p:spTgt>
                                        </p:tgtEl>
                                        <p:attrNameLst>
                                          <p:attrName>style.visibility</p:attrName>
                                        </p:attrNameLst>
                                      </p:cBhvr>
                                      <p:to>
                                        <p:strVal val="visible"/>
                                      </p:to>
                                    </p:set>
                                    <p:animEffect transition="in" filter="fade">
                                      <p:cBhvr>
                                        <p:cTn id="41" dur="500"/>
                                        <p:tgtEl>
                                          <p:spTgt spid="23654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6547">
                                            <p:txEl>
                                              <p:pRg st="11" end="11"/>
                                            </p:txEl>
                                          </p:spTgt>
                                        </p:tgtEl>
                                        <p:attrNameLst>
                                          <p:attrName>style.visibility</p:attrName>
                                        </p:attrNameLst>
                                      </p:cBhvr>
                                      <p:to>
                                        <p:strVal val="visible"/>
                                      </p:to>
                                    </p:set>
                                    <p:animEffect transition="in" filter="fade">
                                      <p:cBhvr>
                                        <p:cTn id="44" dur="500"/>
                                        <p:tgtEl>
                                          <p:spTgt spid="2365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5" dur="indefinite" nodeType="mainSeq"/>
              <p:prevCondLst>
                <p:cond evt="onPrev" delay="0">
                  <p:tgtEl>
                    <p:sldTgt/>
                  </p:tgtEl>
                </p:cond>
              </p:prevCondLst>
              <p:nextCondLst>
                <p:cond evt="onNext" delay="0">
                  <p:tgtEl>
                    <p:sldTgt/>
                  </p:tgtEl>
                </p:cond>
              </p:nextCondLst>
            </p:seq>
            <p:seq concurrent="1" nextAc="seek">
              <p:cTn id="46" dur="indefinite" nodeType="mainSeq"/>
              <p:prevCondLst>
                <p:cond evt="onPrev" delay="0">
                  <p:tgtEl>
                    <p:sldTgt/>
                  </p:tgtEl>
                </p:cond>
              </p:prevCondLst>
              <p:nextCondLst>
                <p:cond evt="onNext" delay="0">
                  <p:tgtEl>
                    <p:sldTgt/>
                  </p:tgtEl>
                </p:cond>
              </p:nextCondLst>
            </p:seq>
            <p:seq concurrent="1" nextAc="seek">
              <p:cTn id="47" dur="indefinite" nodeType="mainSeq"/>
              <p:prevCondLst>
                <p:cond evt="onPrev" delay="0">
                  <p:tgtEl>
                    <p:sldTgt/>
                  </p:tgtEl>
                </p:cond>
              </p:prevCondLst>
              <p:nextCondLst>
                <p:cond evt="onNext" delay="0">
                  <p:tgtEl>
                    <p:sldTgt/>
                  </p:tgtEl>
                </p:cond>
              </p:nextCondLst>
            </p:seq>
          </p:childTnLst>
        </p:cTn>
      </p:par>
    </p:tnLst>
    <p:bldLst>
      <p:bldP spid="2365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4AE5BFD-A27D-4190-B143-8533ADD8C953}"/>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4. GRASP Controller</a:t>
            </a:r>
          </a:p>
        </p:txBody>
      </p:sp>
      <p:sp>
        <p:nvSpPr>
          <p:cNvPr id="91139" name="Rectangle 3">
            <a:extLst>
              <a:ext uri="{FF2B5EF4-FFF2-40B4-BE49-F238E27FC236}">
                <a16:creationId xmlns:a16="http://schemas.microsoft.com/office/drawing/2014/main" id="{15559D7B-5578-4F53-98C0-350399701B34}"/>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Char char="²"/>
            </a:pPr>
            <a:r>
              <a:rPr lang="en-US" altLang="en-US">
                <a:ea typeface="ＭＳ Ｐゴシック"/>
              </a:rPr>
              <a:t>Problem</a:t>
            </a:r>
          </a:p>
          <a:p>
            <a:pPr lvl="1" eaLnBrk="1" hangingPunct="1">
              <a:lnSpc>
                <a:spcPct val="90000"/>
              </a:lnSpc>
              <a:buFont typeface="Wingdings" panose="05000000000000000000" pitchFamily="2" charset="2"/>
              <a:buChar char="§"/>
            </a:pPr>
            <a:r>
              <a:rPr lang="en-US" altLang="en-US">
                <a:ea typeface="ＭＳ Ｐゴシック"/>
              </a:rPr>
              <a:t>What first object beyond the UI layer receives and coordinates (“controls”) a system operation?</a:t>
            </a:r>
          </a:p>
          <a:p>
            <a:pPr eaLnBrk="1" hangingPunct="1">
              <a:lnSpc>
                <a:spcPct val="90000"/>
              </a:lnSpc>
              <a:buFont typeface="Wingdings" panose="05000000000000000000" pitchFamily="2" charset="2"/>
              <a:buChar char="²"/>
            </a:pPr>
            <a:r>
              <a:rPr lang="en-US" altLang="en-US">
                <a:ea typeface="ＭＳ Ｐゴシック"/>
              </a:rPr>
              <a:t>Solution</a:t>
            </a:r>
          </a:p>
          <a:p>
            <a:pPr lvl="1" eaLnBrk="1" hangingPunct="1">
              <a:lnSpc>
                <a:spcPct val="90000"/>
              </a:lnSpc>
              <a:buFont typeface="Wingdings" panose="05000000000000000000" pitchFamily="2" charset="2"/>
              <a:buChar char="§"/>
            </a:pPr>
            <a:r>
              <a:rPr lang="en-US" altLang="en-US">
                <a:ea typeface="ＭＳ Ｐゴシック"/>
              </a:rPr>
              <a:t>Assign responsibility to a class based on one of the following</a:t>
            </a:r>
          </a:p>
          <a:p>
            <a:pPr lvl="2" eaLnBrk="1" hangingPunct="1">
              <a:lnSpc>
                <a:spcPct val="90000"/>
              </a:lnSpc>
            </a:pPr>
            <a:r>
              <a:rPr lang="en-US" altLang="en-US">
                <a:ea typeface="ＭＳ Ｐゴシック"/>
              </a:rPr>
              <a:t>Class is “root object” for overall system (or major subsystem)</a:t>
            </a:r>
          </a:p>
          <a:p>
            <a:pPr lvl="2" eaLnBrk="1" hangingPunct="1">
              <a:lnSpc>
                <a:spcPct val="90000"/>
              </a:lnSpc>
            </a:pPr>
            <a:r>
              <a:rPr lang="en-US" altLang="en-US">
                <a:ea typeface="ＭＳ Ｐゴシック"/>
              </a:rPr>
              <a:t>A new class based on use case name</a:t>
            </a:r>
          </a:p>
        </p:txBody>
      </p:sp>
      <p:sp>
        <p:nvSpPr>
          <p:cNvPr id="3" name="Slide Number Placeholder 2">
            <a:extLst>
              <a:ext uri="{FF2B5EF4-FFF2-40B4-BE49-F238E27FC236}">
                <a16:creationId xmlns:a16="http://schemas.microsoft.com/office/drawing/2014/main" id="{E444DC49-20E4-4907-A601-736CEF3EA602}"/>
              </a:ext>
            </a:extLst>
          </p:cNvPr>
          <p:cNvSpPr>
            <a:spLocks noGrp="1"/>
          </p:cNvSpPr>
          <p:nvPr>
            <p:ph type="sldNum" sz="quarter" idx="12"/>
          </p:nvPr>
        </p:nvSpPr>
        <p:spPr/>
        <p:txBody>
          <a:bodyPr/>
          <a:lstStyle/>
          <a:p>
            <a:pPr>
              <a:defRPr/>
            </a:pPr>
            <a:fld id="{40579097-A93F-4829-8C7B-A634F4C9FE39}" type="slidenum">
              <a:rPr lang="en-US" altLang="en-US"/>
              <a:pPr>
                <a:defRPr/>
              </a:pPr>
              <a:t>50</a:t>
            </a:fld>
            <a:endParaRPr lang="en-US"/>
          </a:p>
        </p:txBody>
      </p:sp>
      <p:sp>
        <p:nvSpPr>
          <p:cNvPr id="2" name="Footer Placeholder 1">
            <a:extLst>
              <a:ext uri="{FF2B5EF4-FFF2-40B4-BE49-F238E27FC236}">
                <a16:creationId xmlns:a16="http://schemas.microsoft.com/office/drawing/2014/main" id="{043B2E34-41AC-4324-8935-128B8E84A4D7}"/>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animEffect transition="in" filter="fade">
                                      <p:cBhvr>
                                        <p:cTn id="15" dur="500"/>
                                        <p:tgtEl>
                                          <p:spTgt spid="9113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1139">
                                            <p:txEl>
                                              <p:pRg st="3" end="3"/>
                                            </p:txEl>
                                          </p:spTgt>
                                        </p:tgtEl>
                                        <p:attrNameLst>
                                          <p:attrName>style.visibility</p:attrName>
                                        </p:attrNameLst>
                                      </p:cBhvr>
                                      <p:to>
                                        <p:strVal val="visible"/>
                                      </p:to>
                                    </p:set>
                                    <p:animEffect transition="in" filter="fade">
                                      <p:cBhvr>
                                        <p:cTn id="18" dur="500"/>
                                        <p:tgtEl>
                                          <p:spTgt spid="9113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1139">
                                            <p:txEl>
                                              <p:pRg st="4" end="4"/>
                                            </p:txEl>
                                          </p:spTgt>
                                        </p:tgtEl>
                                        <p:attrNameLst>
                                          <p:attrName>style.visibility</p:attrName>
                                        </p:attrNameLst>
                                      </p:cBhvr>
                                      <p:to>
                                        <p:strVal val="visible"/>
                                      </p:to>
                                    </p:set>
                                    <p:animEffect transition="in" filter="fade">
                                      <p:cBhvr>
                                        <p:cTn id="21" dur="500"/>
                                        <p:tgtEl>
                                          <p:spTgt spid="9113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D8D8-0108-934F-FC95-293F724797F9}"/>
              </a:ext>
            </a:extLst>
          </p:cNvPr>
          <p:cNvSpPr>
            <a:spLocks noGrp="1"/>
          </p:cNvSpPr>
          <p:nvPr>
            <p:ph type="title"/>
          </p:nvPr>
        </p:nvSpPr>
        <p:spPr/>
        <p:txBody>
          <a:bodyPr/>
          <a:lstStyle/>
          <a:p>
            <a:r>
              <a:rPr lang="en-US">
                <a:ea typeface="ＭＳ Ｐゴシック"/>
              </a:rPr>
              <a:t>4. GRASP Controller</a:t>
            </a:r>
            <a:endParaRPr lang="en-US" b="0">
              <a:ea typeface="ＭＳ Ｐゴシック"/>
            </a:endParaRPr>
          </a:p>
        </p:txBody>
      </p:sp>
      <p:sp>
        <p:nvSpPr>
          <p:cNvPr id="3" name="Content Placeholder 2">
            <a:extLst>
              <a:ext uri="{FF2B5EF4-FFF2-40B4-BE49-F238E27FC236}">
                <a16:creationId xmlns:a16="http://schemas.microsoft.com/office/drawing/2014/main" id="{B4365579-D23C-0395-B427-81BFBAF16D68}"/>
              </a:ext>
            </a:extLst>
          </p:cNvPr>
          <p:cNvSpPr>
            <a:spLocks noGrp="1"/>
          </p:cNvSpPr>
          <p:nvPr>
            <p:ph idx="1"/>
          </p:nvPr>
        </p:nvSpPr>
        <p:spPr/>
        <p:txBody>
          <a:bodyPr lIns="91440" tIns="45720" rIns="91440" bIns="45720" anchor="t"/>
          <a:lstStyle/>
          <a:p>
            <a:r>
              <a:rPr lang="en-US">
                <a:ea typeface="ＭＳ Ｐゴシック"/>
              </a:rPr>
              <a:t>Benefits</a:t>
            </a:r>
            <a:endParaRPr lang="en-US"/>
          </a:p>
          <a:p>
            <a:pPr lvl="1"/>
            <a:r>
              <a:rPr lang="en-US">
                <a:ea typeface="ＭＳ Ｐゴシック"/>
              </a:rPr>
              <a:t>Acts as a delegator, allowing specificity</a:t>
            </a:r>
            <a:endParaRPr lang="en-US"/>
          </a:p>
          <a:p>
            <a:pPr lvl="1"/>
            <a:r>
              <a:rPr lang="en-US">
                <a:ea typeface="ＭＳ Ｐゴシック"/>
              </a:rPr>
              <a:t>Keeps operation logic away from the GUI</a:t>
            </a:r>
          </a:p>
          <a:p>
            <a:pPr lvl="1"/>
            <a:r>
              <a:rPr lang="en-US">
                <a:ea typeface="ＭＳ Ｐゴシック"/>
              </a:rPr>
              <a:t>Easy to change hardware inputs</a:t>
            </a:r>
          </a:p>
          <a:p>
            <a:r>
              <a:rPr lang="en-US">
                <a:ea typeface="ＭＳ Ｐゴシック"/>
              </a:rPr>
              <a:t>Examples</a:t>
            </a:r>
          </a:p>
          <a:p>
            <a:pPr lvl="1">
              <a:buFont typeface="Wingdings,Sans-Serif" charset="2"/>
            </a:pPr>
            <a:r>
              <a:rPr lang="en-US">
                <a:ea typeface="ＭＳ Ｐゴシック"/>
              </a:rPr>
              <a:t>A single controller classes for all events (facade)</a:t>
            </a:r>
          </a:p>
          <a:p>
            <a:pPr lvl="1">
              <a:buFont typeface="Wingdings,Sans-Serif" charset="2"/>
            </a:pPr>
            <a:r>
              <a:rPr lang="en-US">
                <a:ea typeface="ＭＳ Ｐゴシック"/>
              </a:rPr>
              <a:t>Controller performs many of the events itself rather than delegate work</a:t>
            </a:r>
          </a:p>
          <a:p>
            <a:pPr lvl="1">
              <a:buFont typeface="Wingdings,Sans-Serif" charset="2"/>
            </a:pPr>
            <a:r>
              <a:rPr lang="en-US">
                <a:ea typeface="ＭＳ Ｐゴシック"/>
              </a:rPr>
              <a:t>Controller maintains a lot of state information about the system (e.g., variables and attributes)</a:t>
            </a:r>
          </a:p>
        </p:txBody>
      </p:sp>
      <p:sp>
        <p:nvSpPr>
          <p:cNvPr id="4" name="Footer Placeholder 3">
            <a:extLst>
              <a:ext uri="{FF2B5EF4-FFF2-40B4-BE49-F238E27FC236}">
                <a16:creationId xmlns:a16="http://schemas.microsoft.com/office/drawing/2014/main" id="{0EBE822D-6ADB-70A6-BDBF-15BAE5AA7007}"/>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82976033-6FA8-B27B-4DE8-F1F4A573E671}"/>
              </a:ext>
            </a:extLst>
          </p:cNvPr>
          <p:cNvSpPr>
            <a:spLocks noGrp="1"/>
          </p:cNvSpPr>
          <p:nvPr>
            <p:ph type="sldNum" sz="quarter" idx="12"/>
          </p:nvPr>
        </p:nvSpPr>
        <p:spPr/>
        <p:txBody>
          <a:bodyPr/>
          <a:lstStyle/>
          <a:p>
            <a:pPr>
              <a:defRPr/>
            </a:pPr>
            <a:fld id="{40579097-A93F-4829-8C7B-A634F4C9FE39}" type="slidenum">
              <a:rPr lang="en-US" altLang="en-US"/>
              <a:pPr>
                <a:defRPr/>
              </a:pPr>
              <a:t>51</a:t>
            </a:fld>
            <a:endParaRPr lang="en-US" altLang="en-US"/>
          </a:p>
        </p:txBody>
      </p:sp>
    </p:spTree>
    <p:extLst>
      <p:ext uri="{BB962C8B-B14F-4D97-AF65-F5344CB8AC3E}">
        <p14:creationId xmlns:p14="http://schemas.microsoft.com/office/powerpoint/2010/main" val="234293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A92F827-CFF5-4597-BFFB-3D2CBCFCDF25}"/>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5. GRASP High Cohesion</a:t>
            </a:r>
          </a:p>
        </p:txBody>
      </p:sp>
      <p:sp>
        <p:nvSpPr>
          <p:cNvPr id="61443" name="Rectangle 3">
            <a:extLst>
              <a:ext uri="{FF2B5EF4-FFF2-40B4-BE49-F238E27FC236}">
                <a16:creationId xmlns:a16="http://schemas.microsoft.com/office/drawing/2014/main" id="{06D88512-4077-4E15-ADDD-E1201A477950}"/>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Char char="²"/>
            </a:pPr>
            <a:r>
              <a:rPr lang="en-US" altLang="en-US">
                <a:latin typeface="Arial" panose="020B0604020202020204" pitchFamily="34" charset="0"/>
                <a:ea typeface="ＭＳ Ｐゴシック" panose="020B0600070205080204" pitchFamily="34" charset="-128"/>
                <a:cs typeface="Arial" panose="020B0604020202020204" pitchFamily="34" charset="0"/>
              </a:rPr>
              <a:t>Problem:</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How can we keep objects in our design</a:t>
            </a:r>
          </a:p>
          <a:p>
            <a:pPr lvl="2" eaLnBrk="1" hangingPunct="1">
              <a:lnSpc>
                <a:spcPct val="90000"/>
              </a:lnSpc>
            </a:pPr>
            <a:r>
              <a:rPr lang="en-US" altLang="en-US">
                <a:latin typeface="Arial" panose="020B0604020202020204" pitchFamily="34" charset="0"/>
                <a:ea typeface="ＭＳ Ｐゴシック" panose="020B0600070205080204" pitchFamily="34" charset="-128"/>
                <a:cs typeface="Arial" panose="020B0604020202020204" pitchFamily="34" charset="0"/>
              </a:rPr>
              <a:t>focused?</a:t>
            </a:r>
          </a:p>
          <a:p>
            <a:pPr lvl="2" eaLnBrk="1" hangingPunct="1">
              <a:lnSpc>
                <a:spcPct val="90000"/>
              </a:lnSpc>
            </a:pPr>
            <a:r>
              <a:rPr lang="en-US" altLang="en-US">
                <a:latin typeface="Arial" panose="020B0604020202020204" pitchFamily="34" charset="0"/>
                <a:ea typeface="ＭＳ Ｐゴシック" panose="020B0600070205080204" pitchFamily="34" charset="-128"/>
                <a:cs typeface="Arial" panose="020B0604020202020204" pitchFamily="34" charset="0"/>
              </a:rPr>
              <a:t>understandable?</a:t>
            </a:r>
          </a:p>
          <a:p>
            <a:pPr lvl="2" eaLnBrk="1" hangingPunct="1">
              <a:lnSpc>
                <a:spcPct val="90000"/>
              </a:lnSpc>
            </a:pPr>
            <a:r>
              <a:rPr lang="en-US" altLang="en-US">
                <a:latin typeface="Arial" panose="020B0604020202020204" pitchFamily="34" charset="0"/>
                <a:ea typeface="ＭＳ Ｐゴシック" panose="020B0600070205080204" pitchFamily="34" charset="-128"/>
                <a:cs typeface="Arial" panose="020B0604020202020204" pitchFamily="34" charset="0"/>
              </a:rPr>
              <a:t>manageable?</a:t>
            </a:r>
          </a:p>
          <a:p>
            <a:pPr eaLnBrk="1" hangingPunct="1">
              <a:lnSpc>
                <a:spcPct val="90000"/>
              </a:lnSpc>
              <a:buFont typeface="Wingdings" panose="05000000000000000000" pitchFamily="2" charset="2"/>
              <a:buChar char="²"/>
            </a:pPr>
            <a:r>
              <a:rPr lang="en-US" altLang="en-US">
                <a:latin typeface="Arial" panose="020B0604020202020204" pitchFamily="34" charset="0"/>
                <a:ea typeface="ＭＳ Ｐゴシック" panose="020B0600070205080204" pitchFamily="34" charset="-128"/>
                <a:cs typeface="Arial" panose="020B0604020202020204" pitchFamily="34" charset="0"/>
              </a:rPr>
              <a:t>Solution:</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Assign a responsibility so that cohesion remains high.</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As with low coupling, use this evaluate alternatives to placing responsibilities in objects</a:t>
            </a:r>
          </a:p>
        </p:txBody>
      </p:sp>
      <p:sp>
        <p:nvSpPr>
          <p:cNvPr id="3" name="Slide Number Placeholder 2">
            <a:extLst>
              <a:ext uri="{FF2B5EF4-FFF2-40B4-BE49-F238E27FC236}">
                <a16:creationId xmlns:a16="http://schemas.microsoft.com/office/drawing/2014/main" id="{724AB327-C01E-49CB-AA0C-C13C2FAA5335}"/>
              </a:ext>
            </a:extLst>
          </p:cNvPr>
          <p:cNvSpPr>
            <a:spLocks noGrp="1"/>
          </p:cNvSpPr>
          <p:nvPr>
            <p:ph type="sldNum" sz="quarter" idx="12"/>
          </p:nvPr>
        </p:nvSpPr>
        <p:spPr/>
        <p:txBody>
          <a:bodyPr/>
          <a:lstStyle/>
          <a:p>
            <a:pPr>
              <a:defRPr/>
            </a:pPr>
            <a:fld id="{40579097-A93F-4829-8C7B-A634F4C9FE39}" type="slidenum">
              <a:rPr lang="en-US" altLang="en-US"/>
              <a:pPr>
                <a:defRPr/>
              </a:pPr>
              <a:t>52</a:t>
            </a:fld>
            <a:endParaRPr lang="en-US"/>
          </a:p>
        </p:txBody>
      </p:sp>
      <p:sp>
        <p:nvSpPr>
          <p:cNvPr id="2" name="Footer Placeholder 1">
            <a:extLst>
              <a:ext uri="{FF2B5EF4-FFF2-40B4-BE49-F238E27FC236}">
                <a16:creationId xmlns:a16="http://schemas.microsoft.com/office/drawing/2014/main" id="{24AEE63F-4558-4B39-9FEA-3808DB534C33}"/>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 calcmode="lin" valueType="num">
                                      <p:cBhvr additive="base">
                                        <p:cTn id="11"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 calcmode="lin" valueType="num">
                                      <p:cBhvr additive="base">
                                        <p:cTn id="15"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anim calcmode="lin" valueType="num">
                                      <p:cBhvr additive="base">
                                        <p:cTn id="19"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anim calcmode="lin" valueType="num">
                                      <p:cBhvr additive="base">
                                        <p:cTn id="23"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61443">
                                            <p:txEl>
                                              <p:pRg st="5" end="5"/>
                                            </p:txEl>
                                          </p:spTgt>
                                        </p:tgtEl>
                                        <p:attrNameLst>
                                          <p:attrName>style.visibility</p:attrName>
                                        </p:attrNameLst>
                                      </p:cBhvr>
                                      <p:to>
                                        <p:strVal val="visible"/>
                                      </p:to>
                                    </p:set>
                                    <p:anim calcmode="lin" valueType="num">
                                      <p:cBhvr additive="base">
                                        <p:cTn id="29"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4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1443">
                                            <p:txEl>
                                              <p:pRg st="6" end="6"/>
                                            </p:txEl>
                                          </p:spTgt>
                                        </p:tgtEl>
                                        <p:attrNameLst>
                                          <p:attrName>style.visibility</p:attrName>
                                        </p:attrNameLst>
                                      </p:cBhvr>
                                      <p:to>
                                        <p:strVal val="visible"/>
                                      </p:to>
                                    </p:set>
                                    <p:anim calcmode="lin" valueType="num">
                                      <p:cBhvr additive="base">
                                        <p:cTn id="33" dur="5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4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1443">
                                            <p:txEl>
                                              <p:pRg st="7" end="7"/>
                                            </p:txEl>
                                          </p:spTgt>
                                        </p:tgtEl>
                                        <p:attrNameLst>
                                          <p:attrName>style.visibility</p:attrName>
                                        </p:attrNameLst>
                                      </p:cBhvr>
                                      <p:to>
                                        <p:strVal val="visible"/>
                                      </p:to>
                                    </p:set>
                                    <p:anim calcmode="lin" valueType="num">
                                      <p:cBhvr additive="base">
                                        <p:cTn id="37" dur="500" fill="hold"/>
                                        <p:tgtEl>
                                          <p:spTgt spid="6144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28BD-E266-4AF9-8FAF-192F96206385}"/>
              </a:ext>
            </a:extLst>
          </p:cNvPr>
          <p:cNvSpPr>
            <a:spLocks noGrp="1"/>
          </p:cNvSpPr>
          <p:nvPr>
            <p:ph type="title"/>
          </p:nvPr>
        </p:nvSpPr>
        <p:spPr/>
        <p:txBody>
          <a:bodyPr/>
          <a:lstStyle/>
          <a:p>
            <a:r>
              <a:rPr lang="en-US">
                <a:ea typeface="ＭＳ Ｐゴシック"/>
              </a:rPr>
              <a:t>Cohesion</a:t>
            </a:r>
            <a:endParaRPr lang="en-US"/>
          </a:p>
        </p:txBody>
      </p:sp>
      <p:sp>
        <p:nvSpPr>
          <p:cNvPr id="3" name="Content Placeholder 2">
            <a:extLst>
              <a:ext uri="{FF2B5EF4-FFF2-40B4-BE49-F238E27FC236}">
                <a16:creationId xmlns:a16="http://schemas.microsoft.com/office/drawing/2014/main" id="{FDF35B0C-2FE9-4F92-A46F-F5043E6CB557}"/>
              </a:ext>
            </a:extLst>
          </p:cNvPr>
          <p:cNvSpPr>
            <a:spLocks noGrp="1"/>
          </p:cNvSpPr>
          <p:nvPr>
            <p:ph idx="1"/>
          </p:nvPr>
        </p:nvSpPr>
        <p:spPr/>
        <p:txBody>
          <a:bodyPr lIns="91440" tIns="45720" rIns="91440" bIns="45720" anchor="t"/>
          <a:lstStyle/>
          <a:p>
            <a:r>
              <a:rPr lang="en-US">
                <a:ea typeface="ＭＳ Ｐゴシック"/>
              </a:rPr>
              <a:t>7 Levels</a:t>
            </a:r>
          </a:p>
          <a:p>
            <a:pPr lvl="1"/>
            <a:r>
              <a:rPr lang="en-US">
                <a:ea typeface="ＭＳ Ｐゴシック"/>
              </a:rPr>
              <a:t>Coincidental</a:t>
            </a:r>
          </a:p>
          <a:p>
            <a:pPr lvl="1"/>
            <a:r>
              <a:rPr lang="en-US">
                <a:ea typeface="ＭＳ Ｐゴシック"/>
              </a:rPr>
              <a:t>Logical</a:t>
            </a:r>
            <a:endParaRPr lang="en-US"/>
          </a:p>
          <a:p>
            <a:pPr lvl="1"/>
            <a:r>
              <a:rPr lang="en-US">
                <a:ea typeface="ＭＳ Ｐゴシック"/>
              </a:rPr>
              <a:t>Temporal</a:t>
            </a:r>
          </a:p>
          <a:p>
            <a:pPr lvl="1"/>
            <a:r>
              <a:rPr lang="en-US">
                <a:ea typeface="ＭＳ Ｐゴシック"/>
              </a:rPr>
              <a:t>Procedural</a:t>
            </a:r>
          </a:p>
          <a:p>
            <a:pPr lvl="1"/>
            <a:r>
              <a:rPr lang="en-US">
                <a:ea typeface="ＭＳ Ｐゴシック"/>
              </a:rPr>
              <a:t>Communicational</a:t>
            </a:r>
          </a:p>
          <a:p>
            <a:pPr lvl="1"/>
            <a:r>
              <a:rPr lang="en-US">
                <a:ea typeface="ＭＳ Ｐゴシック"/>
              </a:rPr>
              <a:t>Functional</a:t>
            </a:r>
          </a:p>
          <a:p>
            <a:pPr lvl="1"/>
            <a:r>
              <a:rPr lang="en-US">
                <a:ea typeface="ＭＳ Ｐゴシック"/>
              </a:rPr>
              <a:t>Informational</a:t>
            </a:r>
          </a:p>
        </p:txBody>
      </p:sp>
      <p:sp>
        <p:nvSpPr>
          <p:cNvPr id="4" name="Footer Placeholder 3">
            <a:extLst>
              <a:ext uri="{FF2B5EF4-FFF2-40B4-BE49-F238E27FC236}">
                <a16:creationId xmlns:a16="http://schemas.microsoft.com/office/drawing/2014/main" id="{2434F01F-D6EF-4041-9958-FA671F0121BB}"/>
              </a:ext>
            </a:extLst>
          </p:cNvPr>
          <p:cNvSpPr>
            <a:spLocks noGrp="1"/>
          </p:cNvSpPr>
          <p:nvPr>
            <p:ph type="ftr" sz="quarter" idx="11"/>
          </p:nvPr>
        </p:nvSpPr>
        <p:spPr/>
        <p:txBody>
          <a:bodyPr/>
          <a:lstStyle/>
          <a:p>
            <a:pPr>
              <a:defRPr/>
            </a:pPr>
            <a:r>
              <a:rPr lang="en-US"/>
              <a:t>Ethan</a:t>
            </a:r>
          </a:p>
        </p:txBody>
      </p:sp>
      <p:sp>
        <p:nvSpPr>
          <p:cNvPr id="5" name="Slide Number Placeholder 4">
            <a:extLst>
              <a:ext uri="{FF2B5EF4-FFF2-40B4-BE49-F238E27FC236}">
                <a16:creationId xmlns:a16="http://schemas.microsoft.com/office/drawing/2014/main" id="{27D7AFD3-E93D-4DD8-B471-0BB718BD0D9E}"/>
              </a:ext>
            </a:extLst>
          </p:cNvPr>
          <p:cNvSpPr>
            <a:spLocks noGrp="1"/>
          </p:cNvSpPr>
          <p:nvPr>
            <p:ph type="sldNum" sz="quarter" idx="12"/>
          </p:nvPr>
        </p:nvSpPr>
        <p:spPr/>
        <p:txBody>
          <a:bodyPr/>
          <a:lstStyle/>
          <a:p>
            <a:pPr>
              <a:defRPr/>
            </a:pPr>
            <a:fld id="{40579097-A93F-4829-8C7B-A634F4C9FE39}" type="slidenum">
              <a:rPr lang="en-US" altLang="en-US"/>
              <a:pPr>
                <a:defRPr/>
              </a:pPr>
              <a:t>53</a:t>
            </a:fld>
            <a:endParaRPr lang="en-US" altLang="en-US"/>
          </a:p>
        </p:txBody>
      </p:sp>
    </p:spTree>
    <p:extLst>
      <p:ext uri="{BB962C8B-B14F-4D97-AF65-F5344CB8AC3E}">
        <p14:creationId xmlns:p14="http://schemas.microsoft.com/office/powerpoint/2010/main" val="3211631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3D5-0544-CDA8-B729-F6E1AD56DABA}"/>
              </a:ext>
            </a:extLst>
          </p:cNvPr>
          <p:cNvSpPr>
            <a:spLocks noGrp="1"/>
          </p:cNvSpPr>
          <p:nvPr>
            <p:ph type="title"/>
          </p:nvPr>
        </p:nvSpPr>
        <p:spPr/>
        <p:txBody>
          <a:bodyPr/>
          <a:lstStyle/>
          <a:p>
            <a:r>
              <a:rPr lang="en-US">
                <a:ea typeface="ＭＳ Ｐゴシック"/>
              </a:rPr>
              <a:t>Coincidental Cohesion (Worst)</a:t>
            </a:r>
            <a:endParaRPr lang="en-US"/>
          </a:p>
        </p:txBody>
      </p:sp>
      <p:sp>
        <p:nvSpPr>
          <p:cNvPr id="3" name="Content Placeholder 2">
            <a:extLst>
              <a:ext uri="{FF2B5EF4-FFF2-40B4-BE49-F238E27FC236}">
                <a16:creationId xmlns:a16="http://schemas.microsoft.com/office/drawing/2014/main" id="{602DB8F5-BF34-22EF-EBB7-40EB77B67CA3}"/>
              </a:ext>
            </a:extLst>
          </p:cNvPr>
          <p:cNvSpPr>
            <a:spLocks noGrp="1"/>
          </p:cNvSpPr>
          <p:nvPr>
            <p:ph idx="1"/>
          </p:nvPr>
        </p:nvSpPr>
        <p:spPr/>
        <p:txBody>
          <a:bodyPr lIns="91440" tIns="45720" rIns="91440" bIns="45720" anchor="t"/>
          <a:lstStyle/>
          <a:p>
            <a:r>
              <a:rPr lang="en-US">
                <a:ea typeface="ＭＳ Ｐゴシック"/>
              </a:rPr>
              <a:t>Modules performs multiple, unrelated actions</a:t>
            </a:r>
            <a:endParaRPr lang="en-US"/>
          </a:p>
        </p:txBody>
      </p:sp>
      <p:sp>
        <p:nvSpPr>
          <p:cNvPr id="4" name="Footer Placeholder 3">
            <a:extLst>
              <a:ext uri="{FF2B5EF4-FFF2-40B4-BE49-F238E27FC236}">
                <a16:creationId xmlns:a16="http://schemas.microsoft.com/office/drawing/2014/main" id="{47A35554-C1C9-6533-3063-5E7258F27B20}"/>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30A31F76-8B24-E8F8-B498-8A8F8C2DB2B4}"/>
              </a:ext>
            </a:extLst>
          </p:cNvPr>
          <p:cNvSpPr>
            <a:spLocks noGrp="1"/>
          </p:cNvSpPr>
          <p:nvPr>
            <p:ph type="sldNum" sz="quarter" idx="12"/>
          </p:nvPr>
        </p:nvSpPr>
        <p:spPr/>
        <p:txBody>
          <a:bodyPr/>
          <a:lstStyle/>
          <a:p>
            <a:pPr>
              <a:defRPr/>
            </a:pPr>
            <a:fld id="{40579097-A93F-4829-8C7B-A634F4C9FE39}" type="slidenum">
              <a:rPr lang="en-US" altLang="en-US"/>
              <a:pPr>
                <a:defRPr/>
              </a:pPr>
              <a:t>54</a:t>
            </a:fld>
            <a:endParaRPr lang="en-US" altLang="en-US"/>
          </a:p>
        </p:txBody>
      </p:sp>
    </p:spTree>
    <p:extLst>
      <p:ext uri="{BB962C8B-B14F-4D97-AF65-F5344CB8AC3E}">
        <p14:creationId xmlns:p14="http://schemas.microsoft.com/office/powerpoint/2010/main" val="472178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1BF0-B214-23C9-2478-E66D91198DAF}"/>
              </a:ext>
            </a:extLst>
          </p:cNvPr>
          <p:cNvSpPr>
            <a:spLocks noGrp="1"/>
          </p:cNvSpPr>
          <p:nvPr>
            <p:ph type="title"/>
          </p:nvPr>
        </p:nvSpPr>
        <p:spPr/>
        <p:txBody>
          <a:bodyPr/>
          <a:lstStyle/>
          <a:p>
            <a:r>
              <a:rPr lang="en-US">
                <a:ea typeface="ＭＳ Ｐゴシック"/>
              </a:rPr>
              <a:t>Coincidental Cohesion (Worst)</a:t>
            </a:r>
            <a:endParaRPr lang="en-US"/>
          </a:p>
        </p:txBody>
      </p:sp>
      <p:pic>
        <p:nvPicPr>
          <p:cNvPr id="6" name="Picture 6" descr="Graphical user interface, text, application, email&#10;&#10;Description automatically generated">
            <a:extLst>
              <a:ext uri="{FF2B5EF4-FFF2-40B4-BE49-F238E27FC236}">
                <a16:creationId xmlns:a16="http://schemas.microsoft.com/office/drawing/2014/main" id="{C94AF748-0BCA-4B95-B7BD-65A683987D15}"/>
              </a:ext>
            </a:extLst>
          </p:cNvPr>
          <p:cNvPicPr>
            <a:picLocks noGrp="1" noChangeAspect="1"/>
          </p:cNvPicPr>
          <p:nvPr>
            <p:ph idx="1"/>
          </p:nvPr>
        </p:nvPicPr>
        <p:blipFill>
          <a:blip r:embed="rId2"/>
          <a:stretch>
            <a:fillRect/>
          </a:stretch>
        </p:blipFill>
        <p:spPr>
          <a:xfrm>
            <a:off x="1165324" y="1600200"/>
            <a:ext cx="6813353" cy="4525963"/>
          </a:xfrm>
        </p:spPr>
      </p:pic>
      <p:sp>
        <p:nvSpPr>
          <p:cNvPr id="4" name="Footer Placeholder 3">
            <a:extLst>
              <a:ext uri="{FF2B5EF4-FFF2-40B4-BE49-F238E27FC236}">
                <a16:creationId xmlns:a16="http://schemas.microsoft.com/office/drawing/2014/main" id="{DA6C821E-433A-C4AF-B843-D62AA0ACE4F7}"/>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904CCD2B-870A-B681-A86B-1969BF41E5D3}"/>
              </a:ext>
            </a:extLst>
          </p:cNvPr>
          <p:cNvSpPr>
            <a:spLocks noGrp="1"/>
          </p:cNvSpPr>
          <p:nvPr>
            <p:ph type="sldNum" sz="quarter" idx="12"/>
          </p:nvPr>
        </p:nvSpPr>
        <p:spPr/>
        <p:txBody>
          <a:bodyPr/>
          <a:lstStyle/>
          <a:p>
            <a:pPr>
              <a:defRPr/>
            </a:pPr>
            <a:fld id="{40579097-A93F-4829-8C7B-A634F4C9FE39}" type="slidenum">
              <a:rPr lang="en-US" altLang="en-US"/>
              <a:pPr>
                <a:defRPr/>
              </a:pPr>
              <a:t>55</a:t>
            </a:fld>
            <a:endParaRPr lang="en-US" altLang="en-US"/>
          </a:p>
        </p:txBody>
      </p:sp>
    </p:spTree>
    <p:extLst>
      <p:ext uri="{BB962C8B-B14F-4D97-AF65-F5344CB8AC3E}">
        <p14:creationId xmlns:p14="http://schemas.microsoft.com/office/powerpoint/2010/main" val="222458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280F-E23E-07BF-23AC-F50A5C666DBE}"/>
              </a:ext>
            </a:extLst>
          </p:cNvPr>
          <p:cNvSpPr>
            <a:spLocks noGrp="1"/>
          </p:cNvSpPr>
          <p:nvPr>
            <p:ph type="title"/>
          </p:nvPr>
        </p:nvSpPr>
        <p:spPr/>
        <p:txBody>
          <a:bodyPr/>
          <a:lstStyle/>
          <a:p>
            <a:r>
              <a:rPr lang="en-US">
                <a:ea typeface="ＭＳ Ｐゴシック"/>
              </a:rPr>
              <a:t>Coincidental Cohesion (Worst)</a:t>
            </a:r>
            <a:endParaRPr lang="en-US"/>
          </a:p>
        </p:txBody>
      </p:sp>
      <p:sp>
        <p:nvSpPr>
          <p:cNvPr id="3" name="Content Placeholder 2">
            <a:extLst>
              <a:ext uri="{FF2B5EF4-FFF2-40B4-BE49-F238E27FC236}">
                <a16:creationId xmlns:a16="http://schemas.microsoft.com/office/drawing/2014/main" id="{49FD1613-F7A4-9280-E219-302870EA10A6}"/>
              </a:ext>
            </a:extLst>
          </p:cNvPr>
          <p:cNvSpPr>
            <a:spLocks noGrp="1"/>
          </p:cNvSpPr>
          <p:nvPr>
            <p:ph idx="1"/>
          </p:nvPr>
        </p:nvSpPr>
        <p:spPr/>
        <p:txBody>
          <a:bodyPr lIns="91440" tIns="45720" rIns="91440" bIns="45720" anchor="t"/>
          <a:lstStyle/>
          <a:p>
            <a:r>
              <a:rPr lang="en-US">
                <a:ea typeface="ＭＳ Ｐゴシック"/>
              </a:rPr>
              <a:t>Degrades maintainability</a:t>
            </a:r>
          </a:p>
          <a:p>
            <a:r>
              <a:rPr lang="en-US">
                <a:ea typeface="ＭＳ Ｐゴシック"/>
              </a:rPr>
              <a:t>Harms reusability</a:t>
            </a:r>
            <a:endParaRPr lang="en-US"/>
          </a:p>
          <a:p>
            <a:endParaRPr lang="en-US"/>
          </a:p>
          <a:p>
            <a:r>
              <a:rPr lang="en-US">
                <a:ea typeface="ＭＳ Ｐゴシック"/>
              </a:rPr>
              <a:t>Fix</a:t>
            </a:r>
          </a:p>
          <a:p>
            <a:pPr lvl="1"/>
            <a:r>
              <a:rPr lang="en-US">
                <a:ea typeface="ＭＳ Ｐゴシック"/>
              </a:rPr>
              <a:t>Break into separate modules</a:t>
            </a:r>
            <a:endParaRPr lang="en-US"/>
          </a:p>
        </p:txBody>
      </p:sp>
      <p:sp>
        <p:nvSpPr>
          <p:cNvPr id="4" name="Footer Placeholder 3">
            <a:extLst>
              <a:ext uri="{FF2B5EF4-FFF2-40B4-BE49-F238E27FC236}">
                <a16:creationId xmlns:a16="http://schemas.microsoft.com/office/drawing/2014/main" id="{EF41926E-784B-8EDD-D4E0-17BE2B597B10}"/>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A70BE475-C86A-7861-9423-AE68E8B44C67}"/>
              </a:ext>
            </a:extLst>
          </p:cNvPr>
          <p:cNvSpPr>
            <a:spLocks noGrp="1"/>
          </p:cNvSpPr>
          <p:nvPr>
            <p:ph type="sldNum" sz="quarter" idx="12"/>
          </p:nvPr>
        </p:nvSpPr>
        <p:spPr/>
        <p:txBody>
          <a:bodyPr/>
          <a:lstStyle/>
          <a:p>
            <a:pPr>
              <a:defRPr/>
            </a:pPr>
            <a:fld id="{40579097-A93F-4829-8C7B-A634F4C9FE39}" type="slidenum">
              <a:rPr lang="en-US" altLang="en-US"/>
              <a:pPr>
                <a:defRPr/>
              </a:pPr>
              <a:t>56</a:t>
            </a:fld>
            <a:endParaRPr lang="en-US" altLang="en-US"/>
          </a:p>
        </p:txBody>
      </p:sp>
    </p:spTree>
    <p:extLst>
      <p:ext uri="{BB962C8B-B14F-4D97-AF65-F5344CB8AC3E}">
        <p14:creationId xmlns:p14="http://schemas.microsoft.com/office/powerpoint/2010/main" val="356063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F4E0-9213-4E8F-6171-7DE47853A23D}"/>
              </a:ext>
            </a:extLst>
          </p:cNvPr>
          <p:cNvSpPr>
            <a:spLocks noGrp="1"/>
          </p:cNvSpPr>
          <p:nvPr>
            <p:ph type="title"/>
          </p:nvPr>
        </p:nvSpPr>
        <p:spPr/>
        <p:txBody>
          <a:bodyPr/>
          <a:lstStyle/>
          <a:p>
            <a:r>
              <a:rPr lang="en-US">
                <a:ea typeface="ＭＳ Ｐゴシック"/>
              </a:rPr>
              <a:t>Logical Cohesion</a:t>
            </a:r>
            <a:endParaRPr lang="en-US"/>
          </a:p>
        </p:txBody>
      </p:sp>
      <p:sp>
        <p:nvSpPr>
          <p:cNvPr id="3" name="Content Placeholder 2">
            <a:extLst>
              <a:ext uri="{FF2B5EF4-FFF2-40B4-BE49-F238E27FC236}">
                <a16:creationId xmlns:a16="http://schemas.microsoft.com/office/drawing/2014/main" id="{7B16C8C3-2CBA-E2BA-6721-A40B1F6CB61D}"/>
              </a:ext>
            </a:extLst>
          </p:cNvPr>
          <p:cNvSpPr>
            <a:spLocks noGrp="1"/>
          </p:cNvSpPr>
          <p:nvPr>
            <p:ph idx="1"/>
          </p:nvPr>
        </p:nvSpPr>
        <p:spPr/>
        <p:txBody>
          <a:bodyPr lIns="91440" tIns="45720" rIns="91440" bIns="45720" anchor="t"/>
          <a:lstStyle/>
          <a:p>
            <a:r>
              <a:rPr lang="en-US">
                <a:ea typeface="ＭＳ Ｐゴシック"/>
              </a:rPr>
              <a:t>Module can perform a series of related actions that are chosen by the calling module</a:t>
            </a:r>
            <a:endParaRPr lang="en-US"/>
          </a:p>
        </p:txBody>
      </p:sp>
      <p:sp>
        <p:nvSpPr>
          <p:cNvPr id="4" name="Footer Placeholder 3">
            <a:extLst>
              <a:ext uri="{FF2B5EF4-FFF2-40B4-BE49-F238E27FC236}">
                <a16:creationId xmlns:a16="http://schemas.microsoft.com/office/drawing/2014/main" id="{E3829813-88E0-A249-004D-5709A745C02B}"/>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E607FD4D-D4E3-711D-95AB-F76305019270}"/>
              </a:ext>
            </a:extLst>
          </p:cNvPr>
          <p:cNvSpPr>
            <a:spLocks noGrp="1"/>
          </p:cNvSpPr>
          <p:nvPr>
            <p:ph type="sldNum" sz="quarter" idx="12"/>
          </p:nvPr>
        </p:nvSpPr>
        <p:spPr/>
        <p:txBody>
          <a:bodyPr/>
          <a:lstStyle/>
          <a:p>
            <a:pPr>
              <a:defRPr/>
            </a:pPr>
            <a:fld id="{40579097-A93F-4829-8C7B-A634F4C9FE39}" type="slidenum">
              <a:rPr lang="en-US" altLang="en-US"/>
              <a:pPr>
                <a:defRPr/>
              </a:pPr>
              <a:t>57</a:t>
            </a:fld>
            <a:endParaRPr lang="en-US" altLang="en-US"/>
          </a:p>
        </p:txBody>
      </p:sp>
    </p:spTree>
    <p:extLst>
      <p:ext uri="{BB962C8B-B14F-4D97-AF65-F5344CB8AC3E}">
        <p14:creationId xmlns:p14="http://schemas.microsoft.com/office/powerpoint/2010/main" val="4061604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1B4C-6E1B-3FEF-BC80-C8D91ABBA4D7}"/>
              </a:ext>
            </a:extLst>
          </p:cNvPr>
          <p:cNvSpPr>
            <a:spLocks noGrp="1"/>
          </p:cNvSpPr>
          <p:nvPr>
            <p:ph type="title"/>
          </p:nvPr>
        </p:nvSpPr>
        <p:spPr/>
        <p:txBody>
          <a:bodyPr/>
          <a:lstStyle/>
          <a:p>
            <a:r>
              <a:rPr lang="en-US">
                <a:ea typeface="ＭＳ Ｐゴシック"/>
              </a:rPr>
              <a:t>Logical Cohesion</a:t>
            </a:r>
          </a:p>
        </p:txBody>
      </p:sp>
      <p:pic>
        <p:nvPicPr>
          <p:cNvPr id="6" name="Picture 6">
            <a:extLst>
              <a:ext uri="{FF2B5EF4-FFF2-40B4-BE49-F238E27FC236}">
                <a16:creationId xmlns:a16="http://schemas.microsoft.com/office/drawing/2014/main" id="{63A1E06B-DAF8-F511-1E46-C16428FAC904}"/>
              </a:ext>
            </a:extLst>
          </p:cNvPr>
          <p:cNvPicPr>
            <a:picLocks noGrp="1" noChangeAspect="1"/>
          </p:cNvPicPr>
          <p:nvPr>
            <p:ph idx="1"/>
          </p:nvPr>
        </p:nvPicPr>
        <p:blipFill>
          <a:blip r:embed="rId2"/>
          <a:stretch>
            <a:fillRect/>
          </a:stretch>
        </p:blipFill>
        <p:spPr>
          <a:xfrm>
            <a:off x="1396219" y="1600200"/>
            <a:ext cx="6351562" cy="4525963"/>
          </a:xfrm>
        </p:spPr>
      </p:pic>
      <p:sp>
        <p:nvSpPr>
          <p:cNvPr id="4" name="Footer Placeholder 3">
            <a:extLst>
              <a:ext uri="{FF2B5EF4-FFF2-40B4-BE49-F238E27FC236}">
                <a16:creationId xmlns:a16="http://schemas.microsoft.com/office/drawing/2014/main" id="{3BA51E5E-DD9F-F227-0DBE-403657CA16C4}"/>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67188007-7EB9-0D5B-E0C7-DC2F1FE9DCE5}"/>
              </a:ext>
            </a:extLst>
          </p:cNvPr>
          <p:cNvSpPr>
            <a:spLocks noGrp="1"/>
          </p:cNvSpPr>
          <p:nvPr>
            <p:ph type="sldNum" sz="quarter" idx="12"/>
          </p:nvPr>
        </p:nvSpPr>
        <p:spPr/>
        <p:txBody>
          <a:bodyPr/>
          <a:lstStyle/>
          <a:p>
            <a:pPr>
              <a:defRPr/>
            </a:pPr>
            <a:fld id="{40579097-A93F-4829-8C7B-A634F4C9FE39}" type="slidenum">
              <a:rPr lang="en-US" altLang="en-US"/>
              <a:pPr>
                <a:defRPr/>
              </a:pPr>
              <a:t>58</a:t>
            </a:fld>
            <a:endParaRPr lang="en-US" altLang="en-US"/>
          </a:p>
        </p:txBody>
      </p:sp>
    </p:spTree>
    <p:extLst>
      <p:ext uri="{BB962C8B-B14F-4D97-AF65-F5344CB8AC3E}">
        <p14:creationId xmlns:p14="http://schemas.microsoft.com/office/powerpoint/2010/main" val="2647011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1739-F164-1110-0EDB-F27E82BDF60A}"/>
              </a:ext>
            </a:extLst>
          </p:cNvPr>
          <p:cNvSpPr>
            <a:spLocks noGrp="1"/>
          </p:cNvSpPr>
          <p:nvPr>
            <p:ph type="title"/>
          </p:nvPr>
        </p:nvSpPr>
        <p:spPr/>
        <p:txBody>
          <a:bodyPr/>
          <a:lstStyle/>
          <a:p>
            <a:r>
              <a:rPr lang="en-US">
                <a:ea typeface="ＭＳ Ｐゴシック"/>
              </a:rPr>
              <a:t>Logical Cohesion</a:t>
            </a:r>
            <a:endParaRPr lang="en-US"/>
          </a:p>
        </p:txBody>
      </p:sp>
      <p:sp>
        <p:nvSpPr>
          <p:cNvPr id="3" name="Content Placeholder 2">
            <a:extLst>
              <a:ext uri="{FF2B5EF4-FFF2-40B4-BE49-F238E27FC236}">
                <a16:creationId xmlns:a16="http://schemas.microsoft.com/office/drawing/2014/main" id="{1ABBEF62-FE37-AF7D-74DD-348BB5F46A03}"/>
              </a:ext>
            </a:extLst>
          </p:cNvPr>
          <p:cNvSpPr>
            <a:spLocks noGrp="1"/>
          </p:cNvSpPr>
          <p:nvPr>
            <p:ph idx="1"/>
          </p:nvPr>
        </p:nvSpPr>
        <p:spPr/>
        <p:txBody>
          <a:bodyPr lIns="91440" tIns="45720" rIns="91440" bIns="45720" anchor="t"/>
          <a:lstStyle/>
          <a:p>
            <a:r>
              <a:rPr lang="en-US">
                <a:ea typeface="ＭＳ Ｐゴシック"/>
              </a:rPr>
              <a:t>Interface can be difficult to understand</a:t>
            </a:r>
          </a:p>
          <a:p>
            <a:r>
              <a:rPr lang="en-US">
                <a:ea typeface="ＭＳ Ｐゴシック"/>
              </a:rPr>
              <a:t>Code for more than one action may be intertwined</a:t>
            </a:r>
            <a:endParaRPr lang="en-US"/>
          </a:p>
          <a:p>
            <a:r>
              <a:rPr lang="en-US">
                <a:ea typeface="ＭＳ Ｐゴシック"/>
              </a:rPr>
              <a:t>Difficult to reuse</a:t>
            </a:r>
            <a:endParaRPr lang="en-US"/>
          </a:p>
        </p:txBody>
      </p:sp>
      <p:sp>
        <p:nvSpPr>
          <p:cNvPr id="4" name="Footer Placeholder 3">
            <a:extLst>
              <a:ext uri="{FF2B5EF4-FFF2-40B4-BE49-F238E27FC236}">
                <a16:creationId xmlns:a16="http://schemas.microsoft.com/office/drawing/2014/main" id="{E1EA892A-7676-7D31-E2C4-432CDB8B4E4B}"/>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4F810FA5-CB83-4063-1228-A66778FD86C1}"/>
              </a:ext>
            </a:extLst>
          </p:cNvPr>
          <p:cNvSpPr>
            <a:spLocks noGrp="1"/>
          </p:cNvSpPr>
          <p:nvPr>
            <p:ph type="sldNum" sz="quarter" idx="12"/>
          </p:nvPr>
        </p:nvSpPr>
        <p:spPr/>
        <p:txBody>
          <a:bodyPr/>
          <a:lstStyle/>
          <a:p>
            <a:pPr>
              <a:defRPr/>
            </a:pPr>
            <a:fld id="{40579097-A93F-4829-8C7B-A634F4C9FE39}" type="slidenum">
              <a:rPr lang="en-US" altLang="en-US"/>
              <a:pPr>
                <a:defRPr/>
              </a:pPr>
              <a:t>59</a:t>
            </a:fld>
            <a:endParaRPr lang="en-US" altLang="en-US"/>
          </a:p>
        </p:txBody>
      </p:sp>
    </p:spTree>
    <p:extLst>
      <p:ext uri="{BB962C8B-B14F-4D97-AF65-F5344CB8AC3E}">
        <p14:creationId xmlns:p14="http://schemas.microsoft.com/office/powerpoint/2010/main" val="403998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9663C1D2-D166-4ED6-8C3E-576EF10F11EA}"/>
              </a:ext>
            </a:extLst>
          </p:cNvPr>
          <p:cNvSpPr>
            <a:spLocks noGrp="1" noChangeArrowheads="1"/>
          </p:cNvSpPr>
          <p:nvPr>
            <p:ph type="title"/>
          </p:nvPr>
        </p:nvSpPr>
        <p:spPr>
          <a:xfrm>
            <a:off x="459058" y="304800"/>
            <a:ext cx="7999142" cy="669925"/>
          </a:xfrm>
        </p:spPr>
        <p:txBody>
          <a:bodyPr>
            <a:normAutofit/>
          </a:bodyPr>
          <a:lstStyle/>
          <a:p>
            <a:pPr eaLnBrk="1" fontAlgn="auto" hangingPunct="1">
              <a:spcAft>
                <a:spcPts val="0"/>
              </a:spcAft>
              <a:defRPr/>
            </a:pPr>
            <a:r>
              <a:rPr lang="en-US">
                <a:ea typeface="ＭＳ Ｐゴシック"/>
              </a:rPr>
              <a:t>What is an object responsibility?</a:t>
            </a:r>
          </a:p>
        </p:txBody>
      </p:sp>
      <p:sp>
        <p:nvSpPr>
          <p:cNvPr id="238595" name="Rectangle 3">
            <a:extLst>
              <a:ext uri="{FF2B5EF4-FFF2-40B4-BE49-F238E27FC236}">
                <a16:creationId xmlns:a16="http://schemas.microsoft.com/office/drawing/2014/main" id="{5C03B60D-27D0-48F1-9DE7-193CF25ED295}"/>
              </a:ext>
            </a:extLst>
          </p:cNvPr>
          <p:cNvSpPr>
            <a:spLocks noGrp="1" noChangeArrowheads="1"/>
          </p:cNvSpPr>
          <p:nvPr>
            <p:ph idx="1"/>
          </p:nvPr>
        </p:nvSpPr>
        <p:spPr bwMode="auto">
          <a:xfrm>
            <a:off x="457200" y="1219200"/>
            <a:ext cx="72390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Char char="²"/>
            </a:pPr>
            <a:r>
              <a:rPr lang="en-US" altLang="en-US">
                <a:latin typeface="Arial" panose="020B0604020202020204" pitchFamily="34" charset="0"/>
                <a:ea typeface="ＭＳ Ｐゴシック" panose="020B0600070205080204" pitchFamily="34" charset="-128"/>
                <a:cs typeface="Arial" panose="020B0604020202020204" pitchFamily="34" charset="0"/>
              </a:rPr>
              <a:t>Doing</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doing something itself (creating an object; performing a calculation)</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initiating action in other objects</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controlling and coordinating activities in other objects</a:t>
            </a:r>
          </a:p>
          <a:p>
            <a:pPr eaLnBrk="1" hangingPunct="1">
              <a:lnSpc>
                <a:spcPct val="90000"/>
              </a:lnSpc>
              <a:buFont typeface="Wingdings" panose="05000000000000000000" pitchFamily="2" charset="2"/>
              <a:buChar char="²"/>
            </a:pPr>
            <a:r>
              <a:rPr lang="en-US" altLang="en-US">
                <a:latin typeface="Arial" panose="020B0604020202020204" pitchFamily="34" charset="0"/>
                <a:ea typeface="ＭＳ Ｐゴシック" panose="020B0600070205080204" pitchFamily="34" charset="-128"/>
                <a:cs typeface="Arial" panose="020B0604020202020204" pitchFamily="34" charset="0"/>
              </a:rPr>
              <a:t>Knowing</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knowing about private encapsulated data</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knowing about related objects</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knowing about things it can derive or calculate</a:t>
            </a:r>
          </a:p>
          <a:p>
            <a:pPr eaLnBrk="1" hangingPunct="1">
              <a:lnSpc>
                <a:spcPct val="90000"/>
              </a:lnSpc>
              <a:buFont typeface="Wingdings" panose="05000000000000000000" pitchFamily="2" charset="2"/>
              <a:buChar char="²"/>
            </a:pPr>
            <a:r>
              <a:rPr lang="en-US" altLang="en-US">
                <a:latin typeface="Arial" panose="020B0604020202020204" pitchFamily="34" charset="0"/>
                <a:ea typeface="ＭＳ Ｐゴシック" panose="020B0600070205080204" pitchFamily="34" charset="-128"/>
                <a:cs typeface="Arial" panose="020B0604020202020204" pitchFamily="34" charset="0"/>
              </a:rPr>
              <a:t>Responsibilities vary in “granularity”</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big (hundreds of classes); example: “provide access to relational databases”</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small (one method); example: “create an instance of </a:t>
            </a:r>
            <a:r>
              <a:rPr lang="en-US" altLang="en-US" i="1">
                <a:latin typeface="Arial" panose="020B0604020202020204" pitchFamily="34" charset="0"/>
                <a:ea typeface="ＭＳ Ｐゴシック" panose="020B0600070205080204" pitchFamily="34" charset="-128"/>
                <a:cs typeface="Arial" panose="020B0604020202020204" pitchFamily="34" charset="0"/>
              </a:rPr>
              <a:t>Sale</a:t>
            </a:r>
            <a:r>
              <a:rPr lang="en-US" altLang="en-US">
                <a:latin typeface="Arial" panose="020B0604020202020204" pitchFamily="34" charset="0"/>
                <a:ea typeface="ＭＳ Ｐゴシック" panose="020B0600070205080204" pitchFamily="34" charset="-128"/>
                <a:cs typeface="Arial" panose="020B0604020202020204" pitchFamily="34" charset="0"/>
              </a:rPr>
              <a:t>”</a:t>
            </a:r>
          </a:p>
        </p:txBody>
      </p:sp>
      <p:sp>
        <p:nvSpPr>
          <p:cNvPr id="3" name="Slide Number Placeholder 2">
            <a:extLst>
              <a:ext uri="{FF2B5EF4-FFF2-40B4-BE49-F238E27FC236}">
                <a16:creationId xmlns:a16="http://schemas.microsoft.com/office/drawing/2014/main" id="{66B40083-CA4D-4E96-9386-328616F68014}"/>
              </a:ext>
            </a:extLst>
          </p:cNvPr>
          <p:cNvSpPr>
            <a:spLocks noGrp="1"/>
          </p:cNvSpPr>
          <p:nvPr>
            <p:ph type="sldNum" sz="quarter" idx="12"/>
          </p:nvPr>
        </p:nvSpPr>
        <p:spPr/>
        <p:txBody>
          <a:bodyPr/>
          <a:lstStyle/>
          <a:p>
            <a:pPr>
              <a:defRPr/>
            </a:pPr>
            <a:fld id="{40579097-A93F-4829-8C7B-A634F4C9FE39}" type="slidenum">
              <a:rPr lang="en-US" altLang="en-US"/>
              <a:pPr>
                <a:defRPr/>
              </a:pPr>
              <a:t>6</a:t>
            </a:fld>
            <a:endParaRPr lang="en-US"/>
          </a:p>
        </p:txBody>
      </p:sp>
      <p:sp>
        <p:nvSpPr>
          <p:cNvPr id="2" name="Footer Placeholder 1">
            <a:extLst>
              <a:ext uri="{FF2B5EF4-FFF2-40B4-BE49-F238E27FC236}">
                <a16:creationId xmlns:a16="http://schemas.microsoft.com/office/drawing/2014/main" id="{F7027A67-9B14-45D8-BD92-66A04C0A11AB}"/>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fade">
                                      <p:cBhvr>
                                        <p:cTn id="7" dur="500"/>
                                        <p:tgtEl>
                                          <p:spTgt spid="2385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8595">
                                            <p:txEl>
                                              <p:pRg st="1" end="1"/>
                                            </p:txEl>
                                          </p:spTgt>
                                        </p:tgtEl>
                                        <p:attrNameLst>
                                          <p:attrName>style.visibility</p:attrName>
                                        </p:attrNameLst>
                                      </p:cBhvr>
                                      <p:to>
                                        <p:strVal val="visible"/>
                                      </p:to>
                                    </p:set>
                                    <p:animEffect transition="in" filter="fade">
                                      <p:cBhvr>
                                        <p:cTn id="10" dur="500"/>
                                        <p:tgtEl>
                                          <p:spTgt spid="2385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8595">
                                            <p:txEl>
                                              <p:pRg st="2" end="2"/>
                                            </p:txEl>
                                          </p:spTgt>
                                        </p:tgtEl>
                                        <p:attrNameLst>
                                          <p:attrName>style.visibility</p:attrName>
                                        </p:attrNameLst>
                                      </p:cBhvr>
                                      <p:to>
                                        <p:strVal val="visible"/>
                                      </p:to>
                                    </p:set>
                                    <p:animEffect transition="in" filter="fade">
                                      <p:cBhvr>
                                        <p:cTn id="13" dur="500"/>
                                        <p:tgtEl>
                                          <p:spTgt spid="23859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8595">
                                            <p:txEl>
                                              <p:pRg st="3" end="3"/>
                                            </p:txEl>
                                          </p:spTgt>
                                        </p:tgtEl>
                                        <p:attrNameLst>
                                          <p:attrName>style.visibility</p:attrName>
                                        </p:attrNameLst>
                                      </p:cBhvr>
                                      <p:to>
                                        <p:strVal val="visible"/>
                                      </p:to>
                                    </p:set>
                                    <p:animEffect transition="in" filter="fade">
                                      <p:cBhvr>
                                        <p:cTn id="16" dur="500"/>
                                        <p:tgtEl>
                                          <p:spTgt spid="23859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8595">
                                            <p:txEl>
                                              <p:pRg st="4" end="4"/>
                                            </p:txEl>
                                          </p:spTgt>
                                        </p:tgtEl>
                                        <p:attrNameLst>
                                          <p:attrName>style.visibility</p:attrName>
                                        </p:attrNameLst>
                                      </p:cBhvr>
                                      <p:to>
                                        <p:strVal val="visible"/>
                                      </p:to>
                                    </p:set>
                                    <p:animEffect transition="in" filter="fade">
                                      <p:cBhvr>
                                        <p:cTn id="21" dur="500"/>
                                        <p:tgtEl>
                                          <p:spTgt spid="23859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8595">
                                            <p:txEl>
                                              <p:pRg st="5" end="5"/>
                                            </p:txEl>
                                          </p:spTgt>
                                        </p:tgtEl>
                                        <p:attrNameLst>
                                          <p:attrName>style.visibility</p:attrName>
                                        </p:attrNameLst>
                                      </p:cBhvr>
                                      <p:to>
                                        <p:strVal val="visible"/>
                                      </p:to>
                                    </p:set>
                                    <p:animEffect transition="in" filter="fade">
                                      <p:cBhvr>
                                        <p:cTn id="24" dur="500"/>
                                        <p:tgtEl>
                                          <p:spTgt spid="23859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8595">
                                            <p:txEl>
                                              <p:pRg st="6" end="6"/>
                                            </p:txEl>
                                          </p:spTgt>
                                        </p:tgtEl>
                                        <p:attrNameLst>
                                          <p:attrName>style.visibility</p:attrName>
                                        </p:attrNameLst>
                                      </p:cBhvr>
                                      <p:to>
                                        <p:strVal val="visible"/>
                                      </p:to>
                                    </p:set>
                                    <p:animEffect transition="in" filter="fade">
                                      <p:cBhvr>
                                        <p:cTn id="27" dur="500"/>
                                        <p:tgtEl>
                                          <p:spTgt spid="23859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8595">
                                            <p:txEl>
                                              <p:pRg st="7" end="7"/>
                                            </p:txEl>
                                          </p:spTgt>
                                        </p:tgtEl>
                                        <p:attrNameLst>
                                          <p:attrName>style.visibility</p:attrName>
                                        </p:attrNameLst>
                                      </p:cBhvr>
                                      <p:to>
                                        <p:strVal val="visible"/>
                                      </p:to>
                                    </p:set>
                                    <p:animEffect transition="in" filter="fade">
                                      <p:cBhvr>
                                        <p:cTn id="30" dur="500"/>
                                        <p:tgtEl>
                                          <p:spTgt spid="23859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8595">
                                            <p:txEl>
                                              <p:pRg st="8" end="8"/>
                                            </p:txEl>
                                          </p:spTgt>
                                        </p:tgtEl>
                                        <p:attrNameLst>
                                          <p:attrName>style.visibility</p:attrName>
                                        </p:attrNameLst>
                                      </p:cBhvr>
                                      <p:to>
                                        <p:strVal val="visible"/>
                                      </p:to>
                                    </p:set>
                                    <p:animEffect transition="in" filter="fade">
                                      <p:cBhvr>
                                        <p:cTn id="35" dur="500"/>
                                        <p:tgtEl>
                                          <p:spTgt spid="238595">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8595">
                                            <p:txEl>
                                              <p:pRg st="9" end="9"/>
                                            </p:txEl>
                                          </p:spTgt>
                                        </p:tgtEl>
                                        <p:attrNameLst>
                                          <p:attrName>style.visibility</p:attrName>
                                        </p:attrNameLst>
                                      </p:cBhvr>
                                      <p:to>
                                        <p:strVal val="visible"/>
                                      </p:to>
                                    </p:set>
                                    <p:animEffect transition="in" filter="fade">
                                      <p:cBhvr>
                                        <p:cTn id="38" dur="500"/>
                                        <p:tgtEl>
                                          <p:spTgt spid="238595">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8595">
                                            <p:txEl>
                                              <p:pRg st="10" end="10"/>
                                            </p:txEl>
                                          </p:spTgt>
                                        </p:tgtEl>
                                        <p:attrNameLst>
                                          <p:attrName>style.visibility</p:attrName>
                                        </p:attrNameLst>
                                      </p:cBhvr>
                                      <p:to>
                                        <p:strVal val="visible"/>
                                      </p:to>
                                    </p:set>
                                    <p:animEffect transition="in" filter="fade">
                                      <p:cBhvr>
                                        <p:cTn id="41" dur="500"/>
                                        <p:tgtEl>
                                          <p:spTgt spid="2385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056C-0CD8-B8BE-82E8-CB34327358E4}"/>
              </a:ext>
            </a:extLst>
          </p:cNvPr>
          <p:cNvSpPr>
            <a:spLocks noGrp="1"/>
          </p:cNvSpPr>
          <p:nvPr>
            <p:ph type="title"/>
          </p:nvPr>
        </p:nvSpPr>
        <p:spPr/>
        <p:txBody>
          <a:bodyPr/>
          <a:lstStyle/>
          <a:p>
            <a:r>
              <a:rPr lang="en-US">
                <a:ea typeface="ＭＳ Ｐゴシック"/>
              </a:rPr>
              <a:t>Temporal Cohesion</a:t>
            </a:r>
            <a:endParaRPr lang="en-US"/>
          </a:p>
        </p:txBody>
      </p:sp>
      <p:sp>
        <p:nvSpPr>
          <p:cNvPr id="3" name="Content Placeholder 2">
            <a:extLst>
              <a:ext uri="{FF2B5EF4-FFF2-40B4-BE49-F238E27FC236}">
                <a16:creationId xmlns:a16="http://schemas.microsoft.com/office/drawing/2014/main" id="{3E1659EE-CF5B-8493-D201-3995E290F802}"/>
              </a:ext>
            </a:extLst>
          </p:cNvPr>
          <p:cNvSpPr>
            <a:spLocks noGrp="1"/>
          </p:cNvSpPr>
          <p:nvPr>
            <p:ph idx="1"/>
          </p:nvPr>
        </p:nvSpPr>
        <p:spPr/>
        <p:txBody>
          <a:bodyPr lIns="91440" tIns="45720" rIns="91440" bIns="45720" anchor="t"/>
          <a:lstStyle/>
          <a:p>
            <a:r>
              <a:rPr lang="en-US">
                <a:ea typeface="ＭＳ Ｐゴシック"/>
              </a:rPr>
              <a:t>Module performs series of actions related in time</a:t>
            </a:r>
            <a:endParaRPr lang="en-US"/>
          </a:p>
        </p:txBody>
      </p:sp>
      <p:sp>
        <p:nvSpPr>
          <p:cNvPr id="4" name="Footer Placeholder 3">
            <a:extLst>
              <a:ext uri="{FF2B5EF4-FFF2-40B4-BE49-F238E27FC236}">
                <a16:creationId xmlns:a16="http://schemas.microsoft.com/office/drawing/2014/main" id="{46C430CA-FB7D-7219-3E11-42C5FCA09151}"/>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739C6BA0-0381-3A1F-A2C2-28CD735543D9}"/>
              </a:ext>
            </a:extLst>
          </p:cNvPr>
          <p:cNvSpPr>
            <a:spLocks noGrp="1"/>
          </p:cNvSpPr>
          <p:nvPr>
            <p:ph type="sldNum" sz="quarter" idx="12"/>
          </p:nvPr>
        </p:nvSpPr>
        <p:spPr/>
        <p:txBody>
          <a:bodyPr/>
          <a:lstStyle/>
          <a:p>
            <a:pPr>
              <a:defRPr/>
            </a:pPr>
            <a:fld id="{40579097-A93F-4829-8C7B-A634F4C9FE39}" type="slidenum">
              <a:rPr lang="en-US" altLang="en-US"/>
              <a:pPr>
                <a:defRPr/>
              </a:pPr>
              <a:t>60</a:t>
            </a:fld>
            <a:endParaRPr lang="en-US" altLang="en-US"/>
          </a:p>
        </p:txBody>
      </p:sp>
    </p:spTree>
    <p:extLst>
      <p:ext uri="{BB962C8B-B14F-4D97-AF65-F5344CB8AC3E}">
        <p14:creationId xmlns:p14="http://schemas.microsoft.com/office/powerpoint/2010/main" val="14591569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8289-6305-6329-A6A9-1357934EF04C}"/>
              </a:ext>
            </a:extLst>
          </p:cNvPr>
          <p:cNvSpPr>
            <a:spLocks noGrp="1"/>
          </p:cNvSpPr>
          <p:nvPr>
            <p:ph type="title"/>
          </p:nvPr>
        </p:nvSpPr>
        <p:spPr>
          <a:xfrm>
            <a:off x="457200" y="274638"/>
            <a:ext cx="7292975" cy="1143000"/>
          </a:xfrm>
        </p:spPr>
        <p:txBody>
          <a:bodyPr wrap="square" anchor="ctr">
            <a:normAutofit/>
          </a:bodyPr>
          <a:lstStyle/>
          <a:p>
            <a:r>
              <a:rPr lang="en-US"/>
              <a:t>Temporal Cohesion</a:t>
            </a:r>
          </a:p>
        </p:txBody>
      </p:sp>
      <p:pic>
        <p:nvPicPr>
          <p:cNvPr id="6" name="Picture 6" descr="Text&#10;&#10;Description automatically generated">
            <a:extLst>
              <a:ext uri="{FF2B5EF4-FFF2-40B4-BE49-F238E27FC236}">
                <a16:creationId xmlns:a16="http://schemas.microsoft.com/office/drawing/2014/main" id="{F46C977F-BB3B-FB7B-DE3C-09F10DCE709E}"/>
              </a:ext>
            </a:extLst>
          </p:cNvPr>
          <p:cNvPicPr>
            <a:picLocks noGrp="1" noChangeAspect="1"/>
          </p:cNvPicPr>
          <p:nvPr>
            <p:ph idx="1"/>
          </p:nvPr>
        </p:nvPicPr>
        <p:blipFill>
          <a:blip r:embed="rId2"/>
          <a:stretch>
            <a:fillRect/>
          </a:stretch>
        </p:blipFill>
        <p:spPr>
          <a:xfrm>
            <a:off x="457200" y="2114392"/>
            <a:ext cx="8229600" cy="3497579"/>
          </a:xfrm>
          <a:noFill/>
        </p:spPr>
      </p:pic>
      <p:sp>
        <p:nvSpPr>
          <p:cNvPr id="4" name="Footer Placeholder 3">
            <a:extLst>
              <a:ext uri="{FF2B5EF4-FFF2-40B4-BE49-F238E27FC236}">
                <a16:creationId xmlns:a16="http://schemas.microsoft.com/office/drawing/2014/main" id="{4055E20B-F429-1051-5C8C-401169C712D9}"/>
              </a:ext>
            </a:extLst>
          </p:cNvPr>
          <p:cNvSpPr>
            <a:spLocks noGrp="1"/>
          </p:cNvSpPr>
          <p:nvPr>
            <p:ph type="ftr" sz="quarter" idx="11"/>
          </p:nvPr>
        </p:nvSpPr>
        <p:spPr>
          <a:xfrm>
            <a:off x="3124200" y="6356350"/>
            <a:ext cx="2895600" cy="365125"/>
          </a:xfrm>
        </p:spPr>
        <p:txBody>
          <a:bodyPr anchor="ctr">
            <a:normAutofit/>
          </a:bodyPr>
          <a:lstStyle/>
          <a:p>
            <a:pPr>
              <a:spcAft>
                <a:spcPts val="600"/>
              </a:spcAft>
              <a:defRPr/>
            </a:pPr>
            <a:r>
              <a:rPr lang="en-US"/>
              <a:t>Ethan</a:t>
            </a:r>
          </a:p>
        </p:txBody>
      </p:sp>
      <p:sp>
        <p:nvSpPr>
          <p:cNvPr id="5" name="Slide Number Placeholder 4">
            <a:extLst>
              <a:ext uri="{FF2B5EF4-FFF2-40B4-BE49-F238E27FC236}">
                <a16:creationId xmlns:a16="http://schemas.microsoft.com/office/drawing/2014/main" id="{CDD52F05-7145-5457-80DD-1B694566F04C}"/>
              </a:ext>
            </a:extLst>
          </p:cNvPr>
          <p:cNvSpPr>
            <a:spLocks noGrp="1"/>
          </p:cNvSpPr>
          <p:nvPr>
            <p:ph type="sldNum" sz="quarter" idx="12"/>
          </p:nvPr>
        </p:nvSpPr>
        <p:spPr>
          <a:xfrm>
            <a:off x="6553200" y="6356350"/>
            <a:ext cx="2133600" cy="365125"/>
          </a:xfrm>
        </p:spPr>
        <p:txBody>
          <a:bodyPr wrap="square" anchor="ctr">
            <a:normAutofit/>
          </a:bodyPr>
          <a:lstStyle/>
          <a:p>
            <a:pPr>
              <a:spcAft>
                <a:spcPts val="600"/>
              </a:spcAft>
              <a:defRPr/>
            </a:pPr>
            <a:fld id="{40579097-A93F-4829-8C7B-A634F4C9FE39}" type="slidenum">
              <a:rPr lang="en-US" altLang="en-US"/>
              <a:pPr>
                <a:spcAft>
                  <a:spcPts val="600"/>
                </a:spcAft>
                <a:defRPr/>
              </a:pPr>
              <a:t>61</a:t>
            </a:fld>
            <a:endParaRPr lang="en-US" altLang="en-US"/>
          </a:p>
        </p:txBody>
      </p:sp>
    </p:spTree>
    <p:extLst>
      <p:ext uri="{BB962C8B-B14F-4D97-AF65-F5344CB8AC3E}">
        <p14:creationId xmlns:p14="http://schemas.microsoft.com/office/powerpoint/2010/main" val="31042695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C14A-5ED1-EDDB-2651-8A3B7E0B8C0F}"/>
              </a:ext>
            </a:extLst>
          </p:cNvPr>
          <p:cNvSpPr>
            <a:spLocks noGrp="1"/>
          </p:cNvSpPr>
          <p:nvPr>
            <p:ph type="title"/>
          </p:nvPr>
        </p:nvSpPr>
        <p:spPr/>
        <p:txBody>
          <a:bodyPr/>
          <a:lstStyle/>
          <a:p>
            <a:r>
              <a:rPr lang="en-US">
                <a:ea typeface="ＭＳ Ｐゴシック"/>
              </a:rPr>
              <a:t>Temporal Cohesion</a:t>
            </a:r>
            <a:endParaRPr lang="en-US"/>
          </a:p>
        </p:txBody>
      </p:sp>
      <p:sp>
        <p:nvSpPr>
          <p:cNvPr id="3" name="Content Placeholder 2">
            <a:extLst>
              <a:ext uri="{FF2B5EF4-FFF2-40B4-BE49-F238E27FC236}">
                <a16:creationId xmlns:a16="http://schemas.microsoft.com/office/drawing/2014/main" id="{5F578A38-A81E-1CAC-3AB0-0016339CAE5A}"/>
              </a:ext>
            </a:extLst>
          </p:cNvPr>
          <p:cNvSpPr>
            <a:spLocks noGrp="1"/>
          </p:cNvSpPr>
          <p:nvPr>
            <p:ph idx="1"/>
          </p:nvPr>
        </p:nvSpPr>
        <p:spPr/>
        <p:txBody>
          <a:bodyPr lIns="91440" tIns="45720" rIns="91440" bIns="45720" anchor="t"/>
          <a:lstStyle/>
          <a:p>
            <a:r>
              <a:rPr lang="en-US">
                <a:ea typeface="ＭＳ Ｐゴシック"/>
              </a:rPr>
              <a:t>Actions weakly related to one another</a:t>
            </a:r>
          </a:p>
          <a:p>
            <a:r>
              <a:rPr lang="en-US">
                <a:ea typeface="ＭＳ Ｐゴシック"/>
              </a:rPr>
              <a:t>Code can become spread out</a:t>
            </a:r>
          </a:p>
          <a:p>
            <a:pPr lvl="1"/>
            <a:r>
              <a:rPr lang="en-US">
                <a:ea typeface="ＭＳ Ｐゴシック"/>
              </a:rPr>
              <a:t>Degrades maintainability and reusability</a:t>
            </a:r>
            <a:endParaRPr lang="en-US"/>
          </a:p>
        </p:txBody>
      </p:sp>
      <p:sp>
        <p:nvSpPr>
          <p:cNvPr id="4" name="Footer Placeholder 3">
            <a:extLst>
              <a:ext uri="{FF2B5EF4-FFF2-40B4-BE49-F238E27FC236}">
                <a16:creationId xmlns:a16="http://schemas.microsoft.com/office/drawing/2014/main" id="{A9C67297-7A3C-A548-F0C1-EE14E8066855}"/>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397F24FA-4140-1766-24C6-8AA62CFFE282}"/>
              </a:ext>
            </a:extLst>
          </p:cNvPr>
          <p:cNvSpPr>
            <a:spLocks noGrp="1"/>
          </p:cNvSpPr>
          <p:nvPr>
            <p:ph type="sldNum" sz="quarter" idx="12"/>
          </p:nvPr>
        </p:nvSpPr>
        <p:spPr/>
        <p:txBody>
          <a:bodyPr/>
          <a:lstStyle/>
          <a:p>
            <a:pPr>
              <a:defRPr/>
            </a:pPr>
            <a:fld id="{40579097-A93F-4829-8C7B-A634F4C9FE39}" type="slidenum">
              <a:rPr lang="en-US" altLang="en-US"/>
              <a:pPr>
                <a:defRPr/>
              </a:pPr>
              <a:t>62</a:t>
            </a:fld>
            <a:endParaRPr lang="en-US" altLang="en-US"/>
          </a:p>
        </p:txBody>
      </p:sp>
    </p:spTree>
    <p:extLst>
      <p:ext uri="{BB962C8B-B14F-4D97-AF65-F5344CB8AC3E}">
        <p14:creationId xmlns:p14="http://schemas.microsoft.com/office/powerpoint/2010/main" val="42813043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BA00-C9ED-1D83-6A04-DA4D0ACF24F9}"/>
              </a:ext>
            </a:extLst>
          </p:cNvPr>
          <p:cNvSpPr>
            <a:spLocks noGrp="1"/>
          </p:cNvSpPr>
          <p:nvPr>
            <p:ph type="title"/>
          </p:nvPr>
        </p:nvSpPr>
        <p:spPr/>
        <p:txBody>
          <a:bodyPr/>
          <a:lstStyle/>
          <a:p>
            <a:r>
              <a:rPr lang="en-US">
                <a:ea typeface="ＭＳ Ｐゴシック"/>
              </a:rPr>
              <a:t>Procedural Cohesion</a:t>
            </a:r>
            <a:endParaRPr lang="en-US"/>
          </a:p>
        </p:txBody>
      </p:sp>
      <p:sp>
        <p:nvSpPr>
          <p:cNvPr id="3" name="Content Placeholder 2">
            <a:extLst>
              <a:ext uri="{FF2B5EF4-FFF2-40B4-BE49-F238E27FC236}">
                <a16:creationId xmlns:a16="http://schemas.microsoft.com/office/drawing/2014/main" id="{D9B37737-53F2-18C5-90F0-B9DF5F43F209}"/>
              </a:ext>
            </a:extLst>
          </p:cNvPr>
          <p:cNvSpPr>
            <a:spLocks noGrp="1"/>
          </p:cNvSpPr>
          <p:nvPr>
            <p:ph idx="1"/>
          </p:nvPr>
        </p:nvSpPr>
        <p:spPr/>
        <p:txBody>
          <a:bodyPr lIns="91440" tIns="45720" rIns="91440" bIns="45720" anchor="t"/>
          <a:lstStyle/>
          <a:p>
            <a:r>
              <a:rPr lang="en-US">
                <a:ea typeface="ＭＳ Ｐゴシック"/>
              </a:rPr>
              <a:t>Module performs series of actions related by procedures to be followed by the product</a:t>
            </a:r>
            <a:endParaRPr lang="en-US"/>
          </a:p>
        </p:txBody>
      </p:sp>
      <p:sp>
        <p:nvSpPr>
          <p:cNvPr id="4" name="Footer Placeholder 3">
            <a:extLst>
              <a:ext uri="{FF2B5EF4-FFF2-40B4-BE49-F238E27FC236}">
                <a16:creationId xmlns:a16="http://schemas.microsoft.com/office/drawing/2014/main" id="{3F925627-7362-75D4-7E2D-001DE88AC5F9}"/>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5168F751-65DE-1C4D-1835-B7743757E7A4}"/>
              </a:ext>
            </a:extLst>
          </p:cNvPr>
          <p:cNvSpPr>
            <a:spLocks noGrp="1"/>
          </p:cNvSpPr>
          <p:nvPr>
            <p:ph type="sldNum" sz="quarter" idx="12"/>
          </p:nvPr>
        </p:nvSpPr>
        <p:spPr/>
        <p:txBody>
          <a:bodyPr/>
          <a:lstStyle/>
          <a:p>
            <a:pPr>
              <a:defRPr/>
            </a:pPr>
            <a:fld id="{40579097-A93F-4829-8C7B-A634F4C9FE39}" type="slidenum">
              <a:rPr lang="en-US" altLang="en-US"/>
              <a:pPr>
                <a:defRPr/>
              </a:pPr>
              <a:t>63</a:t>
            </a:fld>
            <a:endParaRPr lang="en-US" altLang="en-US"/>
          </a:p>
        </p:txBody>
      </p:sp>
    </p:spTree>
    <p:extLst>
      <p:ext uri="{BB962C8B-B14F-4D97-AF65-F5344CB8AC3E}">
        <p14:creationId xmlns:p14="http://schemas.microsoft.com/office/powerpoint/2010/main" val="142408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624E-9904-15F6-AC09-841C627F85F0}"/>
              </a:ext>
            </a:extLst>
          </p:cNvPr>
          <p:cNvSpPr>
            <a:spLocks noGrp="1"/>
          </p:cNvSpPr>
          <p:nvPr>
            <p:ph type="title"/>
          </p:nvPr>
        </p:nvSpPr>
        <p:spPr>
          <a:xfrm>
            <a:off x="457200" y="274638"/>
            <a:ext cx="7292975" cy="1143000"/>
          </a:xfrm>
        </p:spPr>
        <p:txBody>
          <a:bodyPr wrap="square" anchor="ctr">
            <a:normAutofit/>
          </a:bodyPr>
          <a:lstStyle/>
          <a:p>
            <a:r>
              <a:rPr lang="en-US"/>
              <a:t>Procedural Cohesion</a:t>
            </a:r>
          </a:p>
        </p:txBody>
      </p:sp>
      <p:pic>
        <p:nvPicPr>
          <p:cNvPr id="6" name="Picture 6" descr="Graphical user interface, application&#10;&#10;Description automatically generated">
            <a:extLst>
              <a:ext uri="{FF2B5EF4-FFF2-40B4-BE49-F238E27FC236}">
                <a16:creationId xmlns:a16="http://schemas.microsoft.com/office/drawing/2014/main" id="{07249669-EE5E-42B8-611C-7F596C82DC03}"/>
              </a:ext>
            </a:extLst>
          </p:cNvPr>
          <p:cNvPicPr>
            <a:picLocks noGrp="1" noChangeAspect="1"/>
          </p:cNvPicPr>
          <p:nvPr>
            <p:ph idx="1"/>
          </p:nvPr>
        </p:nvPicPr>
        <p:blipFill>
          <a:blip r:embed="rId2"/>
          <a:stretch>
            <a:fillRect/>
          </a:stretch>
        </p:blipFill>
        <p:spPr>
          <a:xfrm>
            <a:off x="1859191" y="1600200"/>
            <a:ext cx="5425618" cy="4525963"/>
          </a:xfrm>
          <a:noFill/>
        </p:spPr>
      </p:pic>
      <p:sp>
        <p:nvSpPr>
          <p:cNvPr id="4" name="Footer Placeholder 3">
            <a:extLst>
              <a:ext uri="{FF2B5EF4-FFF2-40B4-BE49-F238E27FC236}">
                <a16:creationId xmlns:a16="http://schemas.microsoft.com/office/drawing/2014/main" id="{0934B1B7-2E1A-5D43-1272-735B6D392A85}"/>
              </a:ext>
            </a:extLst>
          </p:cNvPr>
          <p:cNvSpPr>
            <a:spLocks noGrp="1"/>
          </p:cNvSpPr>
          <p:nvPr>
            <p:ph type="ftr" sz="quarter" idx="11"/>
          </p:nvPr>
        </p:nvSpPr>
        <p:spPr>
          <a:xfrm>
            <a:off x="3124200" y="6356350"/>
            <a:ext cx="2895600" cy="365125"/>
          </a:xfrm>
        </p:spPr>
        <p:txBody>
          <a:bodyPr anchor="ctr">
            <a:normAutofit/>
          </a:bodyPr>
          <a:lstStyle/>
          <a:p>
            <a:pPr>
              <a:spcAft>
                <a:spcPts val="600"/>
              </a:spcAft>
              <a:defRPr/>
            </a:pPr>
            <a:r>
              <a:rPr lang="en-US"/>
              <a:t>Ethan</a:t>
            </a:r>
          </a:p>
        </p:txBody>
      </p:sp>
      <p:sp>
        <p:nvSpPr>
          <p:cNvPr id="5" name="Slide Number Placeholder 4">
            <a:extLst>
              <a:ext uri="{FF2B5EF4-FFF2-40B4-BE49-F238E27FC236}">
                <a16:creationId xmlns:a16="http://schemas.microsoft.com/office/drawing/2014/main" id="{78D6036C-B373-5043-FAFC-207CA547BC77}"/>
              </a:ext>
            </a:extLst>
          </p:cNvPr>
          <p:cNvSpPr>
            <a:spLocks noGrp="1"/>
          </p:cNvSpPr>
          <p:nvPr>
            <p:ph type="sldNum" sz="quarter" idx="12"/>
          </p:nvPr>
        </p:nvSpPr>
        <p:spPr>
          <a:xfrm>
            <a:off x="6553200" y="6356350"/>
            <a:ext cx="2133600" cy="365125"/>
          </a:xfrm>
        </p:spPr>
        <p:txBody>
          <a:bodyPr wrap="square" anchor="ctr">
            <a:normAutofit/>
          </a:bodyPr>
          <a:lstStyle/>
          <a:p>
            <a:pPr>
              <a:spcAft>
                <a:spcPts val="600"/>
              </a:spcAft>
              <a:defRPr/>
            </a:pPr>
            <a:fld id="{40579097-A93F-4829-8C7B-A634F4C9FE39}" type="slidenum">
              <a:rPr lang="en-US" altLang="en-US"/>
              <a:pPr>
                <a:spcAft>
                  <a:spcPts val="600"/>
                </a:spcAft>
                <a:defRPr/>
              </a:pPr>
              <a:t>64</a:t>
            </a:fld>
            <a:endParaRPr lang="en-US" altLang="en-US"/>
          </a:p>
        </p:txBody>
      </p:sp>
    </p:spTree>
    <p:extLst>
      <p:ext uri="{BB962C8B-B14F-4D97-AF65-F5344CB8AC3E}">
        <p14:creationId xmlns:p14="http://schemas.microsoft.com/office/powerpoint/2010/main" val="2079354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1AC4-6AE9-C56C-FBDD-3669A935569E}"/>
              </a:ext>
            </a:extLst>
          </p:cNvPr>
          <p:cNvSpPr>
            <a:spLocks noGrp="1"/>
          </p:cNvSpPr>
          <p:nvPr>
            <p:ph type="title"/>
          </p:nvPr>
        </p:nvSpPr>
        <p:spPr/>
        <p:txBody>
          <a:bodyPr/>
          <a:lstStyle/>
          <a:p>
            <a:r>
              <a:rPr lang="en-US">
                <a:ea typeface="ＭＳ Ｐゴシック"/>
              </a:rPr>
              <a:t>Procedural Cohesion</a:t>
            </a:r>
            <a:endParaRPr lang="en-US"/>
          </a:p>
        </p:txBody>
      </p:sp>
      <p:sp>
        <p:nvSpPr>
          <p:cNvPr id="3" name="Content Placeholder 2">
            <a:extLst>
              <a:ext uri="{FF2B5EF4-FFF2-40B4-BE49-F238E27FC236}">
                <a16:creationId xmlns:a16="http://schemas.microsoft.com/office/drawing/2014/main" id="{599D2B46-1DC5-16AA-C8A6-DDBFABCD829B}"/>
              </a:ext>
            </a:extLst>
          </p:cNvPr>
          <p:cNvSpPr>
            <a:spLocks noGrp="1"/>
          </p:cNvSpPr>
          <p:nvPr>
            <p:ph idx="1"/>
          </p:nvPr>
        </p:nvSpPr>
        <p:spPr/>
        <p:txBody>
          <a:bodyPr lIns="91440" tIns="45720" rIns="91440" bIns="45720" anchor="t"/>
          <a:lstStyle/>
          <a:p>
            <a:r>
              <a:rPr lang="en-US">
                <a:ea typeface="ＭＳ Ｐゴシック"/>
              </a:rPr>
              <a:t>Actions are weakly related</a:t>
            </a:r>
          </a:p>
          <a:p>
            <a:r>
              <a:rPr lang="en-US">
                <a:ea typeface="ＭＳ Ｐゴシック"/>
              </a:rPr>
              <a:t>Not reusable</a:t>
            </a:r>
            <a:endParaRPr lang="en-US"/>
          </a:p>
        </p:txBody>
      </p:sp>
      <p:sp>
        <p:nvSpPr>
          <p:cNvPr id="4" name="Footer Placeholder 3">
            <a:extLst>
              <a:ext uri="{FF2B5EF4-FFF2-40B4-BE49-F238E27FC236}">
                <a16:creationId xmlns:a16="http://schemas.microsoft.com/office/drawing/2014/main" id="{7A588383-B59A-F932-9D36-254AC0DB6EDD}"/>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285DD846-E830-97EA-710E-B2CB7B8559B4}"/>
              </a:ext>
            </a:extLst>
          </p:cNvPr>
          <p:cNvSpPr>
            <a:spLocks noGrp="1"/>
          </p:cNvSpPr>
          <p:nvPr>
            <p:ph type="sldNum" sz="quarter" idx="12"/>
          </p:nvPr>
        </p:nvSpPr>
        <p:spPr/>
        <p:txBody>
          <a:bodyPr/>
          <a:lstStyle/>
          <a:p>
            <a:pPr>
              <a:defRPr/>
            </a:pPr>
            <a:fld id="{40579097-A93F-4829-8C7B-A634F4C9FE39}" type="slidenum">
              <a:rPr lang="en-US" altLang="en-US"/>
              <a:pPr>
                <a:defRPr/>
              </a:pPr>
              <a:t>65</a:t>
            </a:fld>
            <a:endParaRPr lang="en-US" altLang="en-US"/>
          </a:p>
        </p:txBody>
      </p:sp>
    </p:spTree>
    <p:extLst>
      <p:ext uri="{BB962C8B-B14F-4D97-AF65-F5344CB8AC3E}">
        <p14:creationId xmlns:p14="http://schemas.microsoft.com/office/powerpoint/2010/main" val="35112028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6DEA-2E2F-4403-78F2-16F7A6FDE7DF}"/>
              </a:ext>
            </a:extLst>
          </p:cNvPr>
          <p:cNvSpPr>
            <a:spLocks noGrp="1"/>
          </p:cNvSpPr>
          <p:nvPr>
            <p:ph type="title"/>
          </p:nvPr>
        </p:nvSpPr>
        <p:spPr/>
        <p:txBody>
          <a:bodyPr/>
          <a:lstStyle/>
          <a:p>
            <a:r>
              <a:rPr lang="en-US">
                <a:ea typeface="ＭＳ Ｐゴシック"/>
              </a:rPr>
              <a:t>Communicational Cohesion</a:t>
            </a:r>
            <a:endParaRPr lang="en-US"/>
          </a:p>
        </p:txBody>
      </p:sp>
      <p:sp>
        <p:nvSpPr>
          <p:cNvPr id="3" name="Content Placeholder 2">
            <a:extLst>
              <a:ext uri="{FF2B5EF4-FFF2-40B4-BE49-F238E27FC236}">
                <a16:creationId xmlns:a16="http://schemas.microsoft.com/office/drawing/2014/main" id="{AC5F17A9-6E9A-EE18-64DA-F02569361B0E}"/>
              </a:ext>
            </a:extLst>
          </p:cNvPr>
          <p:cNvSpPr>
            <a:spLocks noGrp="1"/>
          </p:cNvSpPr>
          <p:nvPr>
            <p:ph idx="1"/>
          </p:nvPr>
        </p:nvSpPr>
        <p:spPr/>
        <p:txBody>
          <a:bodyPr lIns="91440" tIns="45720" rIns="91440" bIns="45720" anchor="t"/>
          <a:lstStyle/>
          <a:p>
            <a:r>
              <a:rPr lang="en-US">
                <a:ea typeface="ＭＳ Ｐゴシック"/>
              </a:rPr>
              <a:t>Module performs series of actions related by procedure to be followed by the product, but in addition all the actions operate on the same data</a:t>
            </a:r>
            <a:endParaRPr lang="en-US"/>
          </a:p>
        </p:txBody>
      </p:sp>
      <p:sp>
        <p:nvSpPr>
          <p:cNvPr id="4" name="Footer Placeholder 3">
            <a:extLst>
              <a:ext uri="{FF2B5EF4-FFF2-40B4-BE49-F238E27FC236}">
                <a16:creationId xmlns:a16="http://schemas.microsoft.com/office/drawing/2014/main" id="{ED387B1B-30DC-594D-CBB4-3BB843A2F0F1}"/>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048EF97E-0943-7216-7E34-92672E4DEF82}"/>
              </a:ext>
            </a:extLst>
          </p:cNvPr>
          <p:cNvSpPr>
            <a:spLocks noGrp="1"/>
          </p:cNvSpPr>
          <p:nvPr>
            <p:ph type="sldNum" sz="quarter" idx="12"/>
          </p:nvPr>
        </p:nvSpPr>
        <p:spPr/>
        <p:txBody>
          <a:bodyPr/>
          <a:lstStyle/>
          <a:p>
            <a:pPr>
              <a:defRPr/>
            </a:pPr>
            <a:fld id="{40579097-A93F-4829-8C7B-A634F4C9FE39}" type="slidenum">
              <a:rPr lang="en-US" altLang="en-US"/>
              <a:pPr>
                <a:defRPr/>
              </a:pPr>
              <a:t>66</a:t>
            </a:fld>
            <a:endParaRPr lang="en-US" altLang="en-US"/>
          </a:p>
        </p:txBody>
      </p:sp>
    </p:spTree>
    <p:extLst>
      <p:ext uri="{BB962C8B-B14F-4D97-AF65-F5344CB8AC3E}">
        <p14:creationId xmlns:p14="http://schemas.microsoft.com/office/powerpoint/2010/main" val="10478548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12D2-043A-8274-964A-370BAD096EA5}"/>
              </a:ext>
            </a:extLst>
          </p:cNvPr>
          <p:cNvSpPr>
            <a:spLocks noGrp="1"/>
          </p:cNvSpPr>
          <p:nvPr>
            <p:ph type="title"/>
          </p:nvPr>
        </p:nvSpPr>
        <p:spPr/>
        <p:txBody>
          <a:bodyPr/>
          <a:lstStyle/>
          <a:p>
            <a:r>
              <a:rPr lang="en-US">
                <a:ea typeface="ＭＳ Ｐゴシック"/>
              </a:rPr>
              <a:t>Communicational Cohesion</a:t>
            </a:r>
            <a:endParaRPr lang="en-US"/>
          </a:p>
        </p:txBody>
      </p:sp>
      <p:pic>
        <p:nvPicPr>
          <p:cNvPr id="6" name="Picture 6" descr="Text&#10;&#10;Description automatically generated">
            <a:extLst>
              <a:ext uri="{FF2B5EF4-FFF2-40B4-BE49-F238E27FC236}">
                <a16:creationId xmlns:a16="http://schemas.microsoft.com/office/drawing/2014/main" id="{B583228D-66B3-4951-5DD9-3B60ECD10337}"/>
              </a:ext>
            </a:extLst>
          </p:cNvPr>
          <p:cNvPicPr>
            <a:picLocks noGrp="1" noChangeAspect="1"/>
          </p:cNvPicPr>
          <p:nvPr>
            <p:ph idx="1"/>
          </p:nvPr>
        </p:nvPicPr>
        <p:blipFill>
          <a:blip r:embed="rId2"/>
          <a:stretch>
            <a:fillRect/>
          </a:stretch>
        </p:blipFill>
        <p:spPr>
          <a:xfrm>
            <a:off x="2866918" y="1600200"/>
            <a:ext cx="3410163" cy="4525963"/>
          </a:xfrm>
        </p:spPr>
      </p:pic>
      <p:sp>
        <p:nvSpPr>
          <p:cNvPr id="4" name="Footer Placeholder 3">
            <a:extLst>
              <a:ext uri="{FF2B5EF4-FFF2-40B4-BE49-F238E27FC236}">
                <a16:creationId xmlns:a16="http://schemas.microsoft.com/office/drawing/2014/main" id="{15D4EEF7-02EC-6019-AD5E-11CE725A3F60}"/>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13C26272-9C4F-03CB-D6DE-01DAAA332266}"/>
              </a:ext>
            </a:extLst>
          </p:cNvPr>
          <p:cNvSpPr>
            <a:spLocks noGrp="1"/>
          </p:cNvSpPr>
          <p:nvPr>
            <p:ph type="sldNum" sz="quarter" idx="12"/>
          </p:nvPr>
        </p:nvSpPr>
        <p:spPr/>
        <p:txBody>
          <a:bodyPr/>
          <a:lstStyle/>
          <a:p>
            <a:pPr>
              <a:defRPr/>
            </a:pPr>
            <a:fld id="{40579097-A93F-4829-8C7B-A634F4C9FE39}" type="slidenum">
              <a:rPr lang="en-US" altLang="en-US"/>
              <a:pPr>
                <a:defRPr/>
              </a:pPr>
              <a:t>67</a:t>
            </a:fld>
            <a:endParaRPr lang="en-US" altLang="en-US"/>
          </a:p>
        </p:txBody>
      </p:sp>
    </p:spTree>
    <p:extLst>
      <p:ext uri="{BB962C8B-B14F-4D97-AF65-F5344CB8AC3E}">
        <p14:creationId xmlns:p14="http://schemas.microsoft.com/office/powerpoint/2010/main" val="2150728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5457-4DAC-1F45-5F38-AE13CFC680B2}"/>
              </a:ext>
            </a:extLst>
          </p:cNvPr>
          <p:cNvSpPr>
            <a:spLocks noGrp="1"/>
          </p:cNvSpPr>
          <p:nvPr>
            <p:ph type="title"/>
          </p:nvPr>
        </p:nvSpPr>
        <p:spPr/>
        <p:txBody>
          <a:bodyPr/>
          <a:lstStyle/>
          <a:p>
            <a:r>
              <a:rPr lang="en-US">
                <a:ea typeface="ＭＳ Ｐゴシック"/>
              </a:rPr>
              <a:t>Communicational Cohesion</a:t>
            </a:r>
            <a:endParaRPr lang="en-US"/>
          </a:p>
        </p:txBody>
      </p:sp>
      <p:sp>
        <p:nvSpPr>
          <p:cNvPr id="3" name="Content Placeholder 2">
            <a:extLst>
              <a:ext uri="{FF2B5EF4-FFF2-40B4-BE49-F238E27FC236}">
                <a16:creationId xmlns:a16="http://schemas.microsoft.com/office/drawing/2014/main" id="{91C8FA13-39D4-5F5A-0F57-6320B42EE09A}"/>
              </a:ext>
            </a:extLst>
          </p:cNvPr>
          <p:cNvSpPr>
            <a:spLocks noGrp="1"/>
          </p:cNvSpPr>
          <p:nvPr>
            <p:ph idx="1"/>
          </p:nvPr>
        </p:nvSpPr>
        <p:spPr/>
        <p:txBody>
          <a:bodyPr lIns="91440" tIns="45720" rIns="91440" bIns="45720" anchor="t"/>
          <a:lstStyle/>
          <a:p>
            <a:r>
              <a:rPr lang="en-US">
                <a:ea typeface="ＭＳ Ｐゴシック"/>
              </a:rPr>
              <a:t>Harms reusability</a:t>
            </a:r>
            <a:endParaRPr lang="en-US"/>
          </a:p>
        </p:txBody>
      </p:sp>
      <p:sp>
        <p:nvSpPr>
          <p:cNvPr id="4" name="Footer Placeholder 3">
            <a:extLst>
              <a:ext uri="{FF2B5EF4-FFF2-40B4-BE49-F238E27FC236}">
                <a16:creationId xmlns:a16="http://schemas.microsoft.com/office/drawing/2014/main" id="{2B0C7455-D75A-7898-8934-6946C5486E27}"/>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A21144F6-DF51-CC6C-6449-F8A4D772DA93}"/>
              </a:ext>
            </a:extLst>
          </p:cNvPr>
          <p:cNvSpPr>
            <a:spLocks noGrp="1"/>
          </p:cNvSpPr>
          <p:nvPr>
            <p:ph type="sldNum" sz="quarter" idx="12"/>
          </p:nvPr>
        </p:nvSpPr>
        <p:spPr/>
        <p:txBody>
          <a:bodyPr/>
          <a:lstStyle/>
          <a:p>
            <a:pPr>
              <a:defRPr/>
            </a:pPr>
            <a:fld id="{40579097-A93F-4829-8C7B-A634F4C9FE39}" type="slidenum">
              <a:rPr lang="en-US" altLang="en-US"/>
              <a:pPr>
                <a:defRPr/>
              </a:pPr>
              <a:t>68</a:t>
            </a:fld>
            <a:endParaRPr lang="en-US" altLang="en-US"/>
          </a:p>
        </p:txBody>
      </p:sp>
    </p:spTree>
    <p:extLst>
      <p:ext uri="{BB962C8B-B14F-4D97-AF65-F5344CB8AC3E}">
        <p14:creationId xmlns:p14="http://schemas.microsoft.com/office/powerpoint/2010/main" val="5436172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1F67-05CF-163D-CE48-2DA09FEE9A67}"/>
              </a:ext>
            </a:extLst>
          </p:cNvPr>
          <p:cNvSpPr>
            <a:spLocks noGrp="1"/>
          </p:cNvSpPr>
          <p:nvPr>
            <p:ph type="title"/>
          </p:nvPr>
        </p:nvSpPr>
        <p:spPr/>
        <p:txBody>
          <a:bodyPr/>
          <a:lstStyle/>
          <a:p>
            <a:r>
              <a:rPr lang="en-US">
                <a:ea typeface="ＭＳ Ｐゴシック"/>
              </a:rPr>
              <a:t>Informational Cohesion (Best)</a:t>
            </a:r>
            <a:endParaRPr lang="en-US"/>
          </a:p>
        </p:txBody>
      </p:sp>
      <p:sp>
        <p:nvSpPr>
          <p:cNvPr id="3" name="Content Placeholder 2">
            <a:extLst>
              <a:ext uri="{FF2B5EF4-FFF2-40B4-BE49-F238E27FC236}">
                <a16:creationId xmlns:a16="http://schemas.microsoft.com/office/drawing/2014/main" id="{E221E302-BAED-D471-931F-8CA111C0D449}"/>
              </a:ext>
            </a:extLst>
          </p:cNvPr>
          <p:cNvSpPr>
            <a:spLocks noGrp="1"/>
          </p:cNvSpPr>
          <p:nvPr>
            <p:ph idx="1"/>
          </p:nvPr>
        </p:nvSpPr>
        <p:spPr/>
        <p:txBody>
          <a:bodyPr lIns="91440" tIns="45720" rIns="91440" bIns="45720" anchor="t"/>
          <a:lstStyle/>
          <a:p>
            <a:r>
              <a:rPr lang="en-US">
                <a:ea typeface="ＭＳ Ｐゴシック"/>
              </a:rPr>
              <a:t>Module performs a number of actions, each with its own entry point, with independent code for each actions, all performed on the same data structure</a:t>
            </a:r>
            <a:endParaRPr lang="en-US"/>
          </a:p>
        </p:txBody>
      </p:sp>
      <p:sp>
        <p:nvSpPr>
          <p:cNvPr id="4" name="Footer Placeholder 3">
            <a:extLst>
              <a:ext uri="{FF2B5EF4-FFF2-40B4-BE49-F238E27FC236}">
                <a16:creationId xmlns:a16="http://schemas.microsoft.com/office/drawing/2014/main" id="{C6308FB3-7239-FA75-EA6B-315A71DF2D70}"/>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57EC2065-B398-2411-580E-F59998335EFB}"/>
              </a:ext>
            </a:extLst>
          </p:cNvPr>
          <p:cNvSpPr>
            <a:spLocks noGrp="1"/>
          </p:cNvSpPr>
          <p:nvPr>
            <p:ph type="sldNum" sz="quarter" idx="12"/>
          </p:nvPr>
        </p:nvSpPr>
        <p:spPr/>
        <p:txBody>
          <a:bodyPr/>
          <a:lstStyle/>
          <a:p>
            <a:pPr>
              <a:defRPr/>
            </a:pPr>
            <a:fld id="{40579097-A93F-4829-8C7B-A634F4C9FE39}" type="slidenum">
              <a:rPr lang="en-US" altLang="en-US"/>
              <a:pPr>
                <a:defRPr/>
              </a:pPr>
              <a:t>69</a:t>
            </a:fld>
            <a:endParaRPr lang="en-US" altLang="en-US"/>
          </a:p>
        </p:txBody>
      </p:sp>
    </p:spTree>
    <p:extLst>
      <p:ext uri="{BB962C8B-B14F-4D97-AF65-F5344CB8AC3E}">
        <p14:creationId xmlns:p14="http://schemas.microsoft.com/office/powerpoint/2010/main" val="320586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D31E94C-550C-474D-ADCA-A875FF159A42}"/>
              </a:ext>
            </a:extLst>
          </p:cNvPr>
          <p:cNvSpPr>
            <a:spLocks noGrp="1"/>
          </p:cNvSpPr>
          <p:nvPr>
            <p:ph type="title"/>
          </p:nvPr>
        </p:nvSpPr>
        <p:spPr>
          <a:xfrm>
            <a:off x="228600" y="320675"/>
            <a:ext cx="8305800" cy="746125"/>
          </a:xfrm>
        </p:spPr>
        <p:txBody>
          <a:bodyPr/>
          <a:lstStyle/>
          <a:p>
            <a:pPr eaLnBrk="1" hangingPunct="1"/>
            <a:r>
              <a:rPr lang="en-US" altLang="en-US">
                <a:ea typeface="ＭＳ Ｐゴシック"/>
              </a:rPr>
              <a:t>What is an object collaboration?</a:t>
            </a:r>
          </a:p>
        </p:txBody>
      </p:sp>
      <p:sp>
        <p:nvSpPr>
          <p:cNvPr id="239619" name="Rectangle 3">
            <a:extLst>
              <a:ext uri="{FF2B5EF4-FFF2-40B4-BE49-F238E27FC236}">
                <a16:creationId xmlns:a16="http://schemas.microsoft.com/office/drawing/2014/main" id="{A4030329-4217-4158-8B80-2F98681750A0}"/>
              </a:ext>
            </a:extLst>
          </p:cNvPr>
          <p:cNvSpPr>
            <a:spLocks noGrp="1" noChangeArrowheads="1"/>
          </p:cNvSpPr>
          <p:nvPr>
            <p:ph idx="1"/>
          </p:nvPr>
        </p:nvSpPr>
        <p:spPr>
          <a:xfrm>
            <a:off x="457200" y="1143000"/>
            <a:ext cx="7239000" cy="5313363"/>
          </a:xfrm>
        </p:spPr>
        <p:txBody>
          <a:bodyPr/>
          <a:lstStyle/>
          <a:p>
            <a:pPr eaLnBrk="1" hangingPunct="1">
              <a:lnSpc>
                <a:spcPct val="90000"/>
              </a:lnSpc>
              <a:defRPr/>
            </a:pPr>
            <a:r>
              <a:rPr lang="en-US"/>
              <a:t>Assumption:</a:t>
            </a:r>
          </a:p>
          <a:p>
            <a:pPr lvl="1" eaLnBrk="1" hangingPunct="1">
              <a:lnSpc>
                <a:spcPct val="90000"/>
              </a:lnSpc>
              <a:defRPr/>
            </a:pPr>
            <a:r>
              <a:rPr lang="en-US"/>
              <a:t>responsibilities are implemented by means of methods</a:t>
            </a:r>
          </a:p>
          <a:p>
            <a:pPr lvl="1" eaLnBrk="1" hangingPunct="1">
              <a:lnSpc>
                <a:spcPct val="90000"/>
              </a:lnSpc>
              <a:defRPr/>
            </a:pPr>
            <a:r>
              <a:rPr lang="en-US"/>
              <a:t>the larger the granularity of responsibility, the larger the number of methods</a:t>
            </a:r>
          </a:p>
          <a:p>
            <a:pPr lvl="1" eaLnBrk="1" hangingPunct="1">
              <a:lnSpc>
                <a:spcPct val="90000"/>
              </a:lnSpc>
              <a:defRPr/>
            </a:pPr>
            <a:r>
              <a:rPr lang="en-US"/>
              <a:t>this may entail an object interacting with itself or with other objects</a:t>
            </a:r>
          </a:p>
          <a:p>
            <a:pPr eaLnBrk="1" hangingPunct="1">
              <a:lnSpc>
                <a:spcPct val="90000"/>
              </a:lnSpc>
              <a:defRPr/>
            </a:pPr>
            <a:r>
              <a:rPr lang="en-US"/>
              <a:t>Therefore:</a:t>
            </a:r>
          </a:p>
          <a:p>
            <a:pPr lvl="1" eaLnBrk="1" hangingPunct="1">
              <a:lnSpc>
                <a:spcPct val="90000"/>
              </a:lnSpc>
              <a:defRPr/>
            </a:pPr>
            <a:r>
              <a:rPr lang="en-US"/>
              <a:t>fulfilling responsibilities requires collaborations amongst different methods and objects</a:t>
            </a:r>
          </a:p>
          <a:p>
            <a:pPr marL="0" indent="0" eaLnBrk="1" hangingPunct="1">
              <a:lnSpc>
                <a:spcPct val="90000"/>
              </a:lnSpc>
              <a:buFont typeface="Wingdings 2" pitchFamily="18" charset="2"/>
              <a:buNone/>
              <a:defRPr/>
            </a:pPr>
            <a:endParaRPr lang="en-US" sz="2000"/>
          </a:p>
        </p:txBody>
      </p:sp>
      <p:sp>
        <p:nvSpPr>
          <p:cNvPr id="3" name="Slide Number Placeholder 2">
            <a:extLst>
              <a:ext uri="{FF2B5EF4-FFF2-40B4-BE49-F238E27FC236}">
                <a16:creationId xmlns:a16="http://schemas.microsoft.com/office/drawing/2014/main" id="{DFC80C53-1356-4496-A240-006A588E64E8}"/>
              </a:ext>
            </a:extLst>
          </p:cNvPr>
          <p:cNvSpPr>
            <a:spLocks noGrp="1"/>
          </p:cNvSpPr>
          <p:nvPr>
            <p:ph type="sldNum" sz="quarter" idx="12"/>
          </p:nvPr>
        </p:nvSpPr>
        <p:spPr/>
        <p:txBody>
          <a:bodyPr/>
          <a:lstStyle/>
          <a:p>
            <a:pPr>
              <a:defRPr/>
            </a:pPr>
            <a:fld id="{40579097-A93F-4829-8C7B-A634F4C9FE39}" type="slidenum">
              <a:rPr lang="en-US" altLang="en-US"/>
              <a:pPr>
                <a:defRPr/>
              </a:pPr>
              <a:t>7</a:t>
            </a:fld>
            <a:endParaRPr lang="en-US"/>
          </a:p>
        </p:txBody>
      </p:sp>
      <p:sp>
        <p:nvSpPr>
          <p:cNvPr id="2" name="Footer Placeholder 1">
            <a:extLst>
              <a:ext uri="{FF2B5EF4-FFF2-40B4-BE49-F238E27FC236}">
                <a16:creationId xmlns:a16="http://schemas.microsoft.com/office/drawing/2014/main" id="{EFBD5765-3EE1-4505-AF11-23E1D4058386}"/>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fade">
                                      <p:cBhvr>
                                        <p:cTn id="7" dur="500"/>
                                        <p:tgtEl>
                                          <p:spTgt spid="2396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9619">
                                            <p:txEl>
                                              <p:pRg st="1" end="1"/>
                                            </p:txEl>
                                          </p:spTgt>
                                        </p:tgtEl>
                                        <p:attrNameLst>
                                          <p:attrName>style.visibility</p:attrName>
                                        </p:attrNameLst>
                                      </p:cBhvr>
                                      <p:to>
                                        <p:strVal val="visible"/>
                                      </p:to>
                                    </p:set>
                                    <p:animEffect transition="in" filter="fade">
                                      <p:cBhvr>
                                        <p:cTn id="10" dur="500"/>
                                        <p:tgtEl>
                                          <p:spTgt spid="2396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9619">
                                            <p:txEl>
                                              <p:pRg st="2" end="2"/>
                                            </p:txEl>
                                          </p:spTgt>
                                        </p:tgtEl>
                                        <p:attrNameLst>
                                          <p:attrName>style.visibility</p:attrName>
                                        </p:attrNameLst>
                                      </p:cBhvr>
                                      <p:to>
                                        <p:strVal val="visible"/>
                                      </p:to>
                                    </p:set>
                                    <p:animEffect transition="in" filter="fade">
                                      <p:cBhvr>
                                        <p:cTn id="13" dur="500"/>
                                        <p:tgtEl>
                                          <p:spTgt spid="2396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9619">
                                            <p:txEl>
                                              <p:pRg st="3" end="3"/>
                                            </p:txEl>
                                          </p:spTgt>
                                        </p:tgtEl>
                                        <p:attrNameLst>
                                          <p:attrName>style.visibility</p:attrName>
                                        </p:attrNameLst>
                                      </p:cBhvr>
                                      <p:to>
                                        <p:strVal val="visible"/>
                                      </p:to>
                                    </p:set>
                                    <p:animEffect transition="in" filter="fade">
                                      <p:cBhvr>
                                        <p:cTn id="16" dur="500"/>
                                        <p:tgtEl>
                                          <p:spTgt spid="23961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9619">
                                            <p:txEl>
                                              <p:pRg st="4" end="4"/>
                                            </p:txEl>
                                          </p:spTgt>
                                        </p:tgtEl>
                                        <p:attrNameLst>
                                          <p:attrName>style.visibility</p:attrName>
                                        </p:attrNameLst>
                                      </p:cBhvr>
                                      <p:to>
                                        <p:strVal val="visible"/>
                                      </p:to>
                                    </p:set>
                                    <p:animEffect transition="in" filter="fade">
                                      <p:cBhvr>
                                        <p:cTn id="21" dur="500"/>
                                        <p:tgtEl>
                                          <p:spTgt spid="2396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9619">
                                            <p:txEl>
                                              <p:pRg st="5" end="5"/>
                                            </p:txEl>
                                          </p:spTgt>
                                        </p:tgtEl>
                                        <p:attrNameLst>
                                          <p:attrName>style.visibility</p:attrName>
                                        </p:attrNameLst>
                                      </p:cBhvr>
                                      <p:to>
                                        <p:strVal val="visible"/>
                                      </p:to>
                                    </p:set>
                                    <p:animEffect transition="in" filter="fade">
                                      <p:cBhvr>
                                        <p:cTn id="24" dur="500"/>
                                        <p:tgtEl>
                                          <p:spTgt spid="239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0B01-534F-6E6C-E172-CC3FB35DD4E2}"/>
              </a:ext>
            </a:extLst>
          </p:cNvPr>
          <p:cNvSpPr>
            <a:spLocks noGrp="1"/>
          </p:cNvSpPr>
          <p:nvPr>
            <p:ph type="title"/>
          </p:nvPr>
        </p:nvSpPr>
        <p:spPr/>
        <p:txBody>
          <a:bodyPr/>
          <a:lstStyle/>
          <a:p>
            <a:r>
              <a:rPr lang="en-US">
                <a:ea typeface="ＭＳ Ｐゴシック"/>
              </a:rPr>
              <a:t>Informational Cohesion (Best)</a:t>
            </a:r>
            <a:endParaRPr lang="en-US"/>
          </a:p>
        </p:txBody>
      </p:sp>
      <p:pic>
        <p:nvPicPr>
          <p:cNvPr id="18" name="Picture 18" descr="Text&#10;&#10;Description automatically generated">
            <a:extLst>
              <a:ext uri="{FF2B5EF4-FFF2-40B4-BE49-F238E27FC236}">
                <a16:creationId xmlns:a16="http://schemas.microsoft.com/office/drawing/2014/main" id="{43380BEE-1176-A350-30B2-144463A0FBBE}"/>
              </a:ext>
            </a:extLst>
          </p:cNvPr>
          <p:cNvPicPr>
            <a:picLocks noGrp="1" noChangeAspect="1"/>
          </p:cNvPicPr>
          <p:nvPr>
            <p:ph idx="1"/>
          </p:nvPr>
        </p:nvPicPr>
        <p:blipFill>
          <a:blip r:embed="rId2"/>
          <a:stretch>
            <a:fillRect/>
          </a:stretch>
        </p:blipFill>
        <p:spPr>
          <a:xfrm>
            <a:off x="2726433" y="1600200"/>
            <a:ext cx="3691135" cy="4525963"/>
          </a:xfrm>
        </p:spPr>
      </p:pic>
      <p:sp>
        <p:nvSpPr>
          <p:cNvPr id="4" name="Footer Placeholder 3">
            <a:extLst>
              <a:ext uri="{FF2B5EF4-FFF2-40B4-BE49-F238E27FC236}">
                <a16:creationId xmlns:a16="http://schemas.microsoft.com/office/drawing/2014/main" id="{92031418-59C8-FC96-3D73-C0454A934EDE}"/>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2A341328-80BF-E8ED-6772-3F0CD4E63414}"/>
              </a:ext>
            </a:extLst>
          </p:cNvPr>
          <p:cNvSpPr>
            <a:spLocks noGrp="1"/>
          </p:cNvSpPr>
          <p:nvPr>
            <p:ph type="sldNum" sz="quarter" idx="12"/>
          </p:nvPr>
        </p:nvSpPr>
        <p:spPr/>
        <p:txBody>
          <a:bodyPr/>
          <a:lstStyle/>
          <a:p>
            <a:pPr>
              <a:defRPr/>
            </a:pPr>
            <a:fld id="{40579097-A93F-4829-8C7B-A634F4C9FE39}" type="slidenum">
              <a:rPr lang="en-US" altLang="en-US"/>
              <a:pPr>
                <a:defRPr/>
              </a:pPr>
              <a:t>70</a:t>
            </a:fld>
            <a:endParaRPr lang="en-US" altLang="en-US"/>
          </a:p>
        </p:txBody>
      </p:sp>
    </p:spTree>
    <p:extLst>
      <p:ext uri="{BB962C8B-B14F-4D97-AF65-F5344CB8AC3E}">
        <p14:creationId xmlns:p14="http://schemas.microsoft.com/office/powerpoint/2010/main" val="37501520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33BE-E751-D8F8-77B5-D035718E3862}"/>
              </a:ext>
            </a:extLst>
          </p:cNvPr>
          <p:cNvSpPr>
            <a:spLocks noGrp="1"/>
          </p:cNvSpPr>
          <p:nvPr>
            <p:ph type="title"/>
          </p:nvPr>
        </p:nvSpPr>
        <p:spPr/>
        <p:txBody>
          <a:bodyPr/>
          <a:lstStyle/>
          <a:p>
            <a:r>
              <a:rPr lang="en-US">
                <a:ea typeface="ＭＳ Ｐゴシック"/>
              </a:rPr>
              <a:t>Informational Cohesion (Best)</a:t>
            </a:r>
            <a:endParaRPr lang="en-US"/>
          </a:p>
        </p:txBody>
      </p:sp>
      <p:sp>
        <p:nvSpPr>
          <p:cNvPr id="5" name="Footer Placeholder 4">
            <a:extLst>
              <a:ext uri="{FF2B5EF4-FFF2-40B4-BE49-F238E27FC236}">
                <a16:creationId xmlns:a16="http://schemas.microsoft.com/office/drawing/2014/main" id="{51DBE306-1ECE-086F-274B-5FBB1E9C1B39}"/>
              </a:ext>
            </a:extLst>
          </p:cNvPr>
          <p:cNvSpPr>
            <a:spLocks noGrp="1"/>
          </p:cNvSpPr>
          <p:nvPr>
            <p:ph type="ftr" sz="quarter" idx="11"/>
          </p:nvPr>
        </p:nvSpPr>
        <p:spPr/>
        <p:txBody>
          <a:bodyPr/>
          <a:lstStyle/>
          <a:p>
            <a:pPr>
              <a:defRPr/>
            </a:pPr>
            <a:r>
              <a:rPr lang="en-US">
                <a:cs typeface="Calibri"/>
              </a:rPr>
              <a:t>Ethan</a:t>
            </a:r>
            <a:endParaRPr lang="en-US"/>
          </a:p>
        </p:txBody>
      </p:sp>
      <p:sp>
        <p:nvSpPr>
          <p:cNvPr id="6" name="Slide Number Placeholder 5">
            <a:extLst>
              <a:ext uri="{FF2B5EF4-FFF2-40B4-BE49-F238E27FC236}">
                <a16:creationId xmlns:a16="http://schemas.microsoft.com/office/drawing/2014/main" id="{C8C84F65-B5E3-FA07-5928-F3E54530BDF5}"/>
              </a:ext>
            </a:extLst>
          </p:cNvPr>
          <p:cNvSpPr>
            <a:spLocks noGrp="1"/>
          </p:cNvSpPr>
          <p:nvPr>
            <p:ph type="sldNum" sz="quarter" idx="12"/>
          </p:nvPr>
        </p:nvSpPr>
        <p:spPr/>
        <p:txBody>
          <a:bodyPr/>
          <a:lstStyle/>
          <a:p>
            <a:pPr>
              <a:defRPr/>
            </a:pPr>
            <a:fld id="{3AF3F29A-455D-4B80-A385-2D9E85F36F28}" type="slidenum">
              <a:rPr lang="en-US" altLang="en-US"/>
              <a:pPr>
                <a:defRPr/>
              </a:pPr>
              <a:t>71</a:t>
            </a:fld>
            <a:endParaRPr lang="en-US" altLang="en-US"/>
          </a:p>
        </p:txBody>
      </p:sp>
      <p:pic>
        <p:nvPicPr>
          <p:cNvPr id="13" name="Picture 13">
            <a:extLst>
              <a:ext uri="{FF2B5EF4-FFF2-40B4-BE49-F238E27FC236}">
                <a16:creationId xmlns:a16="http://schemas.microsoft.com/office/drawing/2014/main" id="{3102E63D-8B30-E330-EB54-3337042FC864}"/>
              </a:ext>
            </a:extLst>
          </p:cNvPr>
          <p:cNvPicPr>
            <a:picLocks noGrp="1" noChangeAspect="1"/>
          </p:cNvPicPr>
          <p:nvPr>
            <p:ph sz="half" idx="2"/>
          </p:nvPr>
        </p:nvPicPr>
        <p:blipFill>
          <a:blip r:embed="rId2"/>
          <a:stretch>
            <a:fillRect/>
          </a:stretch>
        </p:blipFill>
        <p:spPr>
          <a:xfrm>
            <a:off x="4648200" y="1843881"/>
            <a:ext cx="4038600" cy="4038600"/>
          </a:xfrm>
        </p:spPr>
      </p:pic>
      <p:pic>
        <p:nvPicPr>
          <p:cNvPr id="14" name="Picture 14">
            <a:extLst>
              <a:ext uri="{FF2B5EF4-FFF2-40B4-BE49-F238E27FC236}">
                <a16:creationId xmlns:a16="http://schemas.microsoft.com/office/drawing/2014/main" id="{4FB4B222-7235-5842-FBAA-AC2AB033FC3B}"/>
              </a:ext>
            </a:extLst>
          </p:cNvPr>
          <p:cNvPicPr>
            <a:picLocks noGrp="1" noChangeAspect="1"/>
          </p:cNvPicPr>
          <p:nvPr>
            <p:ph sz="half" idx="1"/>
          </p:nvPr>
        </p:nvPicPr>
        <p:blipFill>
          <a:blip r:embed="rId3"/>
          <a:stretch>
            <a:fillRect/>
          </a:stretch>
        </p:blipFill>
        <p:spPr>
          <a:xfrm>
            <a:off x="457200" y="2028307"/>
            <a:ext cx="4038600" cy="3669750"/>
          </a:xfrm>
        </p:spPr>
      </p:pic>
    </p:spTree>
    <p:extLst>
      <p:ext uri="{BB962C8B-B14F-4D97-AF65-F5344CB8AC3E}">
        <p14:creationId xmlns:p14="http://schemas.microsoft.com/office/powerpoint/2010/main" val="8842138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9649-8EE6-F98C-956F-EAA9CB177D2F}"/>
              </a:ext>
            </a:extLst>
          </p:cNvPr>
          <p:cNvSpPr>
            <a:spLocks noGrp="1"/>
          </p:cNvSpPr>
          <p:nvPr>
            <p:ph type="title"/>
          </p:nvPr>
        </p:nvSpPr>
        <p:spPr/>
        <p:txBody>
          <a:bodyPr/>
          <a:lstStyle/>
          <a:p>
            <a:r>
              <a:rPr lang="en-US">
                <a:ea typeface="ＭＳ Ｐゴシック"/>
              </a:rPr>
              <a:t>Informational Cohesion</a:t>
            </a:r>
            <a:endParaRPr lang="en-US"/>
          </a:p>
        </p:txBody>
      </p:sp>
      <p:sp>
        <p:nvSpPr>
          <p:cNvPr id="5" name="Footer Placeholder 4">
            <a:extLst>
              <a:ext uri="{FF2B5EF4-FFF2-40B4-BE49-F238E27FC236}">
                <a16:creationId xmlns:a16="http://schemas.microsoft.com/office/drawing/2014/main" id="{92D2AF1A-1700-ED19-42CC-85E0946F4776}"/>
              </a:ext>
            </a:extLst>
          </p:cNvPr>
          <p:cNvSpPr>
            <a:spLocks noGrp="1"/>
          </p:cNvSpPr>
          <p:nvPr>
            <p:ph type="ftr" sz="quarter" idx="11"/>
          </p:nvPr>
        </p:nvSpPr>
        <p:spPr/>
        <p:txBody>
          <a:bodyPr/>
          <a:lstStyle/>
          <a:p>
            <a:pPr>
              <a:defRPr/>
            </a:pPr>
            <a:r>
              <a:rPr lang="en-US">
                <a:cs typeface="Calibri"/>
              </a:rPr>
              <a:t>Ethan</a:t>
            </a:r>
            <a:endParaRPr lang="en-US"/>
          </a:p>
        </p:txBody>
      </p:sp>
      <p:sp>
        <p:nvSpPr>
          <p:cNvPr id="6" name="Slide Number Placeholder 5">
            <a:extLst>
              <a:ext uri="{FF2B5EF4-FFF2-40B4-BE49-F238E27FC236}">
                <a16:creationId xmlns:a16="http://schemas.microsoft.com/office/drawing/2014/main" id="{51D21B79-DB2B-0589-3F0E-DA5FE2565CE6}"/>
              </a:ext>
            </a:extLst>
          </p:cNvPr>
          <p:cNvSpPr>
            <a:spLocks noGrp="1"/>
          </p:cNvSpPr>
          <p:nvPr>
            <p:ph type="sldNum" sz="quarter" idx="12"/>
          </p:nvPr>
        </p:nvSpPr>
        <p:spPr/>
        <p:txBody>
          <a:bodyPr/>
          <a:lstStyle/>
          <a:p>
            <a:pPr>
              <a:defRPr/>
            </a:pPr>
            <a:fld id="{3AF3F29A-455D-4B80-A385-2D9E85F36F28}" type="slidenum">
              <a:rPr lang="en-US" altLang="en-US"/>
              <a:pPr>
                <a:defRPr/>
              </a:pPr>
              <a:t>72</a:t>
            </a:fld>
            <a:endParaRPr lang="en-US" altLang="en-US"/>
          </a:p>
        </p:txBody>
      </p:sp>
      <p:pic>
        <p:nvPicPr>
          <p:cNvPr id="13" name="Picture 13">
            <a:extLst>
              <a:ext uri="{FF2B5EF4-FFF2-40B4-BE49-F238E27FC236}">
                <a16:creationId xmlns:a16="http://schemas.microsoft.com/office/drawing/2014/main" id="{CCF42413-4091-32EA-D6DE-512B94082543}"/>
              </a:ext>
            </a:extLst>
          </p:cNvPr>
          <p:cNvPicPr>
            <a:picLocks noGrp="1" noChangeAspect="1"/>
          </p:cNvPicPr>
          <p:nvPr>
            <p:ph sz="half" idx="2"/>
          </p:nvPr>
        </p:nvPicPr>
        <p:blipFill>
          <a:blip r:embed="rId2"/>
          <a:stretch>
            <a:fillRect/>
          </a:stretch>
        </p:blipFill>
        <p:spPr>
          <a:xfrm>
            <a:off x="4648200" y="1915444"/>
            <a:ext cx="4038600" cy="3895476"/>
          </a:xfrm>
        </p:spPr>
      </p:pic>
      <p:pic>
        <p:nvPicPr>
          <p:cNvPr id="14" name="Picture 14" descr="Text&#10;&#10;Description automatically generated">
            <a:extLst>
              <a:ext uri="{FF2B5EF4-FFF2-40B4-BE49-F238E27FC236}">
                <a16:creationId xmlns:a16="http://schemas.microsoft.com/office/drawing/2014/main" id="{2B35BD2F-E08E-76EF-82D5-72E625D81CEB}"/>
              </a:ext>
            </a:extLst>
          </p:cNvPr>
          <p:cNvPicPr>
            <a:picLocks noGrp="1" noChangeAspect="1"/>
          </p:cNvPicPr>
          <p:nvPr>
            <p:ph sz="half" idx="1"/>
          </p:nvPr>
        </p:nvPicPr>
        <p:blipFill>
          <a:blip r:embed="rId3"/>
          <a:stretch>
            <a:fillRect/>
          </a:stretch>
        </p:blipFill>
        <p:spPr>
          <a:xfrm>
            <a:off x="457200" y="1988602"/>
            <a:ext cx="4038600" cy="3749159"/>
          </a:xfrm>
        </p:spPr>
      </p:pic>
    </p:spTree>
    <p:extLst>
      <p:ext uri="{BB962C8B-B14F-4D97-AF65-F5344CB8AC3E}">
        <p14:creationId xmlns:p14="http://schemas.microsoft.com/office/powerpoint/2010/main" val="5451719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05C1-2B2D-A237-6606-C7718C770CFD}"/>
              </a:ext>
            </a:extLst>
          </p:cNvPr>
          <p:cNvSpPr>
            <a:spLocks noGrp="1"/>
          </p:cNvSpPr>
          <p:nvPr>
            <p:ph type="title"/>
          </p:nvPr>
        </p:nvSpPr>
        <p:spPr/>
        <p:txBody>
          <a:bodyPr/>
          <a:lstStyle/>
          <a:p>
            <a:r>
              <a:rPr lang="en-US">
                <a:ea typeface="ＭＳ Ｐゴシック"/>
              </a:rPr>
              <a:t>Informational Cohesion</a:t>
            </a:r>
            <a:endParaRPr lang="en-US"/>
          </a:p>
        </p:txBody>
      </p:sp>
      <p:sp>
        <p:nvSpPr>
          <p:cNvPr id="5" name="Footer Placeholder 4">
            <a:extLst>
              <a:ext uri="{FF2B5EF4-FFF2-40B4-BE49-F238E27FC236}">
                <a16:creationId xmlns:a16="http://schemas.microsoft.com/office/drawing/2014/main" id="{BB29C0A4-2CC5-F612-0364-58975927FD36}"/>
              </a:ext>
            </a:extLst>
          </p:cNvPr>
          <p:cNvSpPr>
            <a:spLocks noGrp="1"/>
          </p:cNvSpPr>
          <p:nvPr>
            <p:ph type="ftr" sz="quarter" idx="11"/>
          </p:nvPr>
        </p:nvSpPr>
        <p:spPr/>
        <p:txBody>
          <a:bodyPr/>
          <a:lstStyle/>
          <a:p>
            <a:pPr>
              <a:defRPr/>
            </a:pPr>
            <a:r>
              <a:rPr lang="en-US">
                <a:cs typeface="Calibri"/>
              </a:rPr>
              <a:t>Ethan</a:t>
            </a:r>
            <a:endParaRPr lang="en-US"/>
          </a:p>
        </p:txBody>
      </p:sp>
      <p:sp>
        <p:nvSpPr>
          <p:cNvPr id="6" name="Slide Number Placeholder 5">
            <a:extLst>
              <a:ext uri="{FF2B5EF4-FFF2-40B4-BE49-F238E27FC236}">
                <a16:creationId xmlns:a16="http://schemas.microsoft.com/office/drawing/2014/main" id="{E6835BE9-7364-748D-227B-EF7D23203AE9}"/>
              </a:ext>
            </a:extLst>
          </p:cNvPr>
          <p:cNvSpPr>
            <a:spLocks noGrp="1"/>
          </p:cNvSpPr>
          <p:nvPr>
            <p:ph type="sldNum" sz="quarter" idx="12"/>
          </p:nvPr>
        </p:nvSpPr>
        <p:spPr/>
        <p:txBody>
          <a:bodyPr/>
          <a:lstStyle/>
          <a:p>
            <a:pPr>
              <a:defRPr/>
            </a:pPr>
            <a:fld id="{3AF3F29A-455D-4B80-A385-2D9E85F36F28}" type="slidenum">
              <a:rPr lang="en-US" altLang="en-US"/>
              <a:pPr>
                <a:defRPr/>
              </a:pPr>
              <a:t>73</a:t>
            </a:fld>
            <a:endParaRPr lang="en-US" altLang="en-US"/>
          </a:p>
        </p:txBody>
      </p:sp>
      <p:pic>
        <p:nvPicPr>
          <p:cNvPr id="13" name="Picture 13" descr="Graphical user interface, text, application&#10;&#10;Description automatically generated">
            <a:extLst>
              <a:ext uri="{FF2B5EF4-FFF2-40B4-BE49-F238E27FC236}">
                <a16:creationId xmlns:a16="http://schemas.microsoft.com/office/drawing/2014/main" id="{02E5B9AB-71EC-6B6D-DD19-E01B92ABC529}"/>
              </a:ext>
            </a:extLst>
          </p:cNvPr>
          <p:cNvPicPr>
            <a:picLocks noGrp="1" noChangeAspect="1"/>
          </p:cNvPicPr>
          <p:nvPr>
            <p:ph sz="half" idx="2"/>
          </p:nvPr>
        </p:nvPicPr>
        <p:blipFill>
          <a:blip r:embed="rId2"/>
          <a:stretch>
            <a:fillRect/>
          </a:stretch>
        </p:blipFill>
        <p:spPr>
          <a:xfrm>
            <a:off x="4648200" y="1605068"/>
            <a:ext cx="4038600" cy="4516227"/>
          </a:xfrm>
        </p:spPr>
      </p:pic>
      <p:pic>
        <p:nvPicPr>
          <p:cNvPr id="14" name="Picture 14" descr="Graphical user interface, text, application&#10;&#10;Description automatically generated">
            <a:extLst>
              <a:ext uri="{FF2B5EF4-FFF2-40B4-BE49-F238E27FC236}">
                <a16:creationId xmlns:a16="http://schemas.microsoft.com/office/drawing/2014/main" id="{6E3D32E8-7CCE-C2A6-F063-E1245E2C4F2E}"/>
              </a:ext>
            </a:extLst>
          </p:cNvPr>
          <p:cNvPicPr>
            <a:picLocks noGrp="1" noChangeAspect="1"/>
          </p:cNvPicPr>
          <p:nvPr>
            <p:ph sz="half" idx="1"/>
          </p:nvPr>
        </p:nvPicPr>
        <p:blipFill>
          <a:blip r:embed="rId3"/>
          <a:stretch>
            <a:fillRect/>
          </a:stretch>
        </p:blipFill>
        <p:spPr>
          <a:xfrm>
            <a:off x="457200" y="1896388"/>
            <a:ext cx="4038600" cy="3933588"/>
          </a:xfrm>
        </p:spPr>
      </p:pic>
    </p:spTree>
    <p:extLst>
      <p:ext uri="{BB962C8B-B14F-4D97-AF65-F5344CB8AC3E}">
        <p14:creationId xmlns:p14="http://schemas.microsoft.com/office/powerpoint/2010/main" val="2513109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469C-686E-913D-CBE8-6CD4A9D9A817}"/>
              </a:ext>
            </a:extLst>
          </p:cNvPr>
          <p:cNvSpPr>
            <a:spLocks noGrp="1"/>
          </p:cNvSpPr>
          <p:nvPr>
            <p:ph type="title"/>
          </p:nvPr>
        </p:nvSpPr>
        <p:spPr/>
        <p:txBody>
          <a:bodyPr/>
          <a:lstStyle/>
          <a:p>
            <a:r>
              <a:rPr lang="en-US">
                <a:ea typeface="ＭＳ Ｐゴシック"/>
              </a:rPr>
              <a:t>Informational Cohesion</a:t>
            </a:r>
            <a:endParaRPr lang="en-US"/>
          </a:p>
        </p:txBody>
      </p:sp>
      <p:pic>
        <p:nvPicPr>
          <p:cNvPr id="8" name="Picture 8">
            <a:extLst>
              <a:ext uri="{FF2B5EF4-FFF2-40B4-BE49-F238E27FC236}">
                <a16:creationId xmlns:a16="http://schemas.microsoft.com/office/drawing/2014/main" id="{14A01A85-7B3D-E9FA-49A4-ADB420A3C6A7}"/>
              </a:ext>
            </a:extLst>
          </p:cNvPr>
          <p:cNvPicPr>
            <a:picLocks noGrp="1" noChangeAspect="1"/>
          </p:cNvPicPr>
          <p:nvPr>
            <p:ph sz="half" idx="1"/>
          </p:nvPr>
        </p:nvPicPr>
        <p:blipFill>
          <a:blip r:embed="rId2"/>
          <a:stretch>
            <a:fillRect/>
          </a:stretch>
        </p:blipFill>
        <p:spPr>
          <a:xfrm>
            <a:off x="457200" y="1943518"/>
            <a:ext cx="4038600" cy="3839327"/>
          </a:xfrm>
        </p:spPr>
      </p:pic>
      <p:pic>
        <p:nvPicPr>
          <p:cNvPr id="7" name="Picture 7" descr="A picture containing graphical user interface&#10;&#10;Description automatically generated">
            <a:extLst>
              <a:ext uri="{FF2B5EF4-FFF2-40B4-BE49-F238E27FC236}">
                <a16:creationId xmlns:a16="http://schemas.microsoft.com/office/drawing/2014/main" id="{38F17015-5EFF-D7FF-9726-42B3D5BB3695}"/>
              </a:ext>
            </a:extLst>
          </p:cNvPr>
          <p:cNvPicPr>
            <a:picLocks noGrp="1" noChangeAspect="1"/>
          </p:cNvPicPr>
          <p:nvPr>
            <p:ph sz="half" idx="2"/>
          </p:nvPr>
        </p:nvPicPr>
        <p:blipFill>
          <a:blip r:embed="rId3"/>
          <a:stretch>
            <a:fillRect/>
          </a:stretch>
        </p:blipFill>
        <p:spPr>
          <a:xfrm>
            <a:off x="4648200" y="1752392"/>
            <a:ext cx="4038600" cy="4221579"/>
          </a:xfrm>
        </p:spPr>
      </p:pic>
      <p:sp>
        <p:nvSpPr>
          <p:cNvPr id="5" name="Footer Placeholder 4">
            <a:extLst>
              <a:ext uri="{FF2B5EF4-FFF2-40B4-BE49-F238E27FC236}">
                <a16:creationId xmlns:a16="http://schemas.microsoft.com/office/drawing/2014/main" id="{EF57A52A-B155-27C9-72D2-0942F58385B4}"/>
              </a:ext>
            </a:extLst>
          </p:cNvPr>
          <p:cNvSpPr>
            <a:spLocks noGrp="1"/>
          </p:cNvSpPr>
          <p:nvPr>
            <p:ph type="ftr" sz="quarter" idx="11"/>
          </p:nvPr>
        </p:nvSpPr>
        <p:spPr/>
        <p:txBody>
          <a:bodyPr/>
          <a:lstStyle/>
          <a:p>
            <a:pPr>
              <a:defRPr/>
            </a:pPr>
            <a:r>
              <a:rPr lang="en-US">
                <a:cs typeface="Calibri"/>
              </a:rPr>
              <a:t>Ethan</a:t>
            </a:r>
            <a:endParaRPr lang="en-US"/>
          </a:p>
        </p:txBody>
      </p:sp>
      <p:sp>
        <p:nvSpPr>
          <p:cNvPr id="6" name="Slide Number Placeholder 5">
            <a:extLst>
              <a:ext uri="{FF2B5EF4-FFF2-40B4-BE49-F238E27FC236}">
                <a16:creationId xmlns:a16="http://schemas.microsoft.com/office/drawing/2014/main" id="{EBEBC1FA-45FE-9E15-809F-48B7FB1F680B}"/>
              </a:ext>
            </a:extLst>
          </p:cNvPr>
          <p:cNvSpPr>
            <a:spLocks noGrp="1"/>
          </p:cNvSpPr>
          <p:nvPr>
            <p:ph type="sldNum" sz="quarter" idx="12"/>
          </p:nvPr>
        </p:nvSpPr>
        <p:spPr/>
        <p:txBody>
          <a:bodyPr/>
          <a:lstStyle/>
          <a:p>
            <a:pPr>
              <a:defRPr/>
            </a:pPr>
            <a:fld id="{3AF3F29A-455D-4B80-A385-2D9E85F36F28}" type="slidenum">
              <a:rPr lang="en-US" altLang="en-US"/>
              <a:pPr>
                <a:defRPr/>
              </a:pPr>
              <a:t>74</a:t>
            </a:fld>
            <a:endParaRPr lang="en-US" altLang="en-US"/>
          </a:p>
        </p:txBody>
      </p:sp>
    </p:spTree>
    <p:extLst>
      <p:ext uri="{BB962C8B-B14F-4D97-AF65-F5344CB8AC3E}">
        <p14:creationId xmlns:p14="http://schemas.microsoft.com/office/powerpoint/2010/main" val="261151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B1AE-5FD0-34F7-A82C-9E1396DE3B71}"/>
              </a:ext>
            </a:extLst>
          </p:cNvPr>
          <p:cNvSpPr>
            <a:spLocks noGrp="1"/>
          </p:cNvSpPr>
          <p:nvPr>
            <p:ph type="title"/>
          </p:nvPr>
        </p:nvSpPr>
        <p:spPr/>
        <p:txBody>
          <a:bodyPr/>
          <a:lstStyle/>
          <a:p>
            <a:r>
              <a:rPr lang="en-US">
                <a:ea typeface="ＭＳ Ｐゴシック"/>
              </a:rPr>
              <a:t>Informational Cohesion (Best)</a:t>
            </a:r>
            <a:endParaRPr lang="en-US"/>
          </a:p>
        </p:txBody>
      </p:sp>
      <p:sp>
        <p:nvSpPr>
          <p:cNvPr id="3" name="Content Placeholder 2">
            <a:extLst>
              <a:ext uri="{FF2B5EF4-FFF2-40B4-BE49-F238E27FC236}">
                <a16:creationId xmlns:a16="http://schemas.microsoft.com/office/drawing/2014/main" id="{A4EB955A-1AD1-C711-9789-1887064D9DAD}"/>
              </a:ext>
            </a:extLst>
          </p:cNvPr>
          <p:cNvSpPr>
            <a:spLocks noGrp="1"/>
          </p:cNvSpPr>
          <p:nvPr>
            <p:ph idx="1"/>
          </p:nvPr>
        </p:nvSpPr>
        <p:spPr/>
        <p:txBody>
          <a:bodyPr lIns="91440" tIns="45720" rIns="91440" bIns="45720" anchor="t"/>
          <a:lstStyle/>
          <a:p>
            <a:r>
              <a:rPr lang="en-US">
                <a:ea typeface="ＭＳ Ｐゴシック"/>
              </a:rPr>
              <a:t>Data structure access and modification all in one place</a:t>
            </a:r>
            <a:endParaRPr lang="en-US"/>
          </a:p>
        </p:txBody>
      </p:sp>
      <p:sp>
        <p:nvSpPr>
          <p:cNvPr id="4" name="Footer Placeholder 3">
            <a:extLst>
              <a:ext uri="{FF2B5EF4-FFF2-40B4-BE49-F238E27FC236}">
                <a16:creationId xmlns:a16="http://schemas.microsoft.com/office/drawing/2014/main" id="{0D719E28-79B7-40F6-6112-E35F265EB6AC}"/>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AF21312B-01C5-FB38-6633-3A83E5DC3253}"/>
              </a:ext>
            </a:extLst>
          </p:cNvPr>
          <p:cNvSpPr>
            <a:spLocks noGrp="1"/>
          </p:cNvSpPr>
          <p:nvPr>
            <p:ph type="sldNum" sz="quarter" idx="12"/>
          </p:nvPr>
        </p:nvSpPr>
        <p:spPr/>
        <p:txBody>
          <a:bodyPr/>
          <a:lstStyle/>
          <a:p>
            <a:pPr>
              <a:defRPr/>
            </a:pPr>
            <a:fld id="{40579097-A93F-4829-8C7B-A634F4C9FE39}" type="slidenum">
              <a:rPr lang="en-US" altLang="en-US"/>
              <a:pPr>
                <a:defRPr/>
              </a:pPr>
              <a:t>75</a:t>
            </a:fld>
            <a:endParaRPr lang="en-US" altLang="en-US"/>
          </a:p>
        </p:txBody>
      </p:sp>
    </p:spTree>
    <p:extLst>
      <p:ext uri="{BB962C8B-B14F-4D97-AF65-F5344CB8AC3E}">
        <p14:creationId xmlns:p14="http://schemas.microsoft.com/office/powerpoint/2010/main" val="42302068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3D4D-2168-FBB3-3A58-39B83516B3D4}"/>
              </a:ext>
            </a:extLst>
          </p:cNvPr>
          <p:cNvSpPr>
            <a:spLocks noGrp="1"/>
          </p:cNvSpPr>
          <p:nvPr>
            <p:ph type="title"/>
          </p:nvPr>
        </p:nvSpPr>
        <p:spPr/>
        <p:txBody>
          <a:bodyPr/>
          <a:lstStyle/>
          <a:p>
            <a:r>
              <a:rPr lang="en-US">
                <a:ea typeface="ＭＳ Ｐゴシック"/>
              </a:rPr>
              <a:t>Functional Cohesion</a:t>
            </a:r>
            <a:endParaRPr lang="en-US"/>
          </a:p>
        </p:txBody>
      </p:sp>
      <p:sp>
        <p:nvSpPr>
          <p:cNvPr id="3" name="Content Placeholder 2">
            <a:extLst>
              <a:ext uri="{FF2B5EF4-FFF2-40B4-BE49-F238E27FC236}">
                <a16:creationId xmlns:a16="http://schemas.microsoft.com/office/drawing/2014/main" id="{0E0CA824-719B-8306-3888-C5796D113DD1}"/>
              </a:ext>
            </a:extLst>
          </p:cNvPr>
          <p:cNvSpPr>
            <a:spLocks noGrp="1"/>
          </p:cNvSpPr>
          <p:nvPr>
            <p:ph idx="1"/>
          </p:nvPr>
        </p:nvSpPr>
        <p:spPr/>
        <p:txBody>
          <a:bodyPr lIns="91440" tIns="45720" rIns="91440" bIns="45720" anchor="t"/>
          <a:lstStyle/>
          <a:p>
            <a:r>
              <a:rPr lang="en-US">
                <a:ea typeface="ＭＳ Ｐゴシック"/>
              </a:rPr>
              <a:t>Module performs exactly one action</a:t>
            </a:r>
            <a:endParaRPr lang="en-US"/>
          </a:p>
        </p:txBody>
      </p:sp>
      <p:sp>
        <p:nvSpPr>
          <p:cNvPr id="4" name="Footer Placeholder 3">
            <a:extLst>
              <a:ext uri="{FF2B5EF4-FFF2-40B4-BE49-F238E27FC236}">
                <a16:creationId xmlns:a16="http://schemas.microsoft.com/office/drawing/2014/main" id="{A33A8AAA-615A-78BE-97C1-7B32A9848052}"/>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3D8ECDDF-9B9A-ED7C-C134-B687670BE6C9}"/>
              </a:ext>
            </a:extLst>
          </p:cNvPr>
          <p:cNvSpPr>
            <a:spLocks noGrp="1"/>
          </p:cNvSpPr>
          <p:nvPr>
            <p:ph type="sldNum" sz="quarter" idx="12"/>
          </p:nvPr>
        </p:nvSpPr>
        <p:spPr/>
        <p:txBody>
          <a:bodyPr/>
          <a:lstStyle/>
          <a:p>
            <a:pPr>
              <a:defRPr/>
            </a:pPr>
            <a:fld id="{40579097-A93F-4829-8C7B-A634F4C9FE39}" type="slidenum">
              <a:rPr lang="en-US" altLang="en-US"/>
              <a:pPr>
                <a:defRPr/>
              </a:pPr>
              <a:t>76</a:t>
            </a:fld>
            <a:endParaRPr lang="en-US" altLang="en-US"/>
          </a:p>
        </p:txBody>
      </p:sp>
    </p:spTree>
    <p:extLst>
      <p:ext uri="{BB962C8B-B14F-4D97-AF65-F5344CB8AC3E}">
        <p14:creationId xmlns:p14="http://schemas.microsoft.com/office/powerpoint/2010/main" val="37110412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C031-F1B2-5DF4-7A86-FE94CC0C7FB5}"/>
              </a:ext>
            </a:extLst>
          </p:cNvPr>
          <p:cNvSpPr>
            <a:spLocks noGrp="1"/>
          </p:cNvSpPr>
          <p:nvPr>
            <p:ph type="title"/>
          </p:nvPr>
        </p:nvSpPr>
        <p:spPr>
          <a:xfrm>
            <a:off x="457200" y="274638"/>
            <a:ext cx="7292975" cy="1143000"/>
          </a:xfrm>
        </p:spPr>
        <p:txBody>
          <a:bodyPr wrap="square" anchor="ctr">
            <a:normAutofit/>
          </a:bodyPr>
          <a:lstStyle/>
          <a:p>
            <a:r>
              <a:rPr lang="en-US"/>
              <a:t>Functional Cohesion</a:t>
            </a:r>
          </a:p>
        </p:txBody>
      </p:sp>
      <p:pic>
        <p:nvPicPr>
          <p:cNvPr id="9" name="Picture 9" descr="Graphical user interface, text&#10;&#10;Description automatically generated">
            <a:extLst>
              <a:ext uri="{FF2B5EF4-FFF2-40B4-BE49-F238E27FC236}">
                <a16:creationId xmlns:a16="http://schemas.microsoft.com/office/drawing/2014/main" id="{1C761A1B-7860-71F6-DAB6-DEABDF1257FC}"/>
              </a:ext>
            </a:extLst>
          </p:cNvPr>
          <p:cNvPicPr>
            <a:picLocks noGrp="1" noChangeAspect="1"/>
          </p:cNvPicPr>
          <p:nvPr>
            <p:ph idx="1"/>
          </p:nvPr>
        </p:nvPicPr>
        <p:blipFill>
          <a:blip r:embed="rId2"/>
          <a:stretch>
            <a:fillRect/>
          </a:stretch>
        </p:blipFill>
        <p:spPr>
          <a:xfrm>
            <a:off x="457200" y="2331851"/>
            <a:ext cx="8229600" cy="3062660"/>
          </a:xfrm>
          <a:noFill/>
        </p:spPr>
      </p:pic>
      <p:sp>
        <p:nvSpPr>
          <p:cNvPr id="4" name="Footer Placeholder 3">
            <a:extLst>
              <a:ext uri="{FF2B5EF4-FFF2-40B4-BE49-F238E27FC236}">
                <a16:creationId xmlns:a16="http://schemas.microsoft.com/office/drawing/2014/main" id="{EB3CB2B1-BCB4-AA92-0366-6F61E43FB2E5}"/>
              </a:ext>
            </a:extLst>
          </p:cNvPr>
          <p:cNvSpPr>
            <a:spLocks noGrp="1"/>
          </p:cNvSpPr>
          <p:nvPr>
            <p:ph type="ftr" sz="quarter" idx="11"/>
          </p:nvPr>
        </p:nvSpPr>
        <p:spPr>
          <a:xfrm>
            <a:off x="3124200" y="6356350"/>
            <a:ext cx="2895600" cy="365125"/>
          </a:xfrm>
        </p:spPr>
        <p:txBody>
          <a:bodyPr anchor="ctr">
            <a:normAutofit/>
          </a:bodyPr>
          <a:lstStyle/>
          <a:p>
            <a:pPr>
              <a:spcAft>
                <a:spcPts val="600"/>
              </a:spcAft>
              <a:defRPr/>
            </a:pPr>
            <a:r>
              <a:rPr lang="en-US"/>
              <a:t>Ethan</a:t>
            </a:r>
          </a:p>
        </p:txBody>
      </p:sp>
      <p:sp>
        <p:nvSpPr>
          <p:cNvPr id="5" name="Slide Number Placeholder 4">
            <a:extLst>
              <a:ext uri="{FF2B5EF4-FFF2-40B4-BE49-F238E27FC236}">
                <a16:creationId xmlns:a16="http://schemas.microsoft.com/office/drawing/2014/main" id="{68CFC7A0-4C4E-3ADD-FF7C-6E807EC3147D}"/>
              </a:ext>
            </a:extLst>
          </p:cNvPr>
          <p:cNvSpPr>
            <a:spLocks noGrp="1"/>
          </p:cNvSpPr>
          <p:nvPr>
            <p:ph type="sldNum" sz="quarter" idx="12"/>
          </p:nvPr>
        </p:nvSpPr>
        <p:spPr>
          <a:xfrm>
            <a:off x="6553200" y="6356350"/>
            <a:ext cx="2133600" cy="365125"/>
          </a:xfrm>
        </p:spPr>
        <p:txBody>
          <a:bodyPr wrap="square" anchor="ctr">
            <a:normAutofit/>
          </a:bodyPr>
          <a:lstStyle/>
          <a:p>
            <a:pPr>
              <a:spcAft>
                <a:spcPts val="600"/>
              </a:spcAft>
              <a:defRPr/>
            </a:pPr>
            <a:fld id="{40579097-A93F-4829-8C7B-A634F4C9FE39}" type="slidenum">
              <a:rPr lang="en-US" altLang="en-US"/>
              <a:pPr>
                <a:spcAft>
                  <a:spcPts val="600"/>
                </a:spcAft>
                <a:defRPr/>
              </a:pPr>
              <a:t>77</a:t>
            </a:fld>
            <a:endParaRPr lang="en-US" altLang="en-US"/>
          </a:p>
        </p:txBody>
      </p:sp>
    </p:spTree>
    <p:extLst>
      <p:ext uri="{BB962C8B-B14F-4D97-AF65-F5344CB8AC3E}">
        <p14:creationId xmlns:p14="http://schemas.microsoft.com/office/powerpoint/2010/main" val="18714019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544E-5DAC-5E93-2589-D52C40A794AE}"/>
              </a:ext>
            </a:extLst>
          </p:cNvPr>
          <p:cNvSpPr>
            <a:spLocks noGrp="1"/>
          </p:cNvSpPr>
          <p:nvPr>
            <p:ph type="title"/>
          </p:nvPr>
        </p:nvSpPr>
        <p:spPr/>
        <p:txBody>
          <a:bodyPr/>
          <a:lstStyle/>
          <a:p>
            <a:r>
              <a:rPr lang="en-US">
                <a:ea typeface="ＭＳ Ｐゴシック"/>
              </a:rPr>
              <a:t>Functional Cohesion (Best)</a:t>
            </a:r>
            <a:endParaRPr lang="en-US"/>
          </a:p>
        </p:txBody>
      </p:sp>
      <p:sp>
        <p:nvSpPr>
          <p:cNvPr id="3" name="Content Placeholder 2">
            <a:extLst>
              <a:ext uri="{FF2B5EF4-FFF2-40B4-BE49-F238E27FC236}">
                <a16:creationId xmlns:a16="http://schemas.microsoft.com/office/drawing/2014/main" id="{194F2CB5-D42D-16C7-D94C-7303E8EC9023}"/>
              </a:ext>
            </a:extLst>
          </p:cNvPr>
          <p:cNvSpPr>
            <a:spLocks noGrp="1"/>
          </p:cNvSpPr>
          <p:nvPr>
            <p:ph idx="1"/>
          </p:nvPr>
        </p:nvSpPr>
        <p:spPr/>
        <p:txBody>
          <a:bodyPr lIns="91440" tIns="45720" rIns="91440" bIns="45720" anchor="t"/>
          <a:lstStyle/>
          <a:p>
            <a:r>
              <a:rPr lang="en-US">
                <a:ea typeface="ＭＳ Ｐゴシック"/>
              </a:rPr>
              <a:t>Reusable</a:t>
            </a:r>
          </a:p>
          <a:p>
            <a:r>
              <a:rPr lang="en-US">
                <a:ea typeface="ＭＳ Ｐゴシック"/>
              </a:rPr>
              <a:t>Easier maintenance</a:t>
            </a:r>
          </a:p>
          <a:p>
            <a:pPr lvl="1"/>
            <a:r>
              <a:rPr lang="en-US">
                <a:ea typeface="ＭＳ Ｐゴシック"/>
              </a:rPr>
              <a:t>Fault isolation</a:t>
            </a:r>
            <a:endParaRPr lang="en-US"/>
          </a:p>
        </p:txBody>
      </p:sp>
      <p:sp>
        <p:nvSpPr>
          <p:cNvPr id="4" name="Footer Placeholder 3">
            <a:extLst>
              <a:ext uri="{FF2B5EF4-FFF2-40B4-BE49-F238E27FC236}">
                <a16:creationId xmlns:a16="http://schemas.microsoft.com/office/drawing/2014/main" id="{90F4A294-7ECB-5666-A650-388BFDC1B844}"/>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F123A61D-287A-A61F-63B3-06B924D95481}"/>
              </a:ext>
            </a:extLst>
          </p:cNvPr>
          <p:cNvSpPr>
            <a:spLocks noGrp="1"/>
          </p:cNvSpPr>
          <p:nvPr>
            <p:ph type="sldNum" sz="quarter" idx="12"/>
          </p:nvPr>
        </p:nvSpPr>
        <p:spPr/>
        <p:txBody>
          <a:bodyPr/>
          <a:lstStyle/>
          <a:p>
            <a:pPr>
              <a:defRPr/>
            </a:pPr>
            <a:fld id="{40579097-A93F-4829-8C7B-A634F4C9FE39}" type="slidenum">
              <a:rPr lang="en-US" altLang="en-US"/>
              <a:pPr>
                <a:defRPr/>
              </a:pPr>
              <a:t>78</a:t>
            </a:fld>
            <a:endParaRPr lang="en-US" altLang="en-US"/>
          </a:p>
        </p:txBody>
      </p:sp>
    </p:spTree>
    <p:extLst>
      <p:ext uri="{BB962C8B-B14F-4D97-AF65-F5344CB8AC3E}">
        <p14:creationId xmlns:p14="http://schemas.microsoft.com/office/powerpoint/2010/main" val="14296453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FD0D-8356-38CF-E2EF-AD59C432F836}"/>
              </a:ext>
            </a:extLst>
          </p:cNvPr>
          <p:cNvSpPr>
            <a:spLocks noGrp="1"/>
          </p:cNvSpPr>
          <p:nvPr>
            <p:ph type="title"/>
          </p:nvPr>
        </p:nvSpPr>
        <p:spPr/>
        <p:txBody>
          <a:bodyPr/>
          <a:lstStyle/>
          <a:p>
            <a:r>
              <a:rPr lang="en-US">
                <a:ea typeface="ＭＳ Ｐゴシック"/>
              </a:rPr>
              <a:t>6. GRASP Polymorphism</a:t>
            </a:r>
          </a:p>
        </p:txBody>
      </p:sp>
      <p:sp>
        <p:nvSpPr>
          <p:cNvPr id="3" name="Content Placeholder 2">
            <a:extLst>
              <a:ext uri="{FF2B5EF4-FFF2-40B4-BE49-F238E27FC236}">
                <a16:creationId xmlns:a16="http://schemas.microsoft.com/office/drawing/2014/main" id="{DA5D233D-650B-A5C9-B1BA-EF60655F6F50}"/>
              </a:ext>
            </a:extLst>
          </p:cNvPr>
          <p:cNvSpPr>
            <a:spLocks noGrp="1"/>
          </p:cNvSpPr>
          <p:nvPr>
            <p:ph idx="1"/>
          </p:nvPr>
        </p:nvSpPr>
        <p:spPr/>
        <p:txBody>
          <a:bodyPr lIns="91440" tIns="45720" rIns="91440" bIns="45720" anchor="t"/>
          <a:lstStyle/>
          <a:p>
            <a:r>
              <a:rPr lang="en-US">
                <a:ea typeface="ＭＳ Ｐゴシック"/>
              </a:rPr>
              <a:t>Problem</a:t>
            </a:r>
            <a:endParaRPr lang="en-US"/>
          </a:p>
          <a:p>
            <a:pPr lvl="1"/>
            <a:r>
              <a:rPr lang="en-US">
                <a:ea typeface="ＭＳ Ｐゴシック"/>
              </a:rPr>
              <a:t>How to handle alternatives based on type?</a:t>
            </a:r>
            <a:endParaRPr lang="en-US"/>
          </a:p>
          <a:p>
            <a:pPr lvl="1"/>
            <a:r>
              <a:rPr lang="en-US">
                <a:ea typeface="ＭＳ Ｐゴシック"/>
              </a:rPr>
              <a:t>How to create pluggable software components?</a:t>
            </a:r>
            <a:endParaRPr lang="en-US"/>
          </a:p>
          <a:p>
            <a:pPr lvl="1"/>
            <a:endParaRPr lang="en-US"/>
          </a:p>
          <a:p>
            <a:r>
              <a:rPr lang="en-US">
                <a:ea typeface="ＭＳ Ｐゴシック"/>
              </a:rPr>
              <a:t>Solution</a:t>
            </a:r>
            <a:endParaRPr lang="en-US"/>
          </a:p>
          <a:p>
            <a:pPr lvl="1"/>
            <a:r>
              <a:rPr lang="en-US">
                <a:ea typeface="ＭＳ Ｐゴシック"/>
              </a:rPr>
              <a:t>When related objects vary by type, assign responsibility for the behavior to the types for which the behavior varies.</a:t>
            </a:r>
          </a:p>
          <a:p>
            <a:pPr lvl="2"/>
            <a:endParaRPr lang="en-US"/>
          </a:p>
        </p:txBody>
      </p:sp>
      <p:sp>
        <p:nvSpPr>
          <p:cNvPr id="4" name="Footer Placeholder 3">
            <a:extLst>
              <a:ext uri="{FF2B5EF4-FFF2-40B4-BE49-F238E27FC236}">
                <a16:creationId xmlns:a16="http://schemas.microsoft.com/office/drawing/2014/main" id="{55F25625-2D8A-FF52-9F26-39ED21E25D74}"/>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6C13C337-F800-1825-102D-6D66F40440DA}"/>
              </a:ext>
            </a:extLst>
          </p:cNvPr>
          <p:cNvSpPr>
            <a:spLocks noGrp="1"/>
          </p:cNvSpPr>
          <p:nvPr>
            <p:ph type="sldNum" sz="quarter" idx="12"/>
          </p:nvPr>
        </p:nvSpPr>
        <p:spPr/>
        <p:txBody>
          <a:bodyPr/>
          <a:lstStyle/>
          <a:p>
            <a:pPr>
              <a:defRPr/>
            </a:pPr>
            <a:fld id="{40579097-A93F-4829-8C7B-A634F4C9FE39}" type="slidenum">
              <a:rPr lang="en-US" altLang="en-US"/>
              <a:pPr>
                <a:defRPr/>
              </a:pPr>
              <a:t>79</a:t>
            </a:fld>
            <a:endParaRPr lang="en-US" altLang="en-US"/>
          </a:p>
        </p:txBody>
      </p:sp>
    </p:spTree>
    <p:extLst>
      <p:ext uri="{BB962C8B-B14F-4D97-AF65-F5344CB8AC3E}">
        <p14:creationId xmlns:p14="http://schemas.microsoft.com/office/powerpoint/2010/main" val="171783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3D34EAE-BA8A-4CEB-ABD3-6CCFAB0BDFA6}"/>
              </a:ext>
            </a:extLst>
          </p:cNvPr>
          <p:cNvSpPr>
            <a:spLocks noGrp="1"/>
          </p:cNvSpPr>
          <p:nvPr>
            <p:ph type="title"/>
          </p:nvPr>
        </p:nvSpPr>
        <p:spPr>
          <a:xfrm>
            <a:off x="228600" y="320675"/>
            <a:ext cx="8305800" cy="746125"/>
          </a:xfrm>
        </p:spPr>
        <p:txBody>
          <a:bodyPr/>
          <a:lstStyle/>
          <a:p>
            <a:pPr eaLnBrk="1" hangingPunct="1"/>
            <a:r>
              <a:rPr lang="en-US" altLang="en-US">
                <a:ea typeface="ＭＳ Ｐゴシック"/>
              </a:rPr>
              <a:t>What is an object collaboration?</a:t>
            </a:r>
          </a:p>
        </p:txBody>
      </p:sp>
      <p:sp>
        <p:nvSpPr>
          <p:cNvPr id="239619" name="Rectangle 3">
            <a:extLst>
              <a:ext uri="{FF2B5EF4-FFF2-40B4-BE49-F238E27FC236}">
                <a16:creationId xmlns:a16="http://schemas.microsoft.com/office/drawing/2014/main" id="{90E6C5FF-FC18-4A9D-971C-B24D78905FB5}"/>
              </a:ext>
            </a:extLst>
          </p:cNvPr>
          <p:cNvSpPr>
            <a:spLocks noGrp="1" noChangeArrowheads="1"/>
          </p:cNvSpPr>
          <p:nvPr>
            <p:ph idx="1"/>
          </p:nvPr>
        </p:nvSpPr>
        <p:spPr bwMode="auto">
          <a:xfrm>
            <a:off x="457200" y="1143000"/>
            <a:ext cx="7239000" cy="5313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Char char="²"/>
            </a:pPr>
            <a:r>
              <a:rPr lang="en-US" altLang="en-US">
                <a:latin typeface="Arial" panose="020B0604020202020204" pitchFamily="34" charset="0"/>
                <a:ea typeface="ＭＳ Ｐゴシック" panose="020B0600070205080204" pitchFamily="34" charset="-128"/>
                <a:cs typeface="Arial" panose="020B0604020202020204" pitchFamily="34" charset="0"/>
              </a:rPr>
              <a:t>“Low representational gap”:</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RDD is a metaphor</a:t>
            </a:r>
          </a:p>
          <a:p>
            <a:pPr lvl="1" eaLnBrk="1" hangingPunct="1">
              <a:lnSpc>
                <a:spcPct val="90000"/>
              </a:lnSpc>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“Objects” are modeled as similar to persons / systems with responsibilities</a:t>
            </a:r>
          </a:p>
          <a:p>
            <a:pPr lvl="1" eaLnBrk="1" hangingPunct="1">
              <a:lnSpc>
                <a:spcPct val="90000"/>
              </a:lnSpc>
              <a:buFont typeface="Wingdings" panose="05000000000000000000" pitchFamily="2" charset="2"/>
              <a:buChar char="§"/>
            </a:pPr>
            <a:r>
              <a:rPr lang="en-CA" altLang="en-US">
                <a:latin typeface="Arial" panose="020B0604020202020204" pitchFamily="34" charset="0"/>
                <a:ea typeface="ＭＳ Ｐゴシック" panose="020B0600070205080204" pitchFamily="34" charset="-128"/>
                <a:cs typeface="Arial" panose="020B0604020202020204" pitchFamily="34" charset="0"/>
              </a:rPr>
              <a:t>“Community of collaborating responsible objects”</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2" name="TextBox 1">
            <a:extLst>
              <a:ext uri="{FF2B5EF4-FFF2-40B4-BE49-F238E27FC236}">
                <a16:creationId xmlns:a16="http://schemas.microsoft.com/office/drawing/2014/main" id="{43093ACF-EDCD-43BC-B2BD-0EBC1D721867}"/>
              </a:ext>
            </a:extLst>
          </p:cNvPr>
          <p:cNvSpPr txBox="1"/>
          <p:nvPr/>
        </p:nvSpPr>
        <p:spPr>
          <a:xfrm>
            <a:off x="228600" y="3048000"/>
            <a:ext cx="8683398" cy="2825389"/>
          </a:xfrm>
          <a:prstGeom prst="rect">
            <a:avLst/>
          </a:prstGeom>
          <a:solidFill>
            <a:schemeClr val="tx2">
              <a:lumMod val="40000"/>
              <a:lumOff val="60000"/>
            </a:schemeClr>
          </a:solidFill>
        </p:spPr>
        <p:txBody>
          <a:bodyPr wrap="square">
            <a:spAutoFit/>
          </a:bodyPr>
          <a:lstStyle/>
          <a:p>
            <a:pPr eaLnBrk="1" hangingPunct="1">
              <a:lnSpc>
                <a:spcPct val="90000"/>
              </a:lnSpc>
              <a:spcBef>
                <a:spcPct val="20000"/>
              </a:spcBef>
              <a:defRPr/>
            </a:pPr>
            <a:r>
              <a:rPr lang="en-US"/>
              <a:t>"Notice that although this design class diagram is not the same as the domain model, some class names and content are similar. In this way, OO designs and languages can support a lower representational gap between the software components and our mental models of a domain. That improves comprehension." </a:t>
            </a:r>
          </a:p>
          <a:p>
            <a:pPr eaLnBrk="1" hangingPunct="1">
              <a:lnSpc>
                <a:spcPct val="90000"/>
              </a:lnSpc>
              <a:spcBef>
                <a:spcPct val="20000"/>
              </a:spcBef>
              <a:buFontTx/>
              <a:buChar char="–"/>
              <a:defRPr/>
            </a:pPr>
            <a:r>
              <a:rPr lang="en-US"/>
              <a:t>Applying UML and Patterns: An Introduction to Object-Oriented Analysis and Design and Iterative Development, Craig </a:t>
            </a:r>
            <a:r>
              <a:rPr lang="en-US" err="1"/>
              <a:t>Larman</a:t>
            </a:r>
            <a:r>
              <a:rPr lang="en-US"/>
              <a:t> (2004) (</a:t>
            </a:r>
            <a:r>
              <a:rPr lang="en-US" err="1"/>
              <a:t>pg</a:t>
            </a:r>
            <a:r>
              <a:rPr lang="en-US"/>
              <a:t> 11)</a:t>
            </a:r>
          </a:p>
        </p:txBody>
      </p:sp>
      <p:sp>
        <p:nvSpPr>
          <p:cNvPr id="4" name="Slide Number Placeholder 3">
            <a:extLst>
              <a:ext uri="{FF2B5EF4-FFF2-40B4-BE49-F238E27FC236}">
                <a16:creationId xmlns:a16="http://schemas.microsoft.com/office/drawing/2014/main" id="{6DB39F64-6CFA-4650-BA23-9BE6ED7BC6F6}"/>
              </a:ext>
            </a:extLst>
          </p:cNvPr>
          <p:cNvSpPr>
            <a:spLocks noGrp="1"/>
          </p:cNvSpPr>
          <p:nvPr>
            <p:ph type="sldNum" sz="quarter" idx="12"/>
          </p:nvPr>
        </p:nvSpPr>
        <p:spPr/>
        <p:txBody>
          <a:bodyPr/>
          <a:lstStyle/>
          <a:p>
            <a:pPr>
              <a:defRPr/>
            </a:pPr>
            <a:fld id="{40579097-A93F-4829-8C7B-A634F4C9FE39}" type="slidenum">
              <a:rPr lang="en-US" altLang="en-US"/>
              <a:pPr>
                <a:defRPr/>
              </a:pPr>
              <a:t>8</a:t>
            </a:fld>
            <a:endParaRPr lang="en-US"/>
          </a:p>
        </p:txBody>
      </p:sp>
      <p:sp>
        <p:nvSpPr>
          <p:cNvPr id="3" name="Footer Placeholder 2">
            <a:extLst>
              <a:ext uri="{FF2B5EF4-FFF2-40B4-BE49-F238E27FC236}">
                <a16:creationId xmlns:a16="http://schemas.microsoft.com/office/drawing/2014/main" id="{69E1BA77-D308-4BE1-B79D-7CF8522D69C4}"/>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9619"/>
                                        </p:tgtEl>
                                        <p:attrNameLst>
                                          <p:attrName>style.visibility</p:attrName>
                                        </p:attrNameLst>
                                      </p:cBhvr>
                                      <p:to>
                                        <p:strVal val="visible"/>
                                      </p:to>
                                    </p:set>
                                    <p:animEffect transition="in" filter="fade">
                                      <p:cBhvr>
                                        <p:cTn id="7" dur="500"/>
                                        <p:tgtEl>
                                          <p:spTgt spid="2396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0844-8A9A-18F3-99CC-5B3479844F4D}"/>
              </a:ext>
            </a:extLst>
          </p:cNvPr>
          <p:cNvSpPr>
            <a:spLocks noGrp="1"/>
          </p:cNvSpPr>
          <p:nvPr>
            <p:ph type="title"/>
          </p:nvPr>
        </p:nvSpPr>
        <p:spPr/>
        <p:txBody>
          <a:bodyPr/>
          <a:lstStyle/>
          <a:p>
            <a:r>
              <a:rPr lang="en-US"/>
              <a:t>6. GRASP Polymorphism</a:t>
            </a:r>
            <a:endParaRPr lang="en-US" b="0"/>
          </a:p>
        </p:txBody>
      </p:sp>
      <p:sp>
        <p:nvSpPr>
          <p:cNvPr id="3" name="Content Placeholder 2">
            <a:extLst>
              <a:ext uri="{FF2B5EF4-FFF2-40B4-BE49-F238E27FC236}">
                <a16:creationId xmlns:a16="http://schemas.microsoft.com/office/drawing/2014/main" id="{11ABC0D5-2A56-53CC-3E57-C826197FC1AD}"/>
              </a:ext>
            </a:extLst>
          </p:cNvPr>
          <p:cNvSpPr>
            <a:spLocks noGrp="1"/>
          </p:cNvSpPr>
          <p:nvPr>
            <p:ph idx="1"/>
          </p:nvPr>
        </p:nvSpPr>
        <p:spPr/>
        <p:txBody>
          <a:bodyPr lIns="91440" tIns="45720" rIns="91440" bIns="45720" anchor="t"/>
          <a:lstStyle/>
          <a:p>
            <a:r>
              <a:rPr lang="en-US">
                <a:ea typeface="ＭＳ Ｐゴシック"/>
              </a:rPr>
              <a:t>Benefits</a:t>
            </a:r>
            <a:endParaRPr lang="en-US"/>
          </a:p>
          <a:p>
            <a:pPr lvl="1"/>
            <a:r>
              <a:rPr lang="en-US">
                <a:ea typeface="ＭＳ Ｐゴシック"/>
              </a:rPr>
              <a:t>Higher utility of functions</a:t>
            </a:r>
          </a:p>
          <a:p>
            <a:pPr lvl="1"/>
            <a:r>
              <a:rPr lang="en-US">
                <a:ea typeface="ＭＳ Ｐゴシック"/>
              </a:rPr>
              <a:t>Easier understanding</a:t>
            </a:r>
          </a:p>
          <a:p>
            <a:r>
              <a:rPr lang="en-US">
                <a:ea typeface="ＭＳ Ｐゴシック"/>
              </a:rPr>
              <a:t>Examples</a:t>
            </a:r>
          </a:p>
          <a:p>
            <a:pPr lvl="1"/>
            <a:r>
              <a:rPr lang="en-US">
                <a:ea typeface="ＭＳ Ｐゴシック"/>
              </a:rPr>
              <a:t>Override/Virtual Functions</a:t>
            </a:r>
          </a:p>
          <a:p>
            <a:pPr lvl="1"/>
            <a:r>
              <a:rPr lang="en-US">
                <a:ea typeface="ＭＳ Ｐゴシック"/>
              </a:rPr>
              <a:t>Function Overloading</a:t>
            </a:r>
          </a:p>
          <a:p>
            <a:pPr lvl="1"/>
            <a:r>
              <a:rPr lang="en-US">
                <a:ea typeface="ＭＳ Ｐゴシック"/>
              </a:rPr>
              <a:t>Variable Coercion</a:t>
            </a:r>
          </a:p>
        </p:txBody>
      </p:sp>
      <p:sp>
        <p:nvSpPr>
          <p:cNvPr id="4" name="Footer Placeholder 3">
            <a:extLst>
              <a:ext uri="{FF2B5EF4-FFF2-40B4-BE49-F238E27FC236}">
                <a16:creationId xmlns:a16="http://schemas.microsoft.com/office/drawing/2014/main" id="{101CFA82-94CD-B52C-E7DA-D3E6702BF584}"/>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0FBB277E-789A-7C9E-8CF5-9E49F6FA9015}"/>
              </a:ext>
            </a:extLst>
          </p:cNvPr>
          <p:cNvSpPr>
            <a:spLocks noGrp="1"/>
          </p:cNvSpPr>
          <p:nvPr>
            <p:ph type="sldNum" sz="quarter" idx="12"/>
          </p:nvPr>
        </p:nvSpPr>
        <p:spPr/>
        <p:txBody>
          <a:bodyPr/>
          <a:lstStyle/>
          <a:p>
            <a:pPr>
              <a:defRPr/>
            </a:pPr>
            <a:fld id="{40579097-A93F-4829-8C7B-A634F4C9FE39}" type="slidenum">
              <a:rPr lang="en-US" altLang="en-US"/>
              <a:pPr>
                <a:defRPr/>
              </a:pPr>
              <a:t>80</a:t>
            </a:fld>
            <a:endParaRPr lang="en-US" altLang="en-US"/>
          </a:p>
        </p:txBody>
      </p:sp>
    </p:spTree>
    <p:extLst>
      <p:ext uri="{BB962C8B-B14F-4D97-AF65-F5344CB8AC3E}">
        <p14:creationId xmlns:p14="http://schemas.microsoft.com/office/powerpoint/2010/main" val="177918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36C6-935C-3395-3430-F6238F20ADD3}"/>
              </a:ext>
            </a:extLst>
          </p:cNvPr>
          <p:cNvSpPr>
            <a:spLocks noGrp="1"/>
          </p:cNvSpPr>
          <p:nvPr>
            <p:ph type="title"/>
          </p:nvPr>
        </p:nvSpPr>
        <p:spPr/>
        <p:txBody>
          <a:bodyPr/>
          <a:lstStyle/>
          <a:p>
            <a:r>
              <a:rPr lang="en-US">
                <a:ea typeface="ＭＳ Ｐゴシック"/>
              </a:rPr>
              <a:t>7. GRASP Pure Fabrication</a:t>
            </a:r>
            <a:endParaRPr lang="en-US"/>
          </a:p>
        </p:txBody>
      </p:sp>
      <p:sp>
        <p:nvSpPr>
          <p:cNvPr id="3" name="Content Placeholder 2">
            <a:extLst>
              <a:ext uri="{FF2B5EF4-FFF2-40B4-BE49-F238E27FC236}">
                <a16:creationId xmlns:a16="http://schemas.microsoft.com/office/drawing/2014/main" id="{3FE89723-D304-8753-465F-D7E0AC3DA5AA}"/>
              </a:ext>
            </a:extLst>
          </p:cNvPr>
          <p:cNvSpPr>
            <a:spLocks noGrp="1"/>
          </p:cNvSpPr>
          <p:nvPr>
            <p:ph idx="1"/>
          </p:nvPr>
        </p:nvSpPr>
        <p:spPr/>
        <p:txBody>
          <a:bodyPr lIns="91440" tIns="45720" rIns="91440" bIns="45720" anchor="t"/>
          <a:lstStyle/>
          <a:p>
            <a:r>
              <a:rPr lang="en-US">
                <a:ea typeface="ＭＳ Ｐゴシック"/>
              </a:rPr>
              <a:t>Problem</a:t>
            </a:r>
            <a:endParaRPr lang="en-US"/>
          </a:p>
          <a:p>
            <a:pPr lvl="1"/>
            <a:r>
              <a:rPr lang="en-US">
                <a:ea typeface="ＭＳ Ｐゴシック"/>
              </a:rPr>
              <a:t>How to achieve low coupling, high cohesion easily in a system when other concepts fail?</a:t>
            </a:r>
          </a:p>
          <a:p>
            <a:r>
              <a:rPr lang="en-US">
                <a:ea typeface="ＭＳ Ｐゴシック"/>
              </a:rPr>
              <a:t>Solution</a:t>
            </a:r>
          </a:p>
          <a:p>
            <a:pPr lvl="1"/>
            <a:r>
              <a:rPr lang="en-US">
                <a:ea typeface="ＭＳ Ｐゴシック"/>
              </a:rPr>
              <a:t>Create a class that does not represent a specific problem to achieve low coupling, high cohesion and future reuse.</a:t>
            </a:r>
          </a:p>
          <a:p>
            <a:pPr lvl="2"/>
            <a:r>
              <a:rPr lang="en-US">
                <a:ea typeface="ＭＳ Ｐゴシック"/>
              </a:rPr>
              <a:t>Sometimes called a service class</a:t>
            </a:r>
          </a:p>
          <a:p>
            <a:pPr>
              <a:buFont typeface="Wingdings" charset="2"/>
              <a:buChar char="²"/>
            </a:pPr>
            <a:endParaRPr lang="en-US"/>
          </a:p>
          <a:p>
            <a:pPr lvl="1"/>
            <a:endParaRPr lang="en-US"/>
          </a:p>
        </p:txBody>
      </p:sp>
      <p:sp>
        <p:nvSpPr>
          <p:cNvPr id="4" name="Footer Placeholder 3">
            <a:extLst>
              <a:ext uri="{FF2B5EF4-FFF2-40B4-BE49-F238E27FC236}">
                <a16:creationId xmlns:a16="http://schemas.microsoft.com/office/drawing/2014/main" id="{677A5A16-CDC3-6E96-9B10-3CD5A2FF50C3}"/>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FC6B3064-48E3-6A88-9EEB-33AA31748094}"/>
              </a:ext>
            </a:extLst>
          </p:cNvPr>
          <p:cNvSpPr>
            <a:spLocks noGrp="1"/>
          </p:cNvSpPr>
          <p:nvPr>
            <p:ph type="sldNum" sz="quarter" idx="12"/>
          </p:nvPr>
        </p:nvSpPr>
        <p:spPr/>
        <p:txBody>
          <a:bodyPr/>
          <a:lstStyle/>
          <a:p>
            <a:pPr>
              <a:defRPr/>
            </a:pPr>
            <a:fld id="{40579097-A93F-4829-8C7B-A634F4C9FE39}" type="slidenum">
              <a:rPr lang="en-US" altLang="en-US"/>
              <a:pPr>
                <a:defRPr/>
              </a:pPr>
              <a:t>81</a:t>
            </a:fld>
            <a:endParaRPr lang="en-US" altLang="en-US"/>
          </a:p>
        </p:txBody>
      </p:sp>
    </p:spTree>
    <p:extLst>
      <p:ext uri="{BB962C8B-B14F-4D97-AF65-F5344CB8AC3E}">
        <p14:creationId xmlns:p14="http://schemas.microsoft.com/office/powerpoint/2010/main" val="388004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AAA9-73E0-3FD4-8671-4127A3DD77B3}"/>
              </a:ext>
            </a:extLst>
          </p:cNvPr>
          <p:cNvSpPr>
            <a:spLocks noGrp="1"/>
          </p:cNvSpPr>
          <p:nvPr>
            <p:ph type="title"/>
          </p:nvPr>
        </p:nvSpPr>
        <p:spPr/>
        <p:txBody>
          <a:bodyPr/>
          <a:lstStyle/>
          <a:p>
            <a:r>
              <a:rPr lang="en-US"/>
              <a:t>7. GRASP Pure Fabrication</a:t>
            </a:r>
            <a:endParaRPr lang="en-US" b="0"/>
          </a:p>
        </p:txBody>
      </p:sp>
      <p:sp>
        <p:nvSpPr>
          <p:cNvPr id="3" name="Content Placeholder 2">
            <a:extLst>
              <a:ext uri="{FF2B5EF4-FFF2-40B4-BE49-F238E27FC236}">
                <a16:creationId xmlns:a16="http://schemas.microsoft.com/office/drawing/2014/main" id="{27465C7A-B506-1CE3-D459-5AE01DA90A72}"/>
              </a:ext>
            </a:extLst>
          </p:cNvPr>
          <p:cNvSpPr>
            <a:spLocks noGrp="1"/>
          </p:cNvSpPr>
          <p:nvPr>
            <p:ph idx="1"/>
          </p:nvPr>
        </p:nvSpPr>
        <p:spPr/>
        <p:txBody>
          <a:bodyPr lIns="91440" tIns="45720" rIns="91440" bIns="45720" anchor="t"/>
          <a:lstStyle/>
          <a:p>
            <a:r>
              <a:rPr lang="en-US">
                <a:ea typeface="ＭＳ Ｐゴシック"/>
              </a:rPr>
              <a:t>Benefits</a:t>
            </a:r>
            <a:endParaRPr lang="en-US"/>
          </a:p>
          <a:p>
            <a:pPr lvl="1"/>
            <a:r>
              <a:rPr lang="en-US">
                <a:ea typeface="ＭＳ Ｐゴシック"/>
              </a:rPr>
              <a:t>Enables low coupling/high cohesion when information expert fails</a:t>
            </a:r>
          </a:p>
          <a:p>
            <a:pPr lvl="1"/>
            <a:r>
              <a:rPr lang="en-US">
                <a:ea typeface="ＭＳ Ｐゴシック"/>
              </a:rPr>
              <a:t>Reusability</a:t>
            </a:r>
          </a:p>
          <a:p>
            <a:r>
              <a:rPr lang="en-US">
                <a:ea typeface="ＭＳ Ｐゴシック"/>
              </a:rPr>
              <a:t>Examples</a:t>
            </a:r>
          </a:p>
          <a:p>
            <a:pPr lvl="1"/>
            <a:r>
              <a:rPr lang="en-US">
                <a:ea typeface="ＭＳ Ｐゴシック"/>
              </a:rPr>
              <a:t>Mediator pattern</a:t>
            </a:r>
            <a:endParaRPr lang="en-US"/>
          </a:p>
        </p:txBody>
      </p:sp>
      <p:sp>
        <p:nvSpPr>
          <p:cNvPr id="4" name="Footer Placeholder 3">
            <a:extLst>
              <a:ext uri="{FF2B5EF4-FFF2-40B4-BE49-F238E27FC236}">
                <a16:creationId xmlns:a16="http://schemas.microsoft.com/office/drawing/2014/main" id="{F1115DBB-158E-D592-CCB7-F45EE650567D}"/>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BC15587E-58C0-2616-A070-BF7EC6BA7A86}"/>
              </a:ext>
            </a:extLst>
          </p:cNvPr>
          <p:cNvSpPr>
            <a:spLocks noGrp="1"/>
          </p:cNvSpPr>
          <p:nvPr>
            <p:ph type="sldNum" sz="quarter" idx="12"/>
          </p:nvPr>
        </p:nvSpPr>
        <p:spPr/>
        <p:txBody>
          <a:bodyPr/>
          <a:lstStyle/>
          <a:p>
            <a:pPr>
              <a:defRPr/>
            </a:pPr>
            <a:fld id="{40579097-A93F-4829-8C7B-A634F4C9FE39}" type="slidenum">
              <a:rPr lang="en-US" altLang="en-US"/>
              <a:pPr>
                <a:defRPr/>
              </a:pPr>
              <a:t>82</a:t>
            </a:fld>
            <a:endParaRPr lang="en-US" altLang="en-US"/>
          </a:p>
        </p:txBody>
      </p:sp>
    </p:spTree>
    <p:extLst>
      <p:ext uri="{BB962C8B-B14F-4D97-AF65-F5344CB8AC3E}">
        <p14:creationId xmlns:p14="http://schemas.microsoft.com/office/powerpoint/2010/main" val="286364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6D89-20A9-7327-4A49-A0AD0AB5AB88}"/>
              </a:ext>
            </a:extLst>
          </p:cNvPr>
          <p:cNvSpPr>
            <a:spLocks noGrp="1"/>
          </p:cNvSpPr>
          <p:nvPr>
            <p:ph type="title"/>
          </p:nvPr>
        </p:nvSpPr>
        <p:spPr/>
        <p:txBody>
          <a:bodyPr/>
          <a:lstStyle/>
          <a:p>
            <a:r>
              <a:rPr lang="en-US">
                <a:ea typeface="ＭＳ Ｐゴシック"/>
              </a:rPr>
              <a:t>8. GRASP Indirection</a:t>
            </a:r>
            <a:endParaRPr lang="en-US"/>
          </a:p>
        </p:txBody>
      </p:sp>
      <p:sp>
        <p:nvSpPr>
          <p:cNvPr id="3" name="Content Placeholder 2">
            <a:extLst>
              <a:ext uri="{FF2B5EF4-FFF2-40B4-BE49-F238E27FC236}">
                <a16:creationId xmlns:a16="http://schemas.microsoft.com/office/drawing/2014/main" id="{5F6A1924-6E66-8FF2-1C53-191A6804A05B}"/>
              </a:ext>
            </a:extLst>
          </p:cNvPr>
          <p:cNvSpPr>
            <a:spLocks noGrp="1"/>
          </p:cNvSpPr>
          <p:nvPr>
            <p:ph idx="1"/>
          </p:nvPr>
        </p:nvSpPr>
        <p:spPr/>
        <p:txBody>
          <a:bodyPr lIns="91440" tIns="45720" rIns="91440" bIns="45720" anchor="t"/>
          <a:lstStyle/>
          <a:p>
            <a:r>
              <a:rPr lang="en-US" dirty="0">
                <a:ea typeface="ＭＳ Ｐゴシック"/>
              </a:rPr>
              <a:t>Problem</a:t>
            </a:r>
          </a:p>
          <a:p>
            <a:pPr lvl="1"/>
            <a:r>
              <a:rPr lang="en-US" dirty="0">
                <a:ea typeface="ＭＳ Ｐゴシック"/>
              </a:rPr>
              <a:t>Where do we assign responsibility to avoid direct coupling between two or more modules?</a:t>
            </a:r>
          </a:p>
          <a:p>
            <a:pPr lvl="1"/>
            <a:r>
              <a:rPr lang="en-US" dirty="0">
                <a:ea typeface="ＭＳ Ｐゴシック"/>
              </a:rPr>
              <a:t>How to de-couple objects so that low coupling is supported?</a:t>
            </a:r>
            <a:endParaRPr lang="en-US" dirty="0"/>
          </a:p>
          <a:p>
            <a:r>
              <a:rPr lang="en-US" dirty="0">
                <a:ea typeface="ＭＳ Ｐゴシック"/>
              </a:rPr>
              <a:t>Solution</a:t>
            </a:r>
            <a:endParaRPr lang="en-US" dirty="0"/>
          </a:p>
          <a:p>
            <a:pPr lvl="1"/>
            <a:r>
              <a:rPr lang="en-US" dirty="0">
                <a:ea typeface="ＭＳ Ｐゴシック"/>
              </a:rPr>
              <a:t>Create an object to mediate between two or more objects to avoid direct coupling.</a:t>
            </a:r>
          </a:p>
          <a:p>
            <a:pPr lvl="2"/>
            <a:r>
              <a:rPr lang="en-US" dirty="0">
                <a:ea typeface="ＭＳ Ｐゴシック"/>
              </a:rPr>
              <a:t>Instead of direct connection, two modules share a mediating module</a:t>
            </a:r>
            <a:endParaRPr lang="en-US" dirty="0"/>
          </a:p>
          <a:p>
            <a:pPr lvl="2"/>
            <a:r>
              <a:rPr lang="en-US" dirty="0">
                <a:ea typeface="ＭＳ Ｐゴシック"/>
              </a:rPr>
              <a:t>Helps maintain reusability via low coupling</a:t>
            </a:r>
            <a:endParaRPr lang="en-US" dirty="0"/>
          </a:p>
        </p:txBody>
      </p:sp>
      <p:sp>
        <p:nvSpPr>
          <p:cNvPr id="4" name="Footer Placeholder 3">
            <a:extLst>
              <a:ext uri="{FF2B5EF4-FFF2-40B4-BE49-F238E27FC236}">
                <a16:creationId xmlns:a16="http://schemas.microsoft.com/office/drawing/2014/main" id="{5814CB48-C8CD-1EEB-8022-ACFA7D64033C}"/>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A8094A32-1AF8-C0F2-9D36-9126306BBD35}"/>
              </a:ext>
            </a:extLst>
          </p:cNvPr>
          <p:cNvSpPr>
            <a:spLocks noGrp="1"/>
          </p:cNvSpPr>
          <p:nvPr>
            <p:ph type="sldNum" sz="quarter" idx="12"/>
          </p:nvPr>
        </p:nvSpPr>
        <p:spPr/>
        <p:txBody>
          <a:bodyPr/>
          <a:lstStyle/>
          <a:p>
            <a:pPr>
              <a:defRPr/>
            </a:pPr>
            <a:fld id="{40579097-A93F-4829-8C7B-A634F4C9FE39}" type="slidenum">
              <a:rPr lang="en-US" altLang="en-US"/>
              <a:pPr>
                <a:defRPr/>
              </a:pPr>
              <a:t>83</a:t>
            </a:fld>
            <a:endParaRPr lang="en-US" altLang="en-US"/>
          </a:p>
        </p:txBody>
      </p:sp>
    </p:spTree>
    <p:extLst>
      <p:ext uri="{BB962C8B-B14F-4D97-AF65-F5344CB8AC3E}">
        <p14:creationId xmlns:p14="http://schemas.microsoft.com/office/powerpoint/2010/main" val="255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DDF0-43EA-9E61-10C8-79FA34B62976}"/>
              </a:ext>
            </a:extLst>
          </p:cNvPr>
          <p:cNvSpPr>
            <a:spLocks noGrp="1"/>
          </p:cNvSpPr>
          <p:nvPr>
            <p:ph type="title"/>
          </p:nvPr>
        </p:nvSpPr>
        <p:spPr/>
        <p:txBody>
          <a:bodyPr/>
          <a:lstStyle/>
          <a:p>
            <a:r>
              <a:rPr lang="en-US"/>
              <a:t>8. GRASP Indirection</a:t>
            </a:r>
            <a:endParaRPr lang="en-US" b="0"/>
          </a:p>
        </p:txBody>
      </p:sp>
      <p:sp>
        <p:nvSpPr>
          <p:cNvPr id="3" name="Content Placeholder 2">
            <a:extLst>
              <a:ext uri="{FF2B5EF4-FFF2-40B4-BE49-F238E27FC236}">
                <a16:creationId xmlns:a16="http://schemas.microsoft.com/office/drawing/2014/main" id="{C5FFFBD1-3E7F-2C04-9341-7B12E0FF3075}"/>
              </a:ext>
            </a:extLst>
          </p:cNvPr>
          <p:cNvSpPr>
            <a:spLocks noGrp="1"/>
          </p:cNvSpPr>
          <p:nvPr>
            <p:ph idx="1"/>
          </p:nvPr>
        </p:nvSpPr>
        <p:spPr/>
        <p:txBody>
          <a:bodyPr lIns="91440" tIns="45720" rIns="91440" bIns="45720" anchor="t"/>
          <a:lstStyle/>
          <a:p>
            <a:r>
              <a:rPr lang="en-US">
                <a:ea typeface="ＭＳ Ｐゴシック"/>
              </a:rPr>
              <a:t>Benefits</a:t>
            </a:r>
          </a:p>
          <a:p>
            <a:pPr lvl="1"/>
            <a:r>
              <a:rPr lang="en-US">
                <a:ea typeface="ＭＳ Ｐゴシック"/>
              </a:rPr>
              <a:t>Reusability (via low coupling)</a:t>
            </a:r>
            <a:endParaRPr lang="en-US"/>
          </a:p>
          <a:p>
            <a:pPr lvl="1"/>
            <a:r>
              <a:rPr lang="en-US">
                <a:ea typeface="ＭＳ Ｐゴシック"/>
              </a:rPr>
              <a:t>Flexibility</a:t>
            </a:r>
          </a:p>
          <a:p>
            <a:pPr lvl="1"/>
            <a:r>
              <a:rPr lang="en-US">
                <a:ea typeface="ＭＳ Ｐゴシック"/>
              </a:rPr>
              <a:t>Security</a:t>
            </a:r>
          </a:p>
          <a:p>
            <a:r>
              <a:rPr lang="en-US">
                <a:ea typeface="ＭＳ Ｐゴシック"/>
              </a:rPr>
              <a:t>Examples</a:t>
            </a:r>
          </a:p>
          <a:p>
            <a:pPr lvl="1"/>
            <a:r>
              <a:rPr lang="en-US">
                <a:ea typeface="ＭＳ Ｐゴシック"/>
              </a:rPr>
              <a:t>Messenger Module</a:t>
            </a:r>
          </a:p>
          <a:p>
            <a:pPr lvl="1"/>
            <a:r>
              <a:rPr lang="en-US">
                <a:ea typeface="ＭＳ Ｐゴシック"/>
              </a:rPr>
              <a:t>Password Checker</a:t>
            </a:r>
            <a:endParaRPr lang="en-US"/>
          </a:p>
        </p:txBody>
      </p:sp>
      <p:sp>
        <p:nvSpPr>
          <p:cNvPr id="4" name="Footer Placeholder 3">
            <a:extLst>
              <a:ext uri="{FF2B5EF4-FFF2-40B4-BE49-F238E27FC236}">
                <a16:creationId xmlns:a16="http://schemas.microsoft.com/office/drawing/2014/main" id="{BFEA283C-B0A5-9AE6-DDCB-A68523A374B7}"/>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90CEEC41-01F5-24F4-BF31-36CB2868A711}"/>
              </a:ext>
            </a:extLst>
          </p:cNvPr>
          <p:cNvSpPr>
            <a:spLocks noGrp="1"/>
          </p:cNvSpPr>
          <p:nvPr>
            <p:ph type="sldNum" sz="quarter" idx="12"/>
          </p:nvPr>
        </p:nvSpPr>
        <p:spPr/>
        <p:txBody>
          <a:bodyPr/>
          <a:lstStyle/>
          <a:p>
            <a:pPr>
              <a:defRPr/>
            </a:pPr>
            <a:fld id="{40579097-A93F-4829-8C7B-A634F4C9FE39}" type="slidenum">
              <a:rPr lang="en-US" altLang="en-US"/>
              <a:pPr>
                <a:defRPr/>
              </a:pPr>
              <a:t>84</a:t>
            </a:fld>
            <a:endParaRPr lang="en-US" altLang="en-US"/>
          </a:p>
        </p:txBody>
      </p:sp>
    </p:spTree>
    <p:extLst>
      <p:ext uri="{BB962C8B-B14F-4D97-AF65-F5344CB8AC3E}">
        <p14:creationId xmlns:p14="http://schemas.microsoft.com/office/powerpoint/2010/main" val="146046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AB2F-9CA4-A861-A5B8-AE1872396B09}"/>
              </a:ext>
            </a:extLst>
          </p:cNvPr>
          <p:cNvSpPr>
            <a:spLocks noGrp="1"/>
          </p:cNvSpPr>
          <p:nvPr>
            <p:ph type="title"/>
          </p:nvPr>
        </p:nvSpPr>
        <p:spPr/>
        <p:txBody>
          <a:bodyPr/>
          <a:lstStyle/>
          <a:p>
            <a:r>
              <a:rPr lang="en-US">
                <a:ea typeface="ＭＳ Ｐゴシック"/>
              </a:rPr>
              <a:t>9. GRASP Protected Versions</a:t>
            </a:r>
            <a:endParaRPr lang="en-US"/>
          </a:p>
        </p:txBody>
      </p:sp>
      <p:sp>
        <p:nvSpPr>
          <p:cNvPr id="3" name="Content Placeholder 2">
            <a:extLst>
              <a:ext uri="{FF2B5EF4-FFF2-40B4-BE49-F238E27FC236}">
                <a16:creationId xmlns:a16="http://schemas.microsoft.com/office/drawing/2014/main" id="{1FBD96E1-969D-8F2D-8F2C-49C5E995621D}"/>
              </a:ext>
            </a:extLst>
          </p:cNvPr>
          <p:cNvSpPr>
            <a:spLocks noGrp="1"/>
          </p:cNvSpPr>
          <p:nvPr>
            <p:ph idx="1"/>
          </p:nvPr>
        </p:nvSpPr>
        <p:spPr/>
        <p:txBody>
          <a:bodyPr lIns="91440" tIns="45720" rIns="91440" bIns="45720" anchor="t"/>
          <a:lstStyle/>
          <a:p>
            <a:r>
              <a:rPr lang="en-US">
                <a:ea typeface="ＭＳ Ｐゴシック"/>
              </a:rPr>
              <a:t>Problem</a:t>
            </a:r>
            <a:endParaRPr lang="en-US"/>
          </a:p>
          <a:p>
            <a:pPr lvl="1"/>
            <a:r>
              <a:rPr lang="en-US">
                <a:ea typeface="ＭＳ Ｐゴシック"/>
              </a:rPr>
              <a:t>How to design objects and subsystems so that their failure or instability does not influence the rest of the system?</a:t>
            </a:r>
          </a:p>
          <a:p>
            <a:r>
              <a:rPr lang="en-US">
                <a:ea typeface="ＭＳ Ｐゴシック"/>
              </a:rPr>
              <a:t>Solution</a:t>
            </a:r>
          </a:p>
          <a:p>
            <a:pPr lvl="1"/>
            <a:r>
              <a:rPr lang="en-US">
                <a:ea typeface="ＭＳ Ｐゴシック"/>
              </a:rPr>
              <a:t>Identify points of instability and assign responsibilities to create a stable interface around them.</a:t>
            </a:r>
          </a:p>
          <a:p>
            <a:pPr lvl="2"/>
            <a:r>
              <a:rPr lang="en-US">
                <a:ea typeface="ＭＳ Ｐゴシック"/>
              </a:rPr>
              <a:t>Test plans!</a:t>
            </a:r>
            <a:endParaRPr lang="en-US"/>
          </a:p>
          <a:p>
            <a:pPr lvl="1"/>
            <a:endParaRPr lang="en-US"/>
          </a:p>
          <a:p>
            <a:pPr lvl="1"/>
            <a:endParaRPr lang="en-US"/>
          </a:p>
        </p:txBody>
      </p:sp>
      <p:sp>
        <p:nvSpPr>
          <p:cNvPr id="4" name="Footer Placeholder 3">
            <a:extLst>
              <a:ext uri="{FF2B5EF4-FFF2-40B4-BE49-F238E27FC236}">
                <a16:creationId xmlns:a16="http://schemas.microsoft.com/office/drawing/2014/main" id="{9509FD72-1FD9-9742-032A-60EA8075D94C}"/>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91F33A00-95C9-A9CE-EC99-C313A13BA841}"/>
              </a:ext>
            </a:extLst>
          </p:cNvPr>
          <p:cNvSpPr>
            <a:spLocks noGrp="1"/>
          </p:cNvSpPr>
          <p:nvPr>
            <p:ph type="sldNum" sz="quarter" idx="12"/>
          </p:nvPr>
        </p:nvSpPr>
        <p:spPr/>
        <p:txBody>
          <a:bodyPr/>
          <a:lstStyle/>
          <a:p>
            <a:pPr>
              <a:defRPr/>
            </a:pPr>
            <a:fld id="{40579097-A93F-4829-8C7B-A634F4C9FE39}" type="slidenum">
              <a:rPr lang="en-US" altLang="en-US"/>
              <a:pPr>
                <a:defRPr/>
              </a:pPr>
              <a:t>85</a:t>
            </a:fld>
            <a:endParaRPr lang="en-US" altLang="en-US"/>
          </a:p>
        </p:txBody>
      </p:sp>
    </p:spTree>
    <p:extLst>
      <p:ext uri="{BB962C8B-B14F-4D97-AF65-F5344CB8AC3E}">
        <p14:creationId xmlns:p14="http://schemas.microsoft.com/office/powerpoint/2010/main" val="177550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72D0-0D36-02FA-755A-E9F19D32A3AF}"/>
              </a:ext>
            </a:extLst>
          </p:cNvPr>
          <p:cNvSpPr>
            <a:spLocks noGrp="1"/>
          </p:cNvSpPr>
          <p:nvPr>
            <p:ph type="title"/>
          </p:nvPr>
        </p:nvSpPr>
        <p:spPr/>
        <p:txBody>
          <a:bodyPr/>
          <a:lstStyle/>
          <a:p>
            <a:r>
              <a:rPr lang="en-US"/>
              <a:t>9. GRASP Protected Versions</a:t>
            </a:r>
            <a:endParaRPr lang="en-US" b="0"/>
          </a:p>
        </p:txBody>
      </p:sp>
      <p:sp>
        <p:nvSpPr>
          <p:cNvPr id="3" name="Content Placeholder 2">
            <a:extLst>
              <a:ext uri="{FF2B5EF4-FFF2-40B4-BE49-F238E27FC236}">
                <a16:creationId xmlns:a16="http://schemas.microsoft.com/office/drawing/2014/main" id="{4AA40993-21C9-4266-33FD-E6C4FFA107C9}"/>
              </a:ext>
            </a:extLst>
          </p:cNvPr>
          <p:cNvSpPr>
            <a:spLocks noGrp="1"/>
          </p:cNvSpPr>
          <p:nvPr>
            <p:ph idx="1"/>
          </p:nvPr>
        </p:nvSpPr>
        <p:spPr/>
        <p:txBody>
          <a:bodyPr lIns="91440" tIns="45720" rIns="91440" bIns="45720" anchor="t"/>
          <a:lstStyle/>
          <a:p>
            <a:r>
              <a:rPr lang="en-US">
                <a:ea typeface="ＭＳ Ｐゴシック"/>
              </a:rPr>
              <a:t>Benefits</a:t>
            </a:r>
            <a:endParaRPr lang="en-US"/>
          </a:p>
          <a:p>
            <a:pPr lvl="1"/>
            <a:r>
              <a:rPr lang="en-US">
                <a:ea typeface="ＭＳ Ｐゴシック"/>
              </a:rPr>
              <a:t>Hide the instability from the rest of the system</a:t>
            </a:r>
          </a:p>
          <a:p>
            <a:pPr lvl="1"/>
            <a:r>
              <a:rPr lang="en-US">
                <a:ea typeface="ＭＳ Ｐゴシック"/>
              </a:rPr>
              <a:t>Avoid cascading errors</a:t>
            </a:r>
          </a:p>
          <a:p>
            <a:pPr lvl="1"/>
            <a:r>
              <a:rPr lang="en-US">
                <a:ea typeface="ＭＳ Ｐゴシック"/>
              </a:rPr>
              <a:t>Avoid unwanted outputs</a:t>
            </a:r>
          </a:p>
          <a:p>
            <a:r>
              <a:rPr lang="en-US">
                <a:ea typeface="ＭＳ Ｐゴシック"/>
              </a:rPr>
              <a:t>Examples</a:t>
            </a:r>
            <a:endParaRPr lang="en-US"/>
          </a:p>
          <a:p>
            <a:pPr lvl="1"/>
            <a:r>
              <a:rPr lang="en-US">
                <a:ea typeface="ＭＳ Ｐゴシック"/>
              </a:rPr>
              <a:t>A state machine pattern with an error state</a:t>
            </a:r>
          </a:p>
          <a:p>
            <a:pPr lvl="1"/>
            <a:r>
              <a:rPr lang="en-US">
                <a:ea typeface="ＭＳ Ｐゴシック"/>
              </a:rPr>
              <a:t>Default case statement</a:t>
            </a:r>
            <a:endParaRPr lang="en-US"/>
          </a:p>
        </p:txBody>
      </p:sp>
      <p:sp>
        <p:nvSpPr>
          <p:cNvPr id="4" name="Footer Placeholder 3">
            <a:extLst>
              <a:ext uri="{FF2B5EF4-FFF2-40B4-BE49-F238E27FC236}">
                <a16:creationId xmlns:a16="http://schemas.microsoft.com/office/drawing/2014/main" id="{2DEE7BFC-1B5C-CB5D-2D6B-941200432147}"/>
              </a:ext>
            </a:extLst>
          </p:cNvPr>
          <p:cNvSpPr>
            <a:spLocks noGrp="1"/>
          </p:cNvSpPr>
          <p:nvPr>
            <p:ph type="ftr" sz="quarter" idx="11"/>
          </p:nvPr>
        </p:nvSpPr>
        <p:spPr/>
        <p:txBody>
          <a:bodyPr/>
          <a:lstStyle/>
          <a:p>
            <a:pPr>
              <a:defRPr/>
            </a:pPr>
            <a:r>
              <a:rPr lang="en-US">
                <a:cs typeface="Calibri"/>
              </a:rPr>
              <a:t>Ethan</a:t>
            </a:r>
            <a:endParaRPr lang="en-US"/>
          </a:p>
        </p:txBody>
      </p:sp>
      <p:sp>
        <p:nvSpPr>
          <p:cNvPr id="5" name="Slide Number Placeholder 4">
            <a:extLst>
              <a:ext uri="{FF2B5EF4-FFF2-40B4-BE49-F238E27FC236}">
                <a16:creationId xmlns:a16="http://schemas.microsoft.com/office/drawing/2014/main" id="{5A6F0598-D373-E8AA-F0B5-776E238F8804}"/>
              </a:ext>
            </a:extLst>
          </p:cNvPr>
          <p:cNvSpPr>
            <a:spLocks noGrp="1"/>
          </p:cNvSpPr>
          <p:nvPr>
            <p:ph type="sldNum" sz="quarter" idx="12"/>
          </p:nvPr>
        </p:nvSpPr>
        <p:spPr/>
        <p:txBody>
          <a:bodyPr/>
          <a:lstStyle/>
          <a:p>
            <a:pPr>
              <a:defRPr/>
            </a:pPr>
            <a:fld id="{40579097-A93F-4829-8C7B-A634F4C9FE39}" type="slidenum">
              <a:rPr lang="en-US" altLang="en-US"/>
              <a:pPr>
                <a:defRPr/>
              </a:pPr>
              <a:t>86</a:t>
            </a:fld>
            <a:endParaRPr lang="en-US" altLang="en-US"/>
          </a:p>
        </p:txBody>
      </p:sp>
    </p:spTree>
    <p:extLst>
      <p:ext uri="{BB962C8B-B14F-4D97-AF65-F5344CB8AC3E}">
        <p14:creationId xmlns:p14="http://schemas.microsoft.com/office/powerpoint/2010/main" val="342516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18D1A55B-EF3F-48E7-ABB4-42C4EEDB6686}"/>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Summary</a:t>
            </a:r>
          </a:p>
        </p:txBody>
      </p:sp>
      <p:sp>
        <p:nvSpPr>
          <p:cNvPr id="3" name="Content Placeholder 2">
            <a:extLst>
              <a:ext uri="{FF2B5EF4-FFF2-40B4-BE49-F238E27FC236}">
                <a16:creationId xmlns:a16="http://schemas.microsoft.com/office/drawing/2014/main" id="{55B5A844-DDE9-41C0-9549-FF1BEE58AAD7}"/>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²"/>
            </a:pPr>
            <a:r>
              <a:rPr lang="en-US" altLang="en-US">
                <a:latin typeface="Arial" panose="020B0604020202020204" pitchFamily="34" charset="0"/>
                <a:ea typeface="ＭＳ Ｐゴシック" panose="020B0600070205080204" pitchFamily="34" charset="-128"/>
                <a:cs typeface="Arial" panose="020B0604020202020204" pitchFamily="34" charset="0"/>
              </a:rPr>
              <a:t>High Cohesion and Low Coupling are the underlying theme of all patterns.</a:t>
            </a:r>
          </a:p>
          <a:p>
            <a:pPr lvl="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The Creator pattern supports low coupling by choosing a creator that already needs to be connected to created object.</a:t>
            </a:r>
          </a:p>
          <a:p>
            <a:pPr lvl="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Information Expert assigns responsibilities to the objects that have the information needed to complete the task.</a:t>
            </a:r>
          </a:p>
          <a:p>
            <a:pPr lvl="2"/>
            <a:r>
              <a:rPr lang="en-US" altLang="en-US">
                <a:latin typeface="Arial" panose="020B0604020202020204" pitchFamily="34" charset="0"/>
                <a:ea typeface="ＭＳ Ｐゴシック" panose="020B0600070205080204" pitchFamily="34" charset="-128"/>
                <a:cs typeface="Arial" panose="020B0604020202020204" pitchFamily="34" charset="0"/>
              </a:rPr>
              <a:t>Cohesion is maintained by delegating. </a:t>
            </a:r>
          </a:p>
          <a:p>
            <a:pPr lvl="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Sometimes patterns will give conflicting answers.</a:t>
            </a:r>
          </a:p>
          <a:p>
            <a:pPr lvl="2"/>
            <a:r>
              <a:rPr lang="en-US" altLang="en-US">
                <a:ea typeface="ＭＳ Ｐゴシック"/>
              </a:rPr>
              <a:t>This is not an exact science but be able to justify your choices.</a:t>
            </a:r>
          </a:p>
        </p:txBody>
      </p:sp>
      <p:sp>
        <p:nvSpPr>
          <p:cNvPr id="4" name="Slide Number Placeholder 3">
            <a:extLst>
              <a:ext uri="{FF2B5EF4-FFF2-40B4-BE49-F238E27FC236}">
                <a16:creationId xmlns:a16="http://schemas.microsoft.com/office/drawing/2014/main" id="{E584F17F-F686-42F8-A7C9-AEA2D4BC3184}"/>
              </a:ext>
            </a:extLst>
          </p:cNvPr>
          <p:cNvSpPr>
            <a:spLocks noGrp="1"/>
          </p:cNvSpPr>
          <p:nvPr>
            <p:ph type="sldNum" sz="quarter" idx="12"/>
          </p:nvPr>
        </p:nvSpPr>
        <p:spPr/>
        <p:txBody>
          <a:bodyPr/>
          <a:lstStyle/>
          <a:p>
            <a:pPr>
              <a:defRPr/>
            </a:pPr>
            <a:fld id="{40579097-A93F-4829-8C7B-A634F4C9FE39}" type="slidenum">
              <a:rPr lang="en-US" altLang="en-US"/>
              <a:pPr>
                <a:defRPr/>
              </a:pPr>
              <a:t>87</a:t>
            </a:fld>
            <a:endParaRPr lang="en-US"/>
          </a:p>
        </p:txBody>
      </p:sp>
      <p:sp>
        <p:nvSpPr>
          <p:cNvPr id="2" name="Footer Placeholder 1">
            <a:extLst>
              <a:ext uri="{FF2B5EF4-FFF2-40B4-BE49-F238E27FC236}">
                <a16:creationId xmlns:a16="http://schemas.microsoft.com/office/drawing/2014/main" id="{DCF18EB7-3C0B-4E3F-8B05-B462AD0A5BF5}"/>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7966B5C2-3AF1-4C2C-8308-82F35E5B881A}"/>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Summary</a:t>
            </a:r>
          </a:p>
        </p:txBody>
      </p:sp>
      <p:sp>
        <p:nvSpPr>
          <p:cNvPr id="3" name="Content Placeholder 2">
            <a:extLst>
              <a:ext uri="{FF2B5EF4-FFF2-40B4-BE49-F238E27FC236}">
                <a16:creationId xmlns:a16="http://schemas.microsoft.com/office/drawing/2014/main" id="{0CD643D8-6521-4790-B39F-8350ADE56CF2}"/>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²"/>
            </a:pPr>
            <a:r>
              <a:rPr lang="en-US" altLang="en-US">
                <a:latin typeface="Arial" panose="020B0604020202020204" pitchFamily="34" charset="0"/>
                <a:ea typeface="ＭＳ Ｐゴシック" panose="020B0600070205080204" pitchFamily="34" charset="-128"/>
                <a:cs typeface="Arial" panose="020B0604020202020204" pitchFamily="34" charset="0"/>
              </a:rPr>
              <a:t>No coupling is also undesirable</a:t>
            </a:r>
          </a:p>
          <a:p>
            <a:pPr lvl="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A central metaphor of object technology is a system of connected objects that communicate via messages. </a:t>
            </a:r>
          </a:p>
          <a:p>
            <a:pPr lvl="1">
              <a:buFont typeface="Wingdings" panose="05000000000000000000" pitchFamily="2" charset="2"/>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Low Coupling is taken to excess leads to a few incohesive, bloated, and complex active objects that do all the work, with many very passive zero-coupled objects that act as simple data repositories.</a:t>
            </a:r>
          </a:p>
        </p:txBody>
      </p:sp>
      <p:sp>
        <p:nvSpPr>
          <p:cNvPr id="4" name="Slide Number Placeholder 3">
            <a:extLst>
              <a:ext uri="{FF2B5EF4-FFF2-40B4-BE49-F238E27FC236}">
                <a16:creationId xmlns:a16="http://schemas.microsoft.com/office/drawing/2014/main" id="{C7DBF52A-A46A-4BA3-AE14-A415F55237A7}"/>
              </a:ext>
            </a:extLst>
          </p:cNvPr>
          <p:cNvSpPr>
            <a:spLocks noGrp="1"/>
          </p:cNvSpPr>
          <p:nvPr>
            <p:ph type="sldNum" sz="quarter" idx="12"/>
          </p:nvPr>
        </p:nvSpPr>
        <p:spPr/>
        <p:txBody>
          <a:bodyPr/>
          <a:lstStyle/>
          <a:p>
            <a:pPr>
              <a:defRPr/>
            </a:pPr>
            <a:fld id="{40579097-A93F-4829-8C7B-A634F4C9FE39}" type="slidenum">
              <a:rPr lang="en-US" altLang="en-US"/>
              <a:pPr>
                <a:defRPr/>
              </a:pPr>
              <a:t>88</a:t>
            </a:fld>
            <a:endParaRPr lang="en-US"/>
          </a:p>
        </p:txBody>
      </p:sp>
      <p:sp>
        <p:nvSpPr>
          <p:cNvPr id="2" name="Footer Placeholder 1">
            <a:extLst>
              <a:ext uri="{FF2B5EF4-FFF2-40B4-BE49-F238E27FC236}">
                <a16:creationId xmlns:a16="http://schemas.microsoft.com/office/drawing/2014/main" id="{AF336DED-080C-46B5-AEEA-EA299089CAD1}"/>
              </a:ext>
            </a:extLst>
          </p:cNvPr>
          <p:cNvSpPr>
            <a:spLocks noGrp="1"/>
          </p:cNvSpPr>
          <p:nvPr>
            <p:ph type="ftr" sz="quarter" idx="11"/>
          </p:nvPr>
        </p:nvSpPr>
        <p:spPr/>
        <p:txBody>
          <a:bodyPr/>
          <a:lstStyle/>
          <a:p>
            <a:r>
              <a:rPr lang="en-US">
                <a:cs typeface="Calibri"/>
              </a:rPr>
              <a:t>Ethan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DA705F3C-DD6B-49A7-B96C-A8449EE21376}"/>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Summary</a:t>
            </a:r>
          </a:p>
        </p:txBody>
      </p:sp>
      <p:sp>
        <p:nvSpPr>
          <p:cNvPr id="3" name="Content Placeholder 2">
            <a:extLst>
              <a:ext uri="{FF2B5EF4-FFF2-40B4-BE49-F238E27FC236}">
                <a16:creationId xmlns:a16="http://schemas.microsoft.com/office/drawing/2014/main" id="{CBB092C1-BB8D-44FA-9F05-4FED4EFFF2D2}"/>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²"/>
            </a:pPr>
            <a:r>
              <a:rPr lang="en-US" altLang="en-US">
                <a:ea typeface="ＭＳ Ｐゴシック"/>
              </a:rPr>
              <a:t>Libraries are Highly Coupled. This is permitted because:</a:t>
            </a:r>
          </a:p>
          <a:p>
            <a:pPr lvl="1">
              <a:buFont typeface="Wingdings" panose="05000000000000000000" pitchFamily="2" charset="2"/>
              <a:buChar char="§"/>
            </a:pPr>
            <a:r>
              <a:rPr lang="en-US" altLang="en-US">
                <a:ea typeface="ＭＳ Ｐゴシック"/>
              </a:rPr>
              <a:t>these are stable</a:t>
            </a:r>
          </a:p>
          <a:p>
            <a:pPr lvl="1">
              <a:buFont typeface="Wingdings" panose="05000000000000000000" pitchFamily="2" charset="2"/>
              <a:buChar char="§"/>
            </a:pPr>
            <a:r>
              <a:rPr lang="en-US" altLang="en-US">
                <a:ea typeface="ＭＳ Ｐゴシック"/>
              </a:rPr>
              <a:t>they are widespread/proven</a:t>
            </a:r>
          </a:p>
          <a:p>
            <a:pPr>
              <a:buFont typeface="Wingdings" panose="05000000000000000000" pitchFamily="2" charset="2"/>
              <a:buChar char="²"/>
            </a:pPr>
            <a:r>
              <a:rPr lang="en-US" altLang="en-US">
                <a:ea typeface="ＭＳ Ｐゴシック"/>
              </a:rPr>
              <a:t>A subclass is Highly coupled to its superclass.</a:t>
            </a:r>
          </a:p>
          <a:p>
            <a:pPr lvl="1">
              <a:buFont typeface="Wingdings" panose="05000000000000000000" pitchFamily="2" charset="2"/>
              <a:buChar char="§"/>
            </a:pPr>
            <a:r>
              <a:rPr lang="en-US" altLang="en-US">
                <a:ea typeface="ＭＳ Ｐゴシック"/>
              </a:rPr>
              <a:t>Have a good reason for sub classing between modules/team members.</a:t>
            </a:r>
          </a:p>
          <a:p>
            <a:pPr lvl="1">
              <a:buFont typeface="Wingdings" panose="05000000000000000000" pitchFamily="2" charset="2"/>
              <a:buChar char="§"/>
            </a:pPr>
            <a:r>
              <a:rPr lang="en-US" altLang="en-US">
                <a:ea typeface="ＭＳ Ｐゴシック"/>
              </a:rPr>
              <a:t>If you have a superclass for another team member, ensure that it takes on the properties of a library.</a:t>
            </a:r>
          </a:p>
          <a:p>
            <a:pPr lvl="2"/>
            <a:r>
              <a:rPr lang="en-US" altLang="en-US">
                <a:ea typeface="ＭＳ Ｐゴシック"/>
              </a:rPr>
              <a:t>Well documented</a:t>
            </a:r>
          </a:p>
          <a:p>
            <a:pPr lvl="2"/>
            <a:r>
              <a:rPr lang="en-US" altLang="en-US">
                <a:ea typeface="ＭＳ Ｐゴシック"/>
              </a:rPr>
              <a:t>Infrequent changes</a:t>
            </a:r>
          </a:p>
          <a:p>
            <a:pPr lvl="2"/>
            <a:r>
              <a:rPr lang="en-US" altLang="en-US">
                <a:ea typeface="ＭＳ Ｐゴシック"/>
              </a:rPr>
              <a:t>You will be held to a higher standard!</a:t>
            </a:r>
          </a:p>
        </p:txBody>
      </p:sp>
      <p:sp>
        <p:nvSpPr>
          <p:cNvPr id="4" name="Slide Number Placeholder 3">
            <a:extLst>
              <a:ext uri="{FF2B5EF4-FFF2-40B4-BE49-F238E27FC236}">
                <a16:creationId xmlns:a16="http://schemas.microsoft.com/office/drawing/2014/main" id="{2A6F40DF-D5A7-46B5-9706-85F191C09CCB}"/>
              </a:ext>
            </a:extLst>
          </p:cNvPr>
          <p:cNvSpPr>
            <a:spLocks noGrp="1"/>
          </p:cNvSpPr>
          <p:nvPr>
            <p:ph type="sldNum" sz="quarter" idx="12"/>
          </p:nvPr>
        </p:nvSpPr>
        <p:spPr/>
        <p:txBody>
          <a:bodyPr/>
          <a:lstStyle/>
          <a:p>
            <a:pPr>
              <a:defRPr/>
            </a:pPr>
            <a:fld id="{40579097-A93F-4829-8C7B-A634F4C9FE39}" type="slidenum">
              <a:rPr lang="en-US" altLang="en-US" dirty="0"/>
              <a:pPr>
                <a:defRPr/>
              </a:pPr>
              <a:t>89</a:t>
            </a:fld>
            <a:endParaRPr lang="en-US"/>
          </a:p>
        </p:txBody>
      </p:sp>
      <p:sp>
        <p:nvSpPr>
          <p:cNvPr id="2" name="Footer Placeholder 1">
            <a:extLst>
              <a:ext uri="{FF2B5EF4-FFF2-40B4-BE49-F238E27FC236}">
                <a16:creationId xmlns:a16="http://schemas.microsoft.com/office/drawing/2014/main" id="{A9ED2FDF-03DC-4A2B-BD4C-F8F8DA61AE9E}"/>
              </a:ext>
            </a:extLst>
          </p:cNvPr>
          <p:cNvSpPr>
            <a:spLocks noGrp="1"/>
          </p:cNvSpPr>
          <p:nvPr>
            <p:ph type="ftr" sz="quarter" idx="11"/>
          </p:nvPr>
        </p:nvSpPr>
        <p:spPr/>
        <p:txBody>
          <a:bodyPr/>
          <a:lstStyle/>
          <a:p>
            <a:pPr>
              <a:buNone/>
            </a:pPr>
            <a:r>
              <a:rPr lang="en-US" dirty="0">
                <a:cs typeface="Calibri"/>
              </a:rPr>
              <a:t>-Ethan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5151EE6-D207-4A52-8801-CC72EEC48E7D}"/>
              </a:ext>
            </a:extLst>
          </p:cNvPr>
          <p:cNvSpPr>
            <a:spLocks noGrp="1"/>
          </p:cNvSpPr>
          <p:nvPr>
            <p:ph type="title"/>
          </p:nvPr>
        </p:nvSpPr>
        <p:spPr>
          <a:xfrm>
            <a:off x="457200" y="274638"/>
            <a:ext cx="8305800" cy="1143000"/>
          </a:xfrm>
        </p:spPr>
        <p:txBody>
          <a:bodyPr/>
          <a:lstStyle/>
          <a:p>
            <a:pPr eaLnBrk="1" hangingPunct="1"/>
            <a:r>
              <a:rPr lang="en-CA" altLang="en-US">
                <a:ea typeface="ＭＳ Ｐゴシック"/>
              </a:rPr>
              <a:t>A couple of parenthetical comments</a:t>
            </a:r>
            <a:endParaRPr lang="en-US" altLang="en-US">
              <a:ea typeface="ＭＳ Ｐゴシック"/>
            </a:endParaRPr>
          </a:p>
        </p:txBody>
      </p:sp>
      <p:sp>
        <p:nvSpPr>
          <p:cNvPr id="237571" name="Rectangle 3">
            <a:extLst>
              <a:ext uri="{FF2B5EF4-FFF2-40B4-BE49-F238E27FC236}">
                <a16:creationId xmlns:a16="http://schemas.microsoft.com/office/drawing/2014/main" id="{54CBBAAD-C9EF-465C-9EE4-EFDE6E5BA905}"/>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Char char="²"/>
            </a:pPr>
            <a:r>
              <a:rPr lang="en-CA" altLang="en-US" sz="2800">
                <a:ea typeface="ＭＳ Ｐゴシック"/>
              </a:rPr>
              <a:t>“Responsibility” here implies “non-interference”</a:t>
            </a:r>
          </a:p>
          <a:p>
            <a:pPr lvl="1" eaLnBrk="1" hangingPunct="1">
              <a:lnSpc>
                <a:spcPct val="90000"/>
              </a:lnSpc>
              <a:buFont typeface="Wingdings" panose="05000000000000000000" pitchFamily="2" charset="2"/>
              <a:buChar char="§"/>
            </a:pPr>
            <a:r>
              <a:rPr lang="en-CA" altLang="en-US" sz="2400">
                <a:ea typeface="ＭＳ Ｐゴシック"/>
              </a:rPr>
              <a:t>This is idealized (i.e., in the real world this is not necessarily true in boundary cases)</a:t>
            </a:r>
          </a:p>
          <a:p>
            <a:pPr lvl="1" eaLnBrk="1" hangingPunct="1">
              <a:lnSpc>
                <a:spcPct val="90000"/>
              </a:lnSpc>
              <a:buFont typeface="Wingdings" panose="05000000000000000000" pitchFamily="2" charset="2"/>
              <a:buChar char="§"/>
            </a:pPr>
            <a:r>
              <a:rPr lang="en-CA" altLang="en-US" sz="2400">
                <a:ea typeface="ＭＳ Ｐゴシック"/>
              </a:rPr>
              <a:t>However, it is suitable enough for object design</a:t>
            </a:r>
          </a:p>
          <a:p>
            <a:pPr eaLnBrk="1" hangingPunct="1">
              <a:lnSpc>
                <a:spcPct val="90000"/>
              </a:lnSpc>
              <a:buFont typeface="Wingdings" panose="05000000000000000000" pitchFamily="2" charset="2"/>
              <a:buChar char="²"/>
            </a:pPr>
            <a:r>
              <a:rPr lang="en-CA" altLang="en-US" sz="2800">
                <a:ea typeface="ＭＳ Ｐゴシック"/>
              </a:rPr>
              <a:t>Suitable for “programming-in-the-large”</a:t>
            </a:r>
          </a:p>
          <a:p>
            <a:pPr lvl="1" eaLnBrk="1" hangingPunct="1">
              <a:lnSpc>
                <a:spcPct val="90000"/>
              </a:lnSpc>
              <a:buFont typeface="Wingdings" panose="05000000000000000000" pitchFamily="2" charset="2"/>
              <a:buChar char="§"/>
            </a:pPr>
            <a:r>
              <a:rPr lang="en-CA" altLang="en-US" sz="2400">
                <a:ea typeface="ＭＳ Ｐゴシック"/>
              </a:rPr>
              <a:t>As opposed to “programming-in-the-small”</a:t>
            </a:r>
          </a:p>
          <a:p>
            <a:pPr lvl="1" eaLnBrk="1" hangingPunct="1">
              <a:lnSpc>
                <a:spcPct val="90000"/>
              </a:lnSpc>
              <a:buFont typeface="Wingdings" panose="05000000000000000000" pitchFamily="2" charset="2"/>
              <a:buChar char="§"/>
            </a:pPr>
            <a:r>
              <a:rPr lang="en-CA" altLang="en-US" sz="2400">
                <a:ea typeface="ＭＳ Ｐゴシック"/>
              </a:rPr>
              <a:t>This is a qualitative difference:</a:t>
            </a:r>
          </a:p>
          <a:p>
            <a:pPr lvl="2" eaLnBrk="1" hangingPunct="1">
              <a:lnSpc>
                <a:spcPct val="90000"/>
              </a:lnSpc>
            </a:pPr>
            <a:r>
              <a:rPr lang="en-CA" altLang="en-US">
                <a:ea typeface="ＭＳ Ｐゴシック"/>
              </a:rPr>
              <a:t>mass of details</a:t>
            </a:r>
          </a:p>
          <a:p>
            <a:pPr lvl="2" eaLnBrk="1" hangingPunct="1">
              <a:lnSpc>
                <a:spcPct val="90000"/>
              </a:lnSpc>
            </a:pPr>
            <a:r>
              <a:rPr lang="en-CA" altLang="en-US">
                <a:ea typeface="ＭＳ Ｐゴシック"/>
              </a:rPr>
              <a:t>amount of communication</a:t>
            </a:r>
          </a:p>
          <a:p>
            <a:pPr lvl="2" eaLnBrk="1" hangingPunct="1">
              <a:lnSpc>
                <a:spcPct val="90000"/>
              </a:lnSpc>
            </a:pPr>
            <a:r>
              <a:rPr lang="en-CA" altLang="en-US">
                <a:ea typeface="ＭＳ Ｐゴシック"/>
              </a:rPr>
              <a:t>this become overwhelming</a:t>
            </a:r>
          </a:p>
          <a:p>
            <a:pPr eaLnBrk="1" hangingPunct="1">
              <a:lnSpc>
                <a:spcPct val="90000"/>
              </a:lnSpc>
              <a:buFont typeface="Wingdings" panose="05000000000000000000" pitchFamily="2" charset="2"/>
              <a:buChar char="²"/>
            </a:pPr>
            <a:r>
              <a:rPr lang="en-CA" altLang="en-US" sz="2800">
                <a:ea typeface="ＭＳ Ｐゴシック"/>
              </a:rPr>
              <a:t>“Practical” as opposed to “theoretical”</a:t>
            </a:r>
            <a:endParaRPr lang="en-US" altLang="en-US" sz="2800">
              <a:ea typeface="ＭＳ Ｐゴシック"/>
            </a:endParaRPr>
          </a:p>
        </p:txBody>
      </p:sp>
      <p:sp>
        <p:nvSpPr>
          <p:cNvPr id="3" name="Slide Number Placeholder 2">
            <a:extLst>
              <a:ext uri="{FF2B5EF4-FFF2-40B4-BE49-F238E27FC236}">
                <a16:creationId xmlns:a16="http://schemas.microsoft.com/office/drawing/2014/main" id="{99DB40B8-B53C-4780-A60C-2CE1B793AD2D}"/>
              </a:ext>
            </a:extLst>
          </p:cNvPr>
          <p:cNvSpPr>
            <a:spLocks noGrp="1"/>
          </p:cNvSpPr>
          <p:nvPr>
            <p:ph type="sldNum" sz="quarter" idx="12"/>
          </p:nvPr>
        </p:nvSpPr>
        <p:spPr/>
        <p:txBody>
          <a:bodyPr/>
          <a:lstStyle/>
          <a:p>
            <a:pPr>
              <a:defRPr/>
            </a:pPr>
            <a:fld id="{40579097-A93F-4829-8C7B-A634F4C9FE39}" type="slidenum">
              <a:rPr lang="en-US" altLang="en-US"/>
              <a:pPr>
                <a:defRPr/>
              </a:pPr>
              <a:t>9</a:t>
            </a:fld>
            <a:endParaRPr lang="en-US"/>
          </a:p>
        </p:txBody>
      </p:sp>
      <p:sp>
        <p:nvSpPr>
          <p:cNvPr id="2" name="Footer Placeholder 1">
            <a:extLst>
              <a:ext uri="{FF2B5EF4-FFF2-40B4-BE49-F238E27FC236}">
                <a16:creationId xmlns:a16="http://schemas.microsoft.com/office/drawing/2014/main" id="{E972B2B7-53C2-440F-8F01-421DF58A1672}"/>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fade">
                                      <p:cBhvr>
                                        <p:cTn id="7" dur="500"/>
                                        <p:tgtEl>
                                          <p:spTgt spid="2375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7571">
                                            <p:txEl>
                                              <p:pRg st="1" end="1"/>
                                            </p:txEl>
                                          </p:spTgt>
                                        </p:tgtEl>
                                        <p:attrNameLst>
                                          <p:attrName>style.visibility</p:attrName>
                                        </p:attrNameLst>
                                      </p:cBhvr>
                                      <p:to>
                                        <p:strVal val="visible"/>
                                      </p:to>
                                    </p:set>
                                    <p:animEffect transition="in" filter="fade">
                                      <p:cBhvr>
                                        <p:cTn id="10" dur="500"/>
                                        <p:tgtEl>
                                          <p:spTgt spid="2375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7571">
                                            <p:txEl>
                                              <p:pRg st="2" end="2"/>
                                            </p:txEl>
                                          </p:spTgt>
                                        </p:tgtEl>
                                        <p:attrNameLst>
                                          <p:attrName>style.visibility</p:attrName>
                                        </p:attrNameLst>
                                      </p:cBhvr>
                                      <p:to>
                                        <p:strVal val="visible"/>
                                      </p:to>
                                    </p:set>
                                    <p:animEffect transition="in" filter="fade">
                                      <p:cBhvr>
                                        <p:cTn id="13" dur="500"/>
                                        <p:tgtEl>
                                          <p:spTgt spid="2375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7571">
                                            <p:txEl>
                                              <p:pRg st="3" end="3"/>
                                            </p:txEl>
                                          </p:spTgt>
                                        </p:tgtEl>
                                        <p:attrNameLst>
                                          <p:attrName>style.visibility</p:attrName>
                                        </p:attrNameLst>
                                      </p:cBhvr>
                                      <p:to>
                                        <p:strVal val="visible"/>
                                      </p:to>
                                    </p:set>
                                    <p:animEffect transition="in" filter="fade">
                                      <p:cBhvr>
                                        <p:cTn id="18" dur="500"/>
                                        <p:tgtEl>
                                          <p:spTgt spid="23757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7571">
                                            <p:txEl>
                                              <p:pRg st="4" end="4"/>
                                            </p:txEl>
                                          </p:spTgt>
                                        </p:tgtEl>
                                        <p:attrNameLst>
                                          <p:attrName>style.visibility</p:attrName>
                                        </p:attrNameLst>
                                      </p:cBhvr>
                                      <p:to>
                                        <p:strVal val="visible"/>
                                      </p:to>
                                    </p:set>
                                    <p:animEffect transition="in" filter="fade">
                                      <p:cBhvr>
                                        <p:cTn id="21" dur="500"/>
                                        <p:tgtEl>
                                          <p:spTgt spid="2375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7571">
                                            <p:txEl>
                                              <p:pRg st="5" end="5"/>
                                            </p:txEl>
                                          </p:spTgt>
                                        </p:tgtEl>
                                        <p:attrNameLst>
                                          <p:attrName>style.visibility</p:attrName>
                                        </p:attrNameLst>
                                      </p:cBhvr>
                                      <p:to>
                                        <p:strVal val="visible"/>
                                      </p:to>
                                    </p:set>
                                    <p:animEffect transition="in" filter="fade">
                                      <p:cBhvr>
                                        <p:cTn id="24" dur="500"/>
                                        <p:tgtEl>
                                          <p:spTgt spid="2375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7571">
                                            <p:txEl>
                                              <p:pRg st="6" end="6"/>
                                            </p:txEl>
                                          </p:spTgt>
                                        </p:tgtEl>
                                        <p:attrNameLst>
                                          <p:attrName>style.visibility</p:attrName>
                                        </p:attrNameLst>
                                      </p:cBhvr>
                                      <p:to>
                                        <p:strVal val="visible"/>
                                      </p:to>
                                    </p:set>
                                    <p:animEffect transition="in" filter="fade">
                                      <p:cBhvr>
                                        <p:cTn id="27" dur="500"/>
                                        <p:tgtEl>
                                          <p:spTgt spid="2375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7571">
                                            <p:txEl>
                                              <p:pRg st="7" end="7"/>
                                            </p:txEl>
                                          </p:spTgt>
                                        </p:tgtEl>
                                        <p:attrNameLst>
                                          <p:attrName>style.visibility</p:attrName>
                                        </p:attrNameLst>
                                      </p:cBhvr>
                                      <p:to>
                                        <p:strVal val="visible"/>
                                      </p:to>
                                    </p:set>
                                    <p:animEffect transition="in" filter="fade">
                                      <p:cBhvr>
                                        <p:cTn id="30" dur="500"/>
                                        <p:tgtEl>
                                          <p:spTgt spid="23757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7571">
                                            <p:txEl>
                                              <p:pRg st="8" end="8"/>
                                            </p:txEl>
                                          </p:spTgt>
                                        </p:tgtEl>
                                        <p:attrNameLst>
                                          <p:attrName>style.visibility</p:attrName>
                                        </p:attrNameLst>
                                      </p:cBhvr>
                                      <p:to>
                                        <p:strVal val="visible"/>
                                      </p:to>
                                    </p:set>
                                    <p:animEffect transition="in" filter="fade">
                                      <p:cBhvr>
                                        <p:cTn id="33" dur="500"/>
                                        <p:tgtEl>
                                          <p:spTgt spid="237571">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7571">
                                            <p:txEl>
                                              <p:pRg st="9" end="9"/>
                                            </p:txEl>
                                          </p:spTgt>
                                        </p:tgtEl>
                                        <p:attrNameLst>
                                          <p:attrName>style.visibility</p:attrName>
                                        </p:attrNameLst>
                                      </p:cBhvr>
                                      <p:to>
                                        <p:strVal val="visible"/>
                                      </p:to>
                                    </p:set>
                                    <p:animEffect transition="in" filter="fade">
                                      <p:cBhvr>
                                        <p:cTn id="38" dur="500"/>
                                        <p:tgtEl>
                                          <p:spTgt spid="2375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91ACF7DB-4B8E-44C9-A136-5758D8C97AB5}"/>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Summary</a:t>
            </a:r>
          </a:p>
        </p:txBody>
      </p:sp>
      <p:sp>
        <p:nvSpPr>
          <p:cNvPr id="3" name="Content Placeholder 2">
            <a:extLst>
              <a:ext uri="{FF2B5EF4-FFF2-40B4-BE49-F238E27FC236}">
                <a16:creationId xmlns:a16="http://schemas.microsoft.com/office/drawing/2014/main" id="{B40A9BD7-AEE1-4DC8-BA7A-103B6FD9AAC6}"/>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²"/>
            </a:pPr>
            <a:r>
              <a:rPr lang="en-US" altLang="en-US">
                <a:ea typeface="ＭＳ Ｐゴシック"/>
              </a:rPr>
              <a:t>Have a single controller that accepts messages (or break it into several based-on message type if it becomes too bloated.)</a:t>
            </a:r>
          </a:p>
          <a:p>
            <a:pPr>
              <a:buFont typeface="Wingdings" panose="05000000000000000000" pitchFamily="2" charset="2"/>
              <a:buChar char="²"/>
            </a:pPr>
            <a:r>
              <a:rPr lang="en-US" altLang="en-US">
                <a:ea typeface="ＭＳ Ｐゴシック"/>
              </a:rPr>
              <a:t>Your GUI is NOT your controller.</a:t>
            </a:r>
          </a:p>
          <a:p>
            <a:pPr lvl="1">
              <a:buFont typeface="Wingdings" panose="05000000000000000000" pitchFamily="2" charset="2"/>
              <a:buChar char="§"/>
            </a:pPr>
            <a:r>
              <a:rPr lang="en-US" altLang="en-US">
                <a:ea typeface="ＭＳ Ｐゴシック"/>
              </a:rPr>
              <a:t>Do not tie your business logic with your user interface because this limits future changes.</a:t>
            </a:r>
          </a:p>
        </p:txBody>
      </p:sp>
      <p:sp>
        <p:nvSpPr>
          <p:cNvPr id="4" name="Slide Number Placeholder 3">
            <a:extLst>
              <a:ext uri="{FF2B5EF4-FFF2-40B4-BE49-F238E27FC236}">
                <a16:creationId xmlns:a16="http://schemas.microsoft.com/office/drawing/2014/main" id="{E7542599-78A8-4462-908A-8E16DA54293C}"/>
              </a:ext>
            </a:extLst>
          </p:cNvPr>
          <p:cNvSpPr>
            <a:spLocks noGrp="1"/>
          </p:cNvSpPr>
          <p:nvPr>
            <p:ph type="sldNum" sz="quarter" idx="12"/>
          </p:nvPr>
        </p:nvSpPr>
        <p:spPr/>
        <p:txBody>
          <a:bodyPr/>
          <a:lstStyle/>
          <a:p>
            <a:pPr>
              <a:defRPr/>
            </a:pPr>
            <a:fld id="{40579097-A93F-4829-8C7B-A634F4C9FE39}" type="slidenum">
              <a:rPr lang="en-US" altLang="en-US"/>
              <a:pPr>
                <a:defRPr/>
              </a:pPr>
              <a:t>90</a:t>
            </a:fld>
            <a:endParaRPr lang="en-US"/>
          </a:p>
        </p:txBody>
      </p:sp>
      <p:sp>
        <p:nvSpPr>
          <p:cNvPr id="2" name="Footer Placeholder 1">
            <a:extLst>
              <a:ext uri="{FF2B5EF4-FFF2-40B4-BE49-F238E27FC236}">
                <a16:creationId xmlns:a16="http://schemas.microsoft.com/office/drawing/2014/main" id="{CD94583E-4005-4CAD-B475-7396776AAACE}"/>
              </a:ext>
            </a:extLst>
          </p:cNvPr>
          <p:cNvSpPr>
            <a:spLocks noGrp="1"/>
          </p:cNvSpPr>
          <p:nvPr>
            <p:ph type="ftr" sz="quarter" idx="11"/>
          </p:nvPr>
        </p:nvSpPr>
        <p:spPr/>
        <p:txBody>
          <a:bodyPr/>
          <a:lstStyle/>
          <a:p>
            <a:r>
              <a:rPr lang="en-US">
                <a:cs typeface="Calibri"/>
              </a:rPr>
              <a:t>Ethan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S38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CS383</Template>
  <Application>Microsoft Office PowerPoint</Application>
  <PresentationFormat>On-screen Show (4:3)</PresentationFormat>
  <Slides>90</Slides>
  <Notes>32</Notes>
  <HiddenSlides>0</HiddenSlide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CS383</vt:lpstr>
      <vt:lpstr>Designing Objects with Responsibilities</vt:lpstr>
      <vt:lpstr>Why You Should Listen</vt:lpstr>
      <vt:lpstr>Challenge</vt:lpstr>
      <vt:lpstr>Recall: The big picture</vt:lpstr>
      <vt:lpstr>Design of objects</vt:lpstr>
      <vt:lpstr>What is an object responsibility?</vt:lpstr>
      <vt:lpstr>What is an object collaboration?</vt:lpstr>
      <vt:lpstr>What is an object collaboration?</vt:lpstr>
      <vt:lpstr>A couple of parenthetical comments</vt:lpstr>
      <vt:lpstr>GRASP</vt:lpstr>
      <vt:lpstr>GRASP</vt:lpstr>
      <vt:lpstr>A bit more about “pattern” terminology</vt:lpstr>
      <vt:lpstr>What is a GRASP pattern?</vt:lpstr>
      <vt:lpstr>Specifically GRASP</vt:lpstr>
      <vt:lpstr>The Nine GRASP Patterns</vt:lpstr>
      <vt:lpstr>Jargon alert: terms and definitions</vt:lpstr>
      <vt:lpstr>Modules</vt:lpstr>
      <vt:lpstr>Modules</vt:lpstr>
      <vt:lpstr>Modules</vt:lpstr>
      <vt:lpstr>Modules</vt:lpstr>
      <vt:lpstr>Modules</vt:lpstr>
      <vt:lpstr>Visibility</vt:lpstr>
      <vt:lpstr>Kinds of Visibility </vt:lpstr>
      <vt:lpstr>1. Attribute Visibility</vt:lpstr>
      <vt:lpstr>2. Parameter Visibility</vt:lpstr>
      <vt:lpstr>3. Local Visibility</vt:lpstr>
      <vt:lpstr>4. Global Visibility</vt:lpstr>
      <vt:lpstr>1. GRASP Creator</vt:lpstr>
      <vt:lpstr>1. GRASP Creator</vt:lpstr>
      <vt:lpstr>2. GRASP Information Expert</vt:lpstr>
      <vt:lpstr>Key idea:</vt:lpstr>
      <vt:lpstr>2. GRASP Information Expert</vt:lpstr>
      <vt:lpstr>3. GRASP Low Coupling</vt:lpstr>
      <vt:lpstr>Kinds of Coupling</vt:lpstr>
      <vt:lpstr>Types of Coupling</vt:lpstr>
      <vt:lpstr>Content Coupling</vt:lpstr>
      <vt:lpstr>Content Coupling Examples</vt:lpstr>
      <vt:lpstr>Common Coupling</vt:lpstr>
      <vt:lpstr>Common Coupling Examples</vt:lpstr>
      <vt:lpstr>Common Coupling</vt:lpstr>
      <vt:lpstr>Control Coupling</vt:lpstr>
      <vt:lpstr>Control Coupling Examples</vt:lpstr>
      <vt:lpstr>Control Coupling</vt:lpstr>
      <vt:lpstr>Stamp Coupling</vt:lpstr>
      <vt:lpstr>Stamp Coupling Examples</vt:lpstr>
      <vt:lpstr>Stamp Coupling</vt:lpstr>
      <vt:lpstr>Data Coupling (Best)</vt:lpstr>
      <vt:lpstr>Data Coupling Examples</vt:lpstr>
      <vt:lpstr>Data Coupling</vt:lpstr>
      <vt:lpstr>4. GRASP Controller</vt:lpstr>
      <vt:lpstr>4. GRASP Controller</vt:lpstr>
      <vt:lpstr>5. GRASP High Cohesion</vt:lpstr>
      <vt:lpstr>Cohesion</vt:lpstr>
      <vt:lpstr>Coincidental Cohesion (Worst)</vt:lpstr>
      <vt:lpstr>Coincidental Cohesion (Worst)</vt:lpstr>
      <vt:lpstr>Coincidental Cohesion (Worst)</vt:lpstr>
      <vt:lpstr>Logical Cohesion</vt:lpstr>
      <vt:lpstr>Logical Cohesion</vt:lpstr>
      <vt:lpstr>Logical Cohesion</vt:lpstr>
      <vt:lpstr>Temporal Cohesion</vt:lpstr>
      <vt:lpstr>Temporal Cohesion</vt:lpstr>
      <vt:lpstr>Temporal Cohesion</vt:lpstr>
      <vt:lpstr>Procedural Cohesion</vt:lpstr>
      <vt:lpstr>Procedural Cohesion</vt:lpstr>
      <vt:lpstr>Procedural Cohesion</vt:lpstr>
      <vt:lpstr>Communicational Cohesion</vt:lpstr>
      <vt:lpstr>Communicational Cohesion</vt:lpstr>
      <vt:lpstr>Communicational Cohesion</vt:lpstr>
      <vt:lpstr>Informational Cohesion (Best)</vt:lpstr>
      <vt:lpstr>Informational Cohesion (Best)</vt:lpstr>
      <vt:lpstr>Informational Cohesion (Best)</vt:lpstr>
      <vt:lpstr>Informational Cohesion</vt:lpstr>
      <vt:lpstr>Informational Cohesion</vt:lpstr>
      <vt:lpstr>Informational Cohesion</vt:lpstr>
      <vt:lpstr>Informational Cohesion (Best)</vt:lpstr>
      <vt:lpstr>Functional Cohesion</vt:lpstr>
      <vt:lpstr>Functional Cohesion</vt:lpstr>
      <vt:lpstr>Functional Cohesion (Best)</vt:lpstr>
      <vt:lpstr>6. GRASP Polymorphism</vt:lpstr>
      <vt:lpstr>6. GRASP Polymorphism</vt:lpstr>
      <vt:lpstr>7. GRASP Pure Fabrication</vt:lpstr>
      <vt:lpstr>7. GRASP Pure Fabrication</vt:lpstr>
      <vt:lpstr>8. GRASP Indirection</vt:lpstr>
      <vt:lpstr>8. GRASP Indirection</vt:lpstr>
      <vt:lpstr>9. GRASP Protected Versions</vt:lpstr>
      <vt:lpstr>9. GRASP Protected Versions</vt:lpstr>
      <vt:lpstr>Summary</vt:lpstr>
      <vt:lpstr>Summary</vt:lpstr>
      <vt:lpstr>Summary</vt:lpstr>
      <vt:lpstr>Summary</vt:lpstr>
    </vt:vector>
  </TitlesOfParts>
  <Company>Dept. Computer Science, University of Victoria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Patterns-in-depth: #1</dc:title>
  <dc:creator>Michael Zastre</dc:creator>
  <cp:revision>105</cp:revision>
  <dcterms:created xsi:type="dcterms:W3CDTF">2005-09-15T20:29:29Z</dcterms:created>
  <dcterms:modified xsi:type="dcterms:W3CDTF">2022-03-22T15:58:39Z</dcterms:modified>
</cp:coreProperties>
</file>