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9EBD-DD58-42A5-BC43-68AF349A0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89801-1731-45E8-9FFC-A5B9B4621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D4E3-7ECD-4320-8F63-0597146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3BB2-45EA-4E94-ABFE-75934600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DBD1-3B06-4C88-A29B-D5B44CAB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F5A2-EB13-4C51-BE25-CE0323A2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0428D-BAC7-4D76-A459-A1B55D508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A189-5200-427C-96EE-C8C78B12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5B6A-176F-4CEB-9442-A4D5822B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3424-4ED6-46F2-8681-89DED6A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0BE70-2DF5-4939-9237-CD5D29A3D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CDF66-04B8-4A76-ACF9-7F9E0D87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A541-8833-4F45-ACD9-8D228DD1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DD34-8511-47BF-A4C8-611021E9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C380-3E25-424D-86EC-9DC90D2A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8F77-8CC6-48A4-A29D-58388C33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8B5D-1917-4836-97EB-D4881FDE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ED2C-0850-4849-872C-C3054376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549D-8CBC-4DA1-B608-0C862411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1D5D-7C49-4A35-BFA5-F4ADA104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7EC8-2481-409E-BE4F-27EBECB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5C933-1627-423E-9389-E10F22F8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D1B8B-4AFB-43FE-B116-E1D3598C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1093-56F6-428A-9463-60909BA2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A339-5E2E-4C28-A8FE-EF8FABCD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BFA9-8882-4DF3-BFA0-5184140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E01F-E983-41A8-86A4-D87406F4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B60BE-B37C-4A4B-A4DD-16A95974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5736-6D50-45CC-B8B6-D1F13E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3E127-AD4A-4705-8B21-78F0A74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C9A13-196B-40BB-9140-48FC4D0A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2C0-34BE-479B-8DE0-2AA6343A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D5CD-C847-4ED3-9AE1-0024D4E7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1A49-4E2C-4CE4-A335-3890DD24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17E60-9203-4A69-929D-5B33D33E1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82F6-8907-405F-8EA1-62A642489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B85D6-A1E9-44C8-974F-0CADEFC7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F0D8A-792A-4457-B897-AC429B22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91E62-1ED2-41D9-8042-11F39742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E681-8B98-4302-A6E5-6F0BA5F1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673D9-FDF5-41A3-B647-311781F8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C7AD0-F305-40DF-A0EB-FD8468A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FD7B-0FB7-4683-83BE-C2F5979A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BD0F1-FA0D-4B02-A888-99D0F70E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C3EA5-F323-41A6-9CA6-84229524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AF4FC-4FC6-456D-ACA1-A547D921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F3BF-860A-4A38-9E3C-67B36ED9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44B5-D0DB-4E78-971F-6101F652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5E05-055C-4D1E-AE7B-4F0EBBAC6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2E61D-0EF5-4FF2-BEC4-3F6E8CE3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E6BE-8881-43A8-8BE1-448EEE9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79E2C-EAE7-41BB-AC4C-3D6D877C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1DC4-0CAB-421F-AB48-702D6D62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67826-A296-430C-A17E-758B63841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B1F1F-BBBC-428B-B446-021BDB70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8F7C-0E1F-497D-AC63-0B002C43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D225-6624-49D7-80AE-E308E6E8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2B8A3-778B-422A-9744-72A20A6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76F2B-46AC-48E4-8B92-1CAB17EF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4E69-EEBF-4EE3-BB5E-A21CB7DD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68E7-01DF-4892-B097-D1B311FD2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4782-FCBF-422D-9CDE-FCE82F1E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2E18-1680-42AB-B260-1079C1922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6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667-A723-4608-AB2F-6C56576B3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109A-0184-4E54-A241-CD4656E41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Nguyen, Khoi (nguy8583@vandals.uidaho.edu)</dc:creator>
  <cp:lastModifiedBy>Nguyen, Khoi (nguy8583@vandals.uidaho.edu)</cp:lastModifiedBy>
  <cp:revision>1</cp:revision>
  <dcterms:created xsi:type="dcterms:W3CDTF">2022-02-03T05:22:31Z</dcterms:created>
  <dcterms:modified xsi:type="dcterms:W3CDTF">2022-02-03T05:22:45Z</dcterms:modified>
</cp:coreProperties>
</file>