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41228C-57E5-46ED-83B0-167EAC28FA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00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24A7CE-1236-49FD-B6A4-7E54906CCC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067922-9FA2-45C0-857E-B6E87EAD6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DDBC8C-16CB-4847-AB42-F293BE64E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0ECC30-1669-42F9-BE0D-8BBA3384B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80AF0-14E9-4456-93CB-94CAAE10D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1CEE92-4274-499F-912A-C32AC9D3EE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BDC49-143B-488A-BA4A-0028C9F3A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05977F-7153-4E59-AFA9-C9A62E60CD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667-A723-4608-AB2F-6C56576B3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Lead 1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109A-0184-4E54-A241-CD4656E41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February 2022</a:t>
            </a:r>
          </a:p>
        </p:txBody>
      </p:sp>
    </p:spTree>
    <p:extLst>
      <p:ext uri="{BB962C8B-B14F-4D97-AF65-F5344CB8AC3E}">
        <p14:creationId xmlns:p14="http://schemas.microsoft.com/office/powerpoint/2010/main" val="25242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BBA5-6DD6-4F08-975B-DA121794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A773-4366-43CA-9AF0-354C0399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top down/platformer hybrid</a:t>
            </a:r>
          </a:p>
          <a:p>
            <a:r>
              <a:rPr lang="en-US" dirty="0"/>
              <a:t>RPG</a:t>
            </a:r>
          </a:p>
          <a:p>
            <a:pPr lvl="1"/>
            <a:r>
              <a:rPr lang="en-US" dirty="0"/>
              <a:t>HP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Quests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AA5-3C49-4D59-AA60-02DD87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6B94-4692-4811-AF69-29813C5F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</a:t>
            </a:r>
          </a:p>
          <a:p>
            <a:r>
              <a:rPr lang="en-US" dirty="0"/>
              <a:t>Free roam</a:t>
            </a:r>
          </a:p>
          <a:p>
            <a:r>
              <a:rPr lang="en-US" dirty="0"/>
              <a:t>Entry ways to 2D platformer instances</a:t>
            </a:r>
          </a:p>
          <a:p>
            <a:r>
              <a:rPr lang="en-US" dirty="0"/>
              <a:t>Dynamic behavior based on game events</a:t>
            </a:r>
          </a:p>
          <a:p>
            <a:pPr lvl="1"/>
            <a:r>
              <a:rPr lang="en-US" dirty="0"/>
              <a:t>Level completion</a:t>
            </a:r>
          </a:p>
          <a:p>
            <a:pPr lvl="1"/>
            <a:r>
              <a:rPr lang="en-US" dirty="0"/>
              <a:t>Completed/failed tasks</a:t>
            </a:r>
          </a:p>
          <a:p>
            <a:r>
              <a:rPr lang="en-US" dirty="0"/>
              <a:t>“Guide” NPCs</a:t>
            </a:r>
          </a:p>
          <a:p>
            <a:r>
              <a:rPr lang="en-US" dirty="0"/>
              <a:t>Quests</a:t>
            </a:r>
          </a:p>
        </p:txBody>
      </p:sp>
    </p:spTree>
    <p:extLst>
      <p:ext uri="{BB962C8B-B14F-4D97-AF65-F5344CB8AC3E}">
        <p14:creationId xmlns:p14="http://schemas.microsoft.com/office/powerpoint/2010/main" val="39041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C8B-CC10-424F-9F9B-79E1BA2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“Dungeon”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96CD-9C26-4BD5-BCEB-B26A4E98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Platformer</a:t>
            </a:r>
          </a:p>
          <a:p>
            <a:r>
              <a:rPr lang="en-US" dirty="0"/>
              <a:t>Unidirectional side scroller</a:t>
            </a:r>
          </a:p>
          <a:p>
            <a:r>
              <a:rPr lang="en-US" dirty="0"/>
              <a:t>Enemies</a:t>
            </a:r>
          </a:p>
          <a:p>
            <a:r>
              <a:rPr lang="en-US" dirty="0"/>
              <a:t>Level hazards/obstacles</a:t>
            </a:r>
          </a:p>
          <a:p>
            <a:r>
              <a:rPr lang="en-US" dirty="0"/>
              <a:t>Interactable items</a:t>
            </a:r>
          </a:p>
          <a:p>
            <a:pPr lvl="1"/>
            <a:r>
              <a:rPr lang="en-US" dirty="0"/>
              <a:t>Coins/powerups/etc.</a:t>
            </a:r>
          </a:p>
          <a:p>
            <a:pPr lvl="1"/>
            <a:r>
              <a:rPr lang="en-US" dirty="0"/>
              <a:t>“Keys” to unlock future instances</a:t>
            </a:r>
          </a:p>
        </p:txBody>
      </p:sp>
    </p:spTree>
    <p:extLst>
      <p:ext uri="{BB962C8B-B14F-4D97-AF65-F5344CB8AC3E}">
        <p14:creationId xmlns:p14="http://schemas.microsoft.com/office/powerpoint/2010/main" val="32345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49</TotalTime>
  <Words>75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Team Lead 1 Report</vt:lpstr>
      <vt:lpstr>Dungeon Jump</vt:lpstr>
      <vt:lpstr>Overworld</vt:lpstr>
      <vt:lpstr>“Dungeon” Instances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Nguyen, Khoi (nguy8583@vandals.uidaho.edu)</dc:creator>
  <cp:lastModifiedBy>Nguyen, Khoi (nguy8583@vandals.uidaho.edu)</cp:lastModifiedBy>
  <cp:revision>3</cp:revision>
  <dcterms:created xsi:type="dcterms:W3CDTF">2022-02-03T05:22:31Z</dcterms:created>
  <dcterms:modified xsi:type="dcterms:W3CDTF">2022-02-03T07:16:51Z</dcterms:modified>
</cp:coreProperties>
</file>