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7a14ec7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57a14ec7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57a14ec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57a14ec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5bf985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5bf985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5bf985b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5bf985b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3" y="744575"/>
            <a:ext cx="53238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Minimum Viable Product</a:t>
            </a:r>
            <a:endParaRPr/>
          </a:p>
        </p:txBody>
      </p:sp>
      <p:sp>
        <p:nvSpPr>
          <p:cNvPr id="55" name="Google Shape;55;p13"/>
          <p:cNvSpPr txBox="1"/>
          <p:nvPr>
            <p:ph idx="1" type="subTitle"/>
          </p:nvPr>
        </p:nvSpPr>
        <p:spPr>
          <a:xfrm>
            <a:off x="311700" y="2834125"/>
            <a:ext cx="53238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HexBoyz - Dungeon Jump</a:t>
            </a:r>
            <a:endParaRPr/>
          </a:p>
        </p:txBody>
      </p:sp>
      <p:pic>
        <p:nvPicPr>
          <p:cNvPr id="56" name="Google Shape;56;p13"/>
          <p:cNvPicPr preferRelativeResize="0"/>
          <p:nvPr/>
        </p:nvPicPr>
        <p:blipFill>
          <a:blip r:embed="rId3">
            <a:alphaModFix/>
          </a:blip>
          <a:stretch>
            <a:fillRect/>
          </a:stretch>
        </p:blipFill>
        <p:spPr>
          <a:xfrm>
            <a:off x="5506250" y="744563"/>
            <a:ext cx="3369375" cy="336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Review</a:t>
            </a:r>
            <a:endParaRPr/>
          </a:p>
        </p:txBody>
      </p:sp>
      <p:sp>
        <p:nvSpPr>
          <p:cNvPr id="62" name="Google Shape;62;p14"/>
          <p:cNvSpPr txBox="1"/>
          <p:nvPr/>
        </p:nvSpPr>
        <p:spPr>
          <a:xfrm>
            <a:off x="450275" y="1021775"/>
            <a:ext cx="82608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Goal:</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To return to Monkey</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What is our game?</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An alternating-perspective 2D collect-athon RPG</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Involves monkeys, a human, and a coming of age story</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Overview (***Hexboy eyes only***)</a:t>
            </a:r>
            <a:endParaRPr/>
          </a:p>
        </p:txBody>
      </p:sp>
      <p:sp>
        <p:nvSpPr>
          <p:cNvPr id="69" name="Google Shape;69;p15"/>
          <p:cNvSpPr txBox="1"/>
          <p:nvPr/>
        </p:nvSpPr>
        <p:spPr>
          <a:xfrm>
            <a:off x="450275" y="1021775"/>
            <a:ext cx="8260800" cy="421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Player wakes up on a deserted island. The player is human and they go through trials and tribulations setout for them by monkeys. The enemies they encounter in dungeons scattered throughout the overworld will also be monkeys. At the end of the game, it’ll be revealed that the reason the player was going through these trials was as a “rite of passage” and they’ll be accepted as one of the monkeys, with a big party involving all the enemies and helpful monkeys at the end. During this party, they’ll be able to converse with all the monkeys and understand them. During gameplay, the player will only ever “faint” since the monkeys don’t actually want to kill them. </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Could add master oogway saying “mmmm…monkey” when game beaten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Could add “Successfully returned to monkey” when game beaten</a:t>
            </a:r>
            <a:endParaRPr sz="18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15975" y="50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t>Demo Play Time!</a:t>
            </a:r>
            <a:endParaRPr sz="3120"/>
          </a:p>
        </p:txBody>
      </p:sp>
      <p:pic>
        <p:nvPicPr>
          <p:cNvPr id="75" name="Google Shape;75;p16"/>
          <p:cNvPicPr preferRelativeResize="0"/>
          <p:nvPr/>
        </p:nvPicPr>
        <p:blipFill>
          <a:blip r:embed="rId3">
            <a:alphaModFix/>
          </a:blip>
          <a:stretch>
            <a:fillRect/>
          </a:stretch>
        </p:blipFill>
        <p:spPr>
          <a:xfrm>
            <a:off x="7749150" y="0"/>
            <a:ext cx="1394850" cy="1394850"/>
          </a:xfrm>
          <a:prstGeom prst="rect">
            <a:avLst/>
          </a:prstGeom>
          <a:noFill/>
          <a:ln>
            <a:noFill/>
          </a:ln>
        </p:spPr>
      </p:pic>
      <p:sp>
        <p:nvSpPr>
          <p:cNvPr id="76" name="Google Shape;76;p16"/>
          <p:cNvSpPr txBox="1"/>
          <p:nvPr/>
        </p:nvSpPr>
        <p:spPr>
          <a:xfrm>
            <a:off x="215975" y="1394850"/>
            <a:ext cx="7026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Will show:</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Main character controlled by user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At least</a:t>
            </a:r>
            <a:r>
              <a:rPr lang="en" sz="1800"/>
              <a:t> 2 NPCs that respond to main character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Each</a:t>
            </a:r>
            <a:r>
              <a:rPr lang="en" sz="1800"/>
              <a:t> person’s code called at least once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Is each person on schedule?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What’s the cost so far?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Estimated cost to completion?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Planning to do what by next update?</a:t>
            </a:r>
            <a:endParaRPr/>
          </a:p>
          <a:p>
            <a:pPr indent="-317500" lvl="1" marL="914400" rtl="0" algn="l">
              <a:spcBef>
                <a:spcPts val="0"/>
              </a:spcBef>
              <a:spcAft>
                <a:spcPts val="0"/>
              </a:spcAft>
              <a:buSzPts val="1400"/>
              <a:buChar char="○"/>
            </a:pPr>
            <a:r>
              <a:rPr lang="en" sz="1800"/>
              <a:t>Any expected road blocks?</a:t>
            </a:r>
            <a:endParaRPr/>
          </a:p>
        </p:txBody>
      </p:sp>
      <p:pic>
        <p:nvPicPr>
          <p:cNvPr id="83" name="Google Shape;83;p17"/>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