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7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4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0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7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0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1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5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F904-F16B-4CE4-9E87-9DD4C342B562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94A1-32F6-4CDE-8A1E-001261225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4CBC-12FD-42EC-ABC8-A81244E01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寒假练习题参考答案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0F030-1552-4455-B633-1F0B24880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95106"/>
            <a:ext cx="6858000" cy="1362694"/>
          </a:xfrm>
        </p:spPr>
        <p:txBody>
          <a:bodyPr/>
          <a:lstStyle/>
          <a:p>
            <a:r>
              <a:rPr lang="en-US" altLang="zh-CN" dirty="0"/>
              <a:t>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2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29D67-949F-4C57-B287-EA32355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题：快速傅里叶变换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D1AED7-6E52-4D93-B708-DA646F0E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依照视频中的解释，对于一个多项式，傅里叶变换前后的向量分别代表什么？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傅里叶变换前是多项式的系数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傅里叶变换后是多项式在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zh-CN" altLang="en-US" dirty="0"/>
                  <a:t>处的值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复习离散傅里叶变换的公式，对于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，手动计算以下内容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的傅里叶变换：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−2+2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上面结果的傅里叶反变换：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编程：用快速傅里叶变换计算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zh-CN" altLang="en-US" dirty="0"/>
                  <a:t>的展开式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见参考代码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使用快速傅里叶变换时，数组的长度一般会设置为</a:t>
                </a:r>
                <a:r>
                  <a:rPr lang="en-US" altLang="zh-CN" dirty="0"/>
                  <a:t> 2 </a:t>
                </a:r>
                <a:r>
                  <a:rPr lang="zh-CN" altLang="en-US" dirty="0"/>
                  <a:t>的乘方，想一想，这里数组至少需要多长？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D1AED7-6E52-4D93-B708-DA646F0E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6A828-FD0F-4170-95F4-4C5E9DF9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题：费曼的积分技巧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6596D-A12F-4034-9D85-9E3E96AAD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计算积分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我们要求的是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𝜕𝛽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</m:t>
                    </m:r>
                    <m:nary>
                      <m:nary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我们要求的是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，同时我们知道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6596D-A12F-4034-9D85-9E3E96AA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 t="-6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6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3766-9029-4877-88B6-1ACA2BE3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题：本福特实验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CBDD2D-5B8D-4967-B173-9F10BF672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时，首位数字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出现的概率是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乘以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的过程中会向右平移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这个过程中，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的小数部分会被“打乱”成为一个在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之间的均匀分布。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如果我们每次乘的不是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，而是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或者是 </a:t>
                </a:r>
                <a:r>
                  <a:rPr lang="en-US" altLang="zh-CN" dirty="0"/>
                  <a:t>1.23</a:t>
                </a:r>
                <a:r>
                  <a:rPr lang="zh-CN" altLang="en-US" dirty="0"/>
                  <a:t>，会得到相同的分布。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CBDD2D-5B8D-4967-B173-9F10BF672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A8B6B-29D9-4F5A-8E5E-B92EA69A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题：动态规划求解最速降线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E0FA1-F394-4754-942B-BE73896E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392871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见样本代码。</a:t>
            </a:r>
          </a:p>
          <a:p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C5743BA-B1CA-4EEB-B1BF-3CEE9BA7A5C9}"/>
              </a:ext>
            </a:extLst>
          </p:cNvPr>
          <p:cNvSpPr/>
          <p:nvPr/>
        </p:nvSpPr>
        <p:spPr>
          <a:xfrm>
            <a:off x="5018526" y="2761418"/>
            <a:ext cx="3141023" cy="1509168"/>
          </a:xfrm>
          <a:custGeom>
            <a:avLst/>
            <a:gdLst>
              <a:gd name="connsiteX0" fmla="*/ 0 w 4150426"/>
              <a:gd name="connsiteY0" fmla="*/ 0 h 2077657"/>
              <a:gd name="connsiteX1" fmla="*/ 742208 w 4150426"/>
              <a:gd name="connsiteY1" fmla="*/ 1015341 h 2077657"/>
              <a:gd name="connsiteX2" fmla="*/ 1864426 w 4150426"/>
              <a:gd name="connsiteY2" fmla="*/ 1229096 h 2077657"/>
              <a:gd name="connsiteX3" fmla="*/ 2523506 w 4150426"/>
              <a:gd name="connsiteY3" fmla="*/ 1983179 h 2077657"/>
              <a:gd name="connsiteX4" fmla="*/ 3473532 w 4150426"/>
              <a:gd name="connsiteY4" fmla="*/ 2042556 h 2077657"/>
              <a:gd name="connsiteX5" fmla="*/ 4150426 w 4150426"/>
              <a:gd name="connsiteY5" fmla="*/ 1763486 h 2077657"/>
              <a:gd name="connsiteX0" fmla="*/ 0 w 4150426"/>
              <a:gd name="connsiteY0" fmla="*/ 0 h 2077657"/>
              <a:gd name="connsiteX1" fmla="*/ 742208 w 4150426"/>
              <a:gd name="connsiteY1" fmla="*/ 1015341 h 2077657"/>
              <a:gd name="connsiteX2" fmla="*/ 1864426 w 4150426"/>
              <a:gd name="connsiteY2" fmla="*/ 1229096 h 2077657"/>
              <a:gd name="connsiteX3" fmla="*/ 2523506 w 4150426"/>
              <a:gd name="connsiteY3" fmla="*/ 1983179 h 2077657"/>
              <a:gd name="connsiteX4" fmla="*/ 3473532 w 4150426"/>
              <a:gd name="connsiteY4" fmla="*/ 2042556 h 2077657"/>
              <a:gd name="connsiteX5" fmla="*/ 4150426 w 4150426"/>
              <a:gd name="connsiteY5" fmla="*/ 1763486 h 2077657"/>
              <a:gd name="connsiteX0" fmla="*/ 0 w 4150426"/>
              <a:gd name="connsiteY0" fmla="*/ 0 h 2077657"/>
              <a:gd name="connsiteX1" fmla="*/ 718447 w 4150426"/>
              <a:gd name="connsiteY1" fmla="*/ 1015341 h 2077657"/>
              <a:gd name="connsiteX2" fmla="*/ 1864426 w 4150426"/>
              <a:gd name="connsiteY2" fmla="*/ 1229096 h 2077657"/>
              <a:gd name="connsiteX3" fmla="*/ 2523506 w 4150426"/>
              <a:gd name="connsiteY3" fmla="*/ 1983179 h 2077657"/>
              <a:gd name="connsiteX4" fmla="*/ 3473532 w 4150426"/>
              <a:gd name="connsiteY4" fmla="*/ 2042556 h 2077657"/>
              <a:gd name="connsiteX5" fmla="*/ 4150426 w 4150426"/>
              <a:gd name="connsiteY5" fmla="*/ 1763486 h 207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0426" h="2077657">
                <a:moveTo>
                  <a:pt x="0" y="0"/>
                </a:moveTo>
                <a:cubicBezTo>
                  <a:pt x="128607" y="512124"/>
                  <a:pt x="407709" y="810492"/>
                  <a:pt x="718447" y="1015341"/>
                </a:cubicBezTo>
                <a:cubicBezTo>
                  <a:pt x="1029185" y="1220190"/>
                  <a:pt x="1563583" y="1067790"/>
                  <a:pt x="1864426" y="1229096"/>
                </a:cubicBezTo>
                <a:cubicBezTo>
                  <a:pt x="2165269" y="1390402"/>
                  <a:pt x="2255322" y="1847602"/>
                  <a:pt x="2523506" y="1983179"/>
                </a:cubicBezTo>
                <a:cubicBezTo>
                  <a:pt x="2791690" y="2118756"/>
                  <a:pt x="3202379" y="2079171"/>
                  <a:pt x="3473532" y="2042556"/>
                </a:cubicBezTo>
                <a:cubicBezTo>
                  <a:pt x="3744685" y="2005941"/>
                  <a:pt x="4020787" y="1819894"/>
                  <a:pt x="4150426" y="176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04F67B-1019-4ECC-BE92-3D56DD55A0DB}"/>
                  </a:ext>
                </a:extLst>
              </p:cNvPr>
              <p:cNvSpPr txBox="1"/>
              <p:nvPr/>
            </p:nvSpPr>
            <p:spPr>
              <a:xfrm>
                <a:off x="7981418" y="4130549"/>
                <a:ext cx="35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04F67B-1019-4ECC-BE92-3D56DD55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18" y="4130549"/>
                <a:ext cx="356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787C71-1A63-4B43-A3FE-79B12D749351}"/>
              </a:ext>
            </a:extLst>
          </p:cNvPr>
          <p:cNvGrpSpPr/>
          <p:nvPr/>
        </p:nvGrpSpPr>
        <p:grpSpPr>
          <a:xfrm>
            <a:off x="5018525" y="2044992"/>
            <a:ext cx="3141023" cy="579087"/>
            <a:chOff x="5267447" y="1418503"/>
            <a:chExt cx="3141023" cy="57908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0457EA6-9BE9-4C6E-B230-F0AE6119B0C1}"/>
                </a:ext>
              </a:extLst>
            </p:cNvPr>
            <p:cNvCxnSpPr>
              <a:cxnSpLocks/>
            </p:cNvCxnSpPr>
            <p:nvPr/>
          </p:nvCxnSpPr>
          <p:spPr>
            <a:xfrm>
              <a:off x="5267447" y="1813728"/>
              <a:ext cx="3141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431AB66-4DA0-426F-A6E9-4A419BA44F5B}"/>
                    </a:ext>
                  </a:extLst>
                </p:cNvPr>
                <p:cNvSpPr txBox="1"/>
                <p:nvPr/>
              </p:nvSpPr>
              <p:spPr>
                <a:xfrm>
                  <a:off x="6542064" y="1418503"/>
                  <a:ext cx="356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431AB66-4DA0-426F-A6E9-4A419BA44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064" y="1418503"/>
                  <a:ext cx="3562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0925EC7-7229-4E43-9165-F63F5A26D291}"/>
                </a:ext>
              </a:extLst>
            </p:cNvPr>
            <p:cNvCxnSpPr>
              <a:cxnSpLocks/>
            </p:cNvCxnSpPr>
            <p:nvPr/>
          </p:nvCxnSpPr>
          <p:spPr>
            <a:xfrm>
              <a:off x="5267447" y="163759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217CAD-F8A7-4CB1-BB55-6AED1F1CA744}"/>
                </a:ext>
              </a:extLst>
            </p:cNvPr>
            <p:cNvCxnSpPr>
              <a:cxnSpLocks/>
            </p:cNvCxnSpPr>
            <p:nvPr/>
          </p:nvCxnSpPr>
          <p:spPr>
            <a:xfrm>
              <a:off x="8408470" y="163759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F1E6955-955E-4F36-ADD7-6F7D4A670BD7}"/>
              </a:ext>
            </a:extLst>
          </p:cNvPr>
          <p:cNvGrpSpPr/>
          <p:nvPr/>
        </p:nvGrpSpPr>
        <p:grpSpPr>
          <a:xfrm>
            <a:off x="8304805" y="2761418"/>
            <a:ext cx="590275" cy="1278968"/>
            <a:chOff x="8408468" y="2334698"/>
            <a:chExt cx="590275" cy="1278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4E9A1DB-8713-4D37-8653-477755F7D475}"/>
                    </a:ext>
                  </a:extLst>
                </p:cNvPr>
                <p:cNvSpPr txBox="1"/>
                <p:nvPr/>
              </p:nvSpPr>
              <p:spPr>
                <a:xfrm>
                  <a:off x="8642483" y="2752121"/>
                  <a:ext cx="356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4E9A1DB-8713-4D37-8653-477755F7D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483" y="2752121"/>
                  <a:ext cx="3562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6BAD863-9BAB-4C4F-9DD1-31D828A2F68A}"/>
                </a:ext>
              </a:extLst>
            </p:cNvPr>
            <p:cNvCxnSpPr/>
            <p:nvPr/>
          </p:nvCxnSpPr>
          <p:spPr>
            <a:xfrm>
              <a:off x="8420102" y="2334698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074E5B1-0A89-4670-97EE-3DA453516005}"/>
                </a:ext>
              </a:extLst>
            </p:cNvPr>
            <p:cNvCxnSpPr/>
            <p:nvPr/>
          </p:nvCxnSpPr>
          <p:spPr>
            <a:xfrm>
              <a:off x="8408468" y="3613666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BD30D75-0C29-41C7-9503-EDF8F325B134}"/>
                </a:ext>
              </a:extLst>
            </p:cNvPr>
            <p:cNvCxnSpPr/>
            <p:nvPr/>
          </p:nvCxnSpPr>
          <p:spPr>
            <a:xfrm>
              <a:off x="8588468" y="2334698"/>
              <a:ext cx="0" cy="12789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F81E400E-FA15-4F71-9AE2-5F44D1216195}"/>
              </a:ext>
            </a:extLst>
          </p:cNvPr>
          <p:cNvSpPr/>
          <p:nvPr/>
        </p:nvSpPr>
        <p:spPr>
          <a:xfrm>
            <a:off x="4982525" y="27167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1BFB06-223B-45ED-B506-5B370191C3B9}"/>
              </a:ext>
            </a:extLst>
          </p:cNvPr>
          <p:cNvSpPr/>
          <p:nvPr/>
        </p:nvSpPr>
        <p:spPr>
          <a:xfrm>
            <a:off x="8111608" y="40043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3935B6-10DD-413F-B5A4-E1965EF72BCD}"/>
                  </a:ext>
                </a:extLst>
              </p:cNvPr>
              <p:cNvSpPr txBox="1"/>
              <p:nvPr/>
            </p:nvSpPr>
            <p:spPr>
              <a:xfrm>
                <a:off x="4674296" y="2568123"/>
                <a:ext cx="35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3935B6-10DD-413F-B5A4-E1965EF7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96" y="2568123"/>
                <a:ext cx="3562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1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314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寒假练习题参考答案</vt:lpstr>
      <vt:lpstr>第 1 题：快速傅里叶变换</vt:lpstr>
      <vt:lpstr>第 2 题：费曼的积分技巧</vt:lpstr>
      <vt:lpstr>第 3 题：本福特实验</vt:lpstr>
      <vt:lpstr>第 4 题：动态规划求解最速降线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</dc:creator>
  <cp:lastModifiedBy>诚</cp:lastModifiedBy>
  <cp:revision>124</cp:revision>
  <dcterms:created xsi:type="dcterms:W3CDTF">2022-01-27T09:04:23Z</dcterms:created>
  <dcterms:modified xsi:type="dcterms:W3CDTF">2022-01-29T07:30:16Z</dcterms:modified>
</cp:coreProperties>
</file>