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0" r:id="rId4"/>
    <p:sldId id="261" r:id="rId5"/>
    <p:sldId id="264" r:id="rId6"/>
    <p:sldId id="258" r:id="rId7"/>
    <p:sldId id="259" r:id="rId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1845"/>
    <a:srgbClr val="F69A9A"/>
    <a:srgbClr val="900C3F"/>
    <a:srgbClr val="EF4566"/>
    <a:srgbClr val="F9CDAE"/>
    <a:srgbClr val="FFC300"/>
    <a:srgbClr val="83A29B"/>
    <a:srgbClr val="E1135D"/>
    <a:srgbClr val="CBCB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C22AB152-C03B-4D03-92F0-13E703036DD6}" type="datetimeFigureOut">
              <a:rPr lang="ko-KR" altLang="en-US" smtClean="0"/>
              <a:t>2017-09-18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0948B77-3E70-4D9B-B0E3-FC3FC9784692}" type="slidenum">
              <a:rPr lang="ko-KR" altLang="en-US" smtClean="0"/>
              <a:t>‹#›</a:t>
            </a:fld>
            <a:endParaRPr lang="ko-KR" altLang="en-US"/>
          </a:p>
        </p:txBody>
      </p:sp>
    </p:spTree>
    <p:extLst>
      <p:ext uri="{BB962C8B-B14F-4D97-AF65-F5344CB8AC3E}">
        <p14:creationId xmlns:p14="http://schemas.microsoft.com/office/powerpoint/2010/main" val="3028711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22AB152-C03B-4D03-92F0-13E703036DD6}" type="datetimeFigureOut">
              <a:rPr lang="ko-KR" altLang="en-US" smtClean="0"/>
              <a:t>2017-09-18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0948B77-3E70-4D9B-B0E3-FC3FC9784692}" type="slidenum">
              <a:rPr lang="ko-KR" altLang="en-US" smtClean="0"/>
              <a:t>‹#›</a:t>
            </a:fld>
            <a:endParaRPr lang="ko-KR" altLang="en-US"/>
          </a:p>
        </p:txBody>
      </p:sp>
    </p:spTree>
    <p:extLst>
      <p:ext uri="{BB962C8B-B14F-4D97-AF65-F5344CB8AC3E}">
        <p14:creationId xmlns:p14="http://schemas.microsoft.com/office/powerpoint/2010/main" val="2107033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22AB152-C03B-4D03-92F0-13E703036DD6}" type="datetimeFigureOut">
              <a:rPr lang="ko-KR" altLang="en-US" smtClean="0"/>
              <a:t>2017-09-18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0948B77-3E70-4D9B-B0E3-FC3FC9784692}" type="slidenum">
              <a:rPr lang="ko-KR" altLang="en-US" smtClean="0"/>
              <a:t>‹#›</a:t>
            </a:fld>
            <a:endParaRPr lang="ko-KR" altLang="en-US"/>
          </a:p>
        </p:txBody>
      </p:sp>
    </p:spTree>
    <p:extLst>
      <p:ext uri="{BB962C8B-B14F-4D97-AF65-F5344CB8AC3E}">
        <p14:creationId xmlns:p14="http://schemas.microsoft.com/office/powerpoint/2010/main" val="3506104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22AB152-C03B-4D03-92F0-13E703036DD6}" type="datetimeFigureOut">
              <a:rPr lang="ko-KR" altLang="en-US" smtClean="0"/>
              <a:t>2017-09-18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0948B77-3E70-4D9B-B0E3-FC3FC9784692}" type="slidenum">
              <a:rPr lang="ko-KR" altLang="en-US" smtClean="0"/>
              <a:t>‹#›</a:t>
            </a:fld>
            <a:endParaRPr lang="ko-KR" altLang="en-US"/>
          </a:p>
        </p:txBody>
      </p:sp>
    </p:spTree>
    <p:extLst>
      <p:ext uri="{BB962C8B-B14F-4D97-AF65-F5344CB8AC3E}">
        <p14:creationId xmlns:p14="http://schemas.microsoft.com/office/powerpoint/2010/main" val="808357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C22AB152-C03B-4D03-92F0-13E703036DD6}" type="datetimeFigureOut">
              <a:rPr lang="ko-KR" altLang="en-US" smtClean="0"/>
              <a:t>2017-09-18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0948B77-3E70-4D9B-B0E3-FC3FC9784692}" type="slidenum">
              <a:rPr lang="ko-KR" altLang="en-US" smtClean="0"/>
              <a:t>‹#›</a:t>
            </a:fld>
            <a:endParaRPr lang="ko-KR" altLang="en-US"/>
          </a:p>
        </p:txBody>
      </p:sp>
    </p:spTree>
    <p:extLst>
      <p:ext uri="{BB962C8B-B14F-4D97-AF65-F5344CB8AC3E}">
        <p14:creationId xmlns:p14="http://schemas.microsoft.com/office/powerpoint/2010/main" val="3926780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C22AB152-C03B-4D03-92F0-13E703036DD6}" type="datetimeFigureOut">
              <a:rPr lang="ko-KR" altLang="en-US" smtClean="0"/>
              <a:t>2017-09-18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0948B77-3E70-4D9B-B0E3-FC3FC9784692}" type="slidenum">
              <a:rPr lang="ko-KR" altLang="en-US" smtClean="0"/>
              <a:t>‹#›</a:t>
            </a:fld>
            <a:endParaRPr lang="ko-KR" altLang="en-US"/>
          </a:p>
        </p:txBody>
      </p:sp>
    </p:spTree>
    <p:extLst>
      <p:ext uri="{BB962C8B-B14F-4D97-AF65-F5344CB8AC3E}">
        <p14:creationId xmlns:p14="http://schemas.microsoft.com/office/powerpoint/2010/main" val="720257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C22AB152-C03B-4D03-92F0-13E703036DD6}" type="datetimeFigureOut">
              <a:rPr lang="ko-KR" altLang="en-US" smtClean="0"/>
              <a:t>2017-09-18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0948B77-3E70-4D9B-B0E3-FC3FC9784692}" type="slidenum">
              <a:rPr lang="ko-KR" altLang="en-US" smtClean="0"/>
              <a:t>‹#›</a:t>
            </a:fld>
            <a:endParaRPr lang="ko-KR" altLang="en-US"/>
          </a:p>
        </p:txBody>
      </p:sp>
    </p:spTree>
    <p:extLst>
      <p:ext uri="{BB962C8B-B14F-4D97-AF65-F5344CB8AC3E}">
        <p14:creationId xmlns:p14="http://schemas.microsoft.com/office/powerpoint/2010/main" val="2166851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C22AB152-C03B-4D03-92F0-13E703036DD6}" type="datetimeFigureOut">
              <a:rPr lang="ko-KR" altLang="en-US" smtClean="0"/>
              <a:t>2017-09-18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0948B77-3E70-4D9B-B0E3-FC3FC9784692}" type="slidenum">
              <a:rPr lang="ko-KR" altLang="en-US" smtClean="0"/>
              <a:t>‹#›</a:t>
            </a:fld>
            <a:endParaRPr lang="ko-KR" altLang="en-US"/>
          </a:p>
        </p:txBody>
      </p:sp>
    </p:spTree>
    <p:extLst>
      <p:ext uri="{BB962C8B-B14F-4D97-AF65-F5344CB8AC3E}">
        <p14:creationId xmlns:p14="http://schemas.microsoft.com/office/powerpoint/2010/main" val="24889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C22AB152-C03B-4D03-92F0-13E703036DD6}" type="datetimeFigureOut">
              <a:rPr lang="ko-KR" altLang="en-US" smtClean="0"/>
              <a:t>2017-09-18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0948B77-3E70-4D9B-B0E3-FC3FC9784692}" type="slidenum">
              <a:rPr lang="ko-KR" altLang="en-US" smtClean="0"/>
              <a:t>‹#›</a:t>
            </a:fld>
            <a:endParaRPr lang="ko-KR" altLang="en-US"/>
          </a:p>
        </p:txBody>
      </p:sp>
    </p:spTree>
    <p:extLst>
      <p:ext uri="{BB962C8B-B14F-4D97-AF65-F5344CB8AC3E}">
        <p14:creationId xmlns:p14="http://schemas.microsoft.com/office/powerpoint/2010/main" val="114000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C22AB152-C03B-4D03-92F0-13E703036DD6}" type="datetimeFigureOut">
              <a:rPr lang="ko-KR" altLang="en-US" smtClean="0"/>
              <a:t>2017-09-18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0948B77-3E70-4D9B-B0E3-FC3FC9784692}" type="slidenum">
              <a:rPr lang="ko-KR" altLang="en-US" smtClean="0"/>
              <a:t>‹#›</a:t>
            </a:fld>
            <a:endParaRPr lang="ko-KR" altLang="en-US"/>
          </a:p>
        </p:txBody>
      </p:sp>
    </p:spTree>
    <p:extLst>
      <p:ext uri="{BB962C8B-B14F-4D97-AF65-F5344CB8AC3E}">
        <p14:creationId xmlns:p14="http://schemas.microsoft.com/office/powerpoint/2010/main" val="2936251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C22AB152-C03B-4D03-92F0-13E703036DD6}" type="datetimeFigureOut">
              <a:rPr lang="ko-KR" altLang="en-US" smtClean="0"/>
              <a:t>2017-09-18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0948B77-3E70-4D9B-B0E3-FC3FC9784692}" type="slidenum">
              <a:rPr lang="ko-KR" altLang="en-US" smtClean="0"/>
              <a:t>‹#›</a:t>
            </a:fld>
            <a:endParaRPr lang="ko-KR" altLang="en-US"/>
          </a:p>
        </p:txBody>
      </p:sp>
    </p:spTree>
    <p:extLst>
      <p:ext uri="{BB962C8B-B14F-4D97-AF65-F5344CB8AC3E}">
        <p14:creationId xmlns:p14="http://schemas.microsoft.com/office/powerpoint/2010/main" val="2761696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2AB152-C03B-4D03-92F0-13E703036DD6}" type="datetimeFigureOut">
              <a:rPr lang="ko-KR" altLang="en-US" smtClean="0"/>
              <a:t>2017-09-18</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948B77-3E70-4D9B-B0E3-FC3FC9784692}" type="slidenum">
              <a:rPr lang="ko-KR" altLang="en-US" smtClean="0"/>
              <a:t>‹#›</a:t>
            </a:fld>
            <a:endParaRPr lang="ko-KR" altLang="en-US"/>
          </a:p>
        </p:txBody>
      </p:sp>
    </p:spTree>
    <p:extLst>
      <p:ext uri="{BB962C8B-B14F-4D97-AF65-F5344CB8AC3E}">
        <p14:creationId xmlns:p14="http://schemas.microsoft.com/office/powerpoint/2010/main" val="2136692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2231572"/>
            <a:ext cx="12192000" cy="1594077"/>
          </a:xfrm>
          <a:prstGeom prst="rect">
            <a:avLst/>
          </a:prstGeom>
          <a:solidFill>
            <a:srgbClr val="FF0066">
              <a:alpha val="7333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ctrTitle"/>
          </p:nvPr>
        </p:nvSpPr>
        <p:spPr/>
        <p:txBody>
          <a:bodyPr/>
          <a:lstStyle/>
          <a:p>
            <a:r>
              <a:rPr lang="en-US" altLang="ko-KR" dirty="0" smtClean="0">
                <a:latin typeface="나눔바른고딕 Light" panose="020B0603020101020101" pitchFamily="50" charset="-127"/>
                <a:ea typeface="나눔바른고딕 Light" panose="020B0603020101020101" pitchFamily="50" charset="-127"/>
              </a:rPr>
              <a:t>Behind the Fame</a:t>
            </a:r>
            <a:endParaRPr lang="ko-KR" altLang="en-US" dirty="0">
              <a:latin typeface="나눔바른고딕 Light" panose="020B0603020101020101" pitchFamily="50" charset="-127"/>
              <a:ea typeface="나눔바른고딕 Light" panose="020B0603020101020101" pitchFamily="50" charset="-127"/>
            </a:endParaRPr>
          </a:p>
        </p:txBody>
      </p:sp>
      <p:sp>
        <p:nvSpPr>
          <p:cNvPr id="3" name="부제목 2"/>
          <p:cNvSpPr>
            <a:spLocks noGrp="1"/>
          </p:cNvSpPr>
          <p:nvPr>
            <p:ph type="subTitle" idx="1"/>
          </p:nvPr>
        </p:nvSpPr>
        <p:spPr>
          <a:xfrm>
            <a:off x="1409699" y="3905666"/>
            <a:ext cx="9144000" cy="1655762"/>
          </a:xfrm>
        </p:spPr>
        <p:txBody>
          <a:bodyPr/>
          <a:lstStyle/>
          <a:p>
            <a:endParaRPr lang="ko-KR" altLang="en-US" dirty="0"/>
          </a:p>
        </p:txBody>
      </p:sp>
      <p:sp>
        <p:nvSpPr>
          <p:cNvPr id="5" name="부제목 2"/>
          <p:cNvSpPr txBox="1">
            <a:spLocks/>
          </p:cNvSpPr>
          <p:nvPr/>
        </p:nvSpPr>
        <p:spPr>
          <a:xfrm>
            <a:off x="10799884" y="6272817"/>
            <a:ext cx="1392116" cy="462092"/>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ko-KR" smtClean="0"/>
              <a:t>Hayley</a:t>
            </a:r>
            <a:endParaRPr lang="ko-KR" altLang="en-US" dirty="0"/>
          </a:p>
        </p:txBody>
      </p:sp>
    </p:spTree>
    <p:extLst>
      <p:ext uri="{BB962C8B-B14F-4D97-AF65-F5344CB8AC3E}">
        <p14:creationId xmlns:p14="http://schemas.microsoft.com/office/powerpoint/2010/main" val="1302848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257175" y="462796"/>
            <a:ext cx="2343150" cy="531812"/>
          </a:xfrm>
        </p:spPr>
        <p:txBody>
          <a:bodyPr/>
          <a:lstStyle/>
          <a:p>
            <a:r>
              <a:rPr lang="ko-KR" altLang="en-US" dirty="0" err="1" smtClean="0">
                <a:latin typeface="나눔바른고딕 Light" panose="020B0603020101020101" pitchFamily="50" charset="-127"/>
                <a:ea typeface="나눔바른고딕 Light" panose="020B0603020101020101" pitchFamily="50" charset="-127"/>
              </a:rPr>
              <a:t>첫화면</a:t>
            </a:r>
            <a:endParaRPr lang="ko-KR" altLang="en-US" dirty="0">
              <a:latin typeface="나눔바른고딕 Light" panose="020B0603020101020101" pitchFamily="50" charset="-127"/>
              <a:ea typeface="나눔바른고딕 Light" panose="020B0603020101020101" pitchFamily="50" charset="-127"/>
            </a:endParaRPr>
          </a:p>
        </p:txBody>
      </p:sp>
      <p:pic>
        <p:nvPicPr>
          <p:cNvPr id="4" name="그림 3"/>
          <p:cNvPicPr>
            <a:picLocks noChangeAspect="1"/>
          </p:cNvPicPr>
          <p:nvPr/>
        </p:nvPicPr>
        <p:blipFill rotWithShape="1">
          <a:blip r:embed="rId2"/>
          <a:srcRect t="39880" r="426" b="11082"/>
          <a:stretch/>
        </p:blipFill>
        <p:spPr>
          <a:xfrm>
            <a:off x="995306" y="2694464"/>
            <a:ext cx="10087088" cy="3718560"/>
          </a:xfrm>
          <a:prstGeom prst="rect">
            <a:avLst/>
          </a:prstGeom>
        </p:spPr>
      </p:pic>
      <p:sp>
        <p:nvSpPr>
          <p:cNvPr id="5" name="부제목 2"/>
          <p:cNvSpPr txBox="1">
            <a:spLocks/>
          </p:cNvSpPr>
          <p:nvPr/>
        </p:nvSpPr>
        <p:spPr>
          <a:xfrm>
            <a:off x="1581150" y="1152525"/>
            <a:ext cx="8915400" cy="1266825"/>
          </a:xfrm>
          <a:prstGeom prst="rect">
            <a:avLst/>
          </a:prstGeom>
        </p:spPr>
        <p:txBody>
          <a:bodyPr vert="horz" lIns="91440" tIns="45720" rIns="91440" bIns="45720" rtlCol="0">
            <a:normAutofit fontScale="70000" lnSpcReduction="20000"/>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ko-KR" altLang="en-US" dirty="0" err="1" smtClean="0">
                <a:latin typeface="나눔바른고딕 Light" panose="020B0603020101020101" pitchFamily="50" charset="-127"/>
                <a:ea typeface="나눔바른고딕 Light" panose="020B0603020101020101" pitchFamily="50" charset="-127"/>
              </a:rPr>
              <a:t>팬덤이</a:t>
            </a:r>
            <a:r>
              <a:rPr lang="ko-KR" altLang="en-US" dirty="0" smtClean="0">
                <a:latin typeface="나눔바른고딕 Light" panose="020B0603020101020101" pitchFamily="50" charset="-127"/>
                <a:ea typeface="나눔바른고딕 Light" panose="020B0603020101020101" pitchFamily="50" charset="-127"/>
              </a:rPr>
              <a:t> 무서웠어요</a:t>
            </a:r>
            <a:endParaRPr lang="en-US" altLang="ko-KR" dirty="0" smtClean="0">
              <a:latin typeface="나눔바른고딕 Light" panose="020B0603020101020101" pitchFamily="50" charset="-127"/>
              <a:ea typeface="나눔바른고딕 Light" panose="020B0603020101020101" pitchFamily="50" charset="-127"/>
            </a:endParaRPr>
          </a:p>
          <a:p>
            <a:r>
              <a:rPr lang="ko-KR" altLang="en-US" dirty="0" smtClean="0">
                <a:latin typeface="나눔바른고딕 Light" panose="020B0603020101020101" pitchFamily="50" charset="-127"/>
                <a:ea typeface="나눔바른고딕 Light" panose="020B0603020101020101" pitchFamily="50" charset="-127"/>
              </a:rPr>
              <a:t>모든 </a:t>
            </a:r>
            <a:r>
              <a:rPr lang="ko-KR" altLang="en-US" dirty="0" err="1" smtClean="0">
                <a:latin typeface="나눔바른고딕 Light" panose="020B0603020101020101" pitchFamily="50" charset="-127"/>
                <a:ea typeface="나눔바른고딕 Light" panose="020B0603020101020101" pitchFamily="50" charset="-127"/>
              </a:rPr>
              <a:t>아이돌</a:t>
            </a:r>
            <a:r>
              <a:rPr lang="ko-KR" altLang="en-US" dirty="0" smtClean="0">
                <a:latin typeface="나눔바른고딕 Light" panose="020B0603020101020101" pitchFamily="50" charset="-127"/>
                <a:ea typeface="나눔바른고딕 Light" panose="020B0603020101020101" pitchFamily="50" charset="-127"/>
              </a:rPr>
              <a:t> </a:t>
            </a:r>
            <a:r>
              <a:rPr lang="en-US" altLang="ko-KR" dirty="0" smtClean="0">
                <a:latin typeface="나눔바른고딕 Light" panose="020B0603020101020101" pitchFamily="50" charset="-127"/>
                <a:ea typeface="나눔바른고딕 Light" panose="020B0603020101020101" pitchFamily="50" charset="-127"/>
              </a:rPr>
              <a:t>== </a:t>
            </a:r>
            <a:r>
              <a:rPr lang="ko-KR" altLang="en-US" dirty="0" smtClean="0">
                <a:latin typeface="나눔바른고딕 Light" panose="020B0603020101020101" pitchFamily="50" charset="-127"/>
                <a:ea typeface="나눔바른고딕 Light" panose="020B0603020101020101" pitchFamily="50" charset="-127"/>
              </a:rPr>
              <a:t>별</a:t>
            </a:r>
            <a:endParaRPr lang="en-US" altLang="ko-KR" dirty="0" smtClean="0">
              <a:latin typeface="나눔바른고딕 Light" panose="020B0603020101020101" pitchFamily="50" charset="-127"/>
              <a:ea typeface="나눔바른고딕 Light" panose="020B0603020101020101" pitchFamily="50" charset="-127"/>
            </a:endParaRPr>
          </a:p>
          <a:p>
            <a:r>
              <a:rPr lang="ko-KR" altLang="en-US" dirty="0" smtClean="0">
                <a:latin typeface="나눔바른고딕 Light" panose="020B0603020101020101" pitchFamily="50" charset="-127"/>
                <a:ea typeface="나눔바른고딕 Light" panose="020B0603020101020101" pitchFamily="50" charset="-127"/>
              </a:rPr>
              <a:t>별들이 화면 안에서 반짝반짝 거리는 화면으로 시작</a:t>
            </a:r>
            <a:endParaRPr lang="en-US" altLang="ko-KR" dirty="0" smtClean="0">
              <a:latin typeface="나눔바른고딕 Light" panose="020B0603020101020101" pitchFamily="50" charset="-127"/>
              <a:ea typeface="나눔바른고딕 Light" panose="020B0603020101020101" pitchFamily="50" charset="-127"/>
            </a:endParaRPr>
          </a:p>
          <a:p>
            <a:r>
              <a:rPr lang="en-US" altLang="ko-KR" dirty="0" smtClean="0">
                <a:latin typeface="나눔바른고딕 Light" panose="020B0603020101020101" pitchFamily="50" charset="-127"/>
                <a:ea typeface="나눔바른고딕 Light" panose="020B0603020101020101" pitchFamily="50" charset="-127"/>
              </a:rPr>
              <a:t>(</a:t>
            </a:r>
            <a:r>
              <a:rPr lang="ko-KR" altLang="en-US" dirty="0" smtClean="0">
                <a:latin typeface="나눔바른고딕 Light" panose="020B0603020101020101" pitchFamily="50" charset="-127"/>
                <a:ea typeface="나눔바른고딕 Light" panose="020B0603020101020101" pitchFamily="50" charset="-127"/>
              </a:rPr>
              <a:t>소스코드 있는데 아마 분명히 안 </a:t>
            </a:r>
            <a:r>
              <a:rPr lang="ko-KR" altLang="en-US" dirty="0" err="1" smtClean="0">
                <a:latin typeface="나눔바른고딕 Light" panose="020B0603020101020101" pitchFamily="50" charset="-127"/>
                <a:ea typeface="나눔바른고딕 Light" panose="020B0603020101020101" pitchFamily="50" charset="-127"/>
              </a:rPr>
              <a:t>돌아갈테니</a:t>
            </a:r>
            <a:r>
              <a:rPr lang="ko-KR" altLang="en-US" dirty="0" smtClean="0">
                <a:latin typeface="나눔바른고딕 Light" panose="020B0603020101020101" pitchFamily="50" charset="-127"/>
                <a:ea typeface="나눔바른고딕 Light" panose="020B0603020101020101" pitchFamily="50" charset="-127"/>
              </a:rPr>
              <a:t> 따로 </a:t>
            </a:r>
            <a:r>
              <a:rPr lang="ko-KR" altLang="en-US" dirty="0" err="1" smtClean="0">
                <a:latin typeface="나눔바른고딕 Light" panose="020B0603020101020101" pitchFamily="50" charset="-127"/>
                <a:ea typeface="나눔바른고딕 Light" panose="020B0603020101020101" pitchFamily="50" charset="-127"/>
              </a:rPr>
              <a:t>공부해야해요</a:t>
            </a:r>
            <a:r>
              <a:rPr lang="en-US" altLang="ko-KR" dirty="0" smtClean="0">
                <a:latin typeface="나눔바른고딕 Light" panose="020B0603020101020101" pitchFamily="50" charset="-127"/>
                <a:ea typeface="나눔바른고딕 Light" panose="020B0603020101020101" pitchFamily="50" charset="-127"/>
              </a:rPr>
              <a:t>)</a:t>
            </a:r>
            <a:endParaRPr lang="ko-KR" altLang="en-US" dirty="0">
              <a:latin typeface="나눔바른고딕 Light" panose="020B0603020101020101" pitchFamily="50" charset="-127"/>
              <a:ea typeface="나눔바른고딕 Light" panose="020B0603020101020101" pitchFamily="50" charset="-127"/>
            </a:endParaRPr>
          </a:p>
        </p:txBody>
      </p:sp>
    </p:spTree>
    <p:extLst>
      <p:ext uri="{BB962C8B-B14F-4D97-AF65-F5344CB8AC3E}">
        <p14:creationId xmlns:p14="http://schemas.microsoft.com/office/powerpoint/2010/main" val="3922293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257175" y="462796"/>
            <a:ext cx="2343150" cy="531812"/>
          </a:xfrm>
        </p:spPr>
        <p:txBody>
          <a:bodyPr/>
          <a:lstStyle/>
          <a:p>
            <a:r>
              <a:rPr lang="ko-KR" altLang="en-US" dirty="0" smtClean="0">
                <a:latin typeface="나눔바른고딕 Light" panose="020B0603020101020101" pitchFamily="50" charset="-127"/>
                <a:ea typeface="나눔바른고딕 Light" panose="020B0603020101020101" pitchFamily="50" charset="-127"/>
              </a:rPr>
              <a:t>두번째 화면</a:t>
            </a:r>
            <a:endParaRPr lang="ko-KR" altLang="en-US" dirty="0">
              <a:latin typeface="나눔바른고딕 Light" panose="020B0603020101020101" pitchFamily="50" charset="-127"/>
              <a:ea typeface="나눔바른고딕 Light" panose="020B0603020101020101" pitchFamily="50" charset="-127"/>
            </a:endParaRPr>
          </a:p>
        </p:txBody>
      </p:sp>
      <p:sp>
        <p:nvSpPr>
          <p:cNvPr id="5" name="부제목 2"/>
          <p:cNvSpPr txBox="1">
            <a:spLocks/>
          </p:cNvSpPr>
          <p:nvPr/>
        </p:nvSpPr>
        <p:spPr>
          <a:xfrm>
            <a:off x="972075" y="2438400"/>
            <a:ext cx="10239838" cy="1266825"/>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ko-KR" altLang="en-US" dirty="0" err="1" smtClean="0">
                <a:latin typeface="나눔바른고딕 Light" panose="020B0603020101020101" pitchFamily="50" charset="-127"/>
                <a:ea typeface="나눔바른고딕 Light" panose="020B0603020101020101" pitchFamily="50" charset="-127"/>
              </a:rPr>
              <a:t>라인바</a:t>
            </a:r>
            <a:r>
              <a:rPr lang="ko-KR" altLang="en-US" dirty="0" smtClean="0">
                <a:latin typeface="나눔바른고딕 Light" panose="020B0603020101020101" pitchFamily="50" charset="-127"/>
                <a:ea typeface="나눔바른고딕 Light" panose="020B0603020101020101" pitchFamily="50" charset="-127"/>
              </a:rPr>
              <a:t> 하나가 직선으로 가다가</a:t>
            </a:r>
            <a:r>
              <a:rPr lang="en-US" altLang="ko-KR" dirty="0" smtClean="0">
                <a:latin typeface="나눔바른고딕 Light" panose="020B0603020101020101" pitchFamily="50" charset="-127"/>
                <a:ea typeface="나눔바른고딕 Light" panose="020B0603020101020101" pitchFamily="50" charset="-127"/>
              </a:rPr>
              <a:t>, </a:t>
            </a:r>
            <a:r>
              <a:rPr lang="ko-KR" altLang="en-US" dirty="0" smtClean="0">
                <a:latin typeface="나눔바른고딕 Light" panose="020B0603020101020101" pitchFamily="50" charset="-127"/>
                <a:ea typeface="나눔바른고딕 Light" panose="020B0603020101020101" pitchFamily="50" charset="-127"/>
              </a:rPr>
              <a:t>해당 </a:t>
            </a:r>
            <a:r>
              <a:rPr lang="ko-KR" altLang="en-US" dirty="0" err="1" smtClean="0">
                <a:latin typeface="나눔바른고딕 Light" panose="020B0603020101020101" pitchFamily="50" charset="-127"/>
                <a:ea typeface="나눔바른고딕 Light" panose="020B0603020101020101" pitchFamily="50" charset="-127"/>
              </a:rPr>
              <a:t>아이돌이</a:t>
            </a:r>
            <a:r>
              <a:rPr lang="ko-KR" altLang="en-US" dirty="0" smtClean="0">
                <a:latin typeface="나눔바른고딕 Light" panose="020B0603020101020101" pitchFamily="50" charset="-127"/>
                <a:ea typeface="나눔바른고딕 Light" panose="020B0603020101020101" pitchFamily="50" charset="-127"/>
              </a:rPr>
              <a:t> 뜬 연도가 나오면 </a:t>
            </a:r>
            <a:r>
              <a:rPr lang="ko-KR" altLang="en-US" dirty="0" err="1" smtClean="0">
                <a:latin typeface="나눔바른고딕 Light" panose="020B0603020101020101" pitchFamily="50" charset="-127"/>
                <a:ea typeface="나눔바른고딕 Light" panose="020B0603020101020101" pitchFamily="50" charset="-127"/>
              </a:rPr>
              <a:t>푸슉</a:t>
            </a:r>
            <a:r>
              <a:rPr lang="ko-KR" altLang="en-US" dirty="0" smtClean="0">
                <a:latin typeface="나눔바른고딕 Light" panose="020B0603020101020101" pitchFamily="50" charset="-127"/>
                <a:ea typeface="나눔바른고딕 Light" panose="020B0603020101020101" pitchFamily="50" charset="-127"/>
              </a:rPr>
              <a:t> 뛰어오른다</a:t>
            </a:r>
            <a:endParaRPr lang="ko-KR" altLang="en-US" dirty="0">
              <a:latin typeface="나눔바른고딕 Light" panose="020B0603020101020101" pitchFamily="50" charset="-127"/>
              <a:ea typeface="나눔바른고딕 Light" panose="020B0603020101020101" pitchFamily="50" charset="-127"/>
            </a:endParaRPr>
          </a:p>
        </p:txBody>
      </p:sp>
      <p:pic>
        <p:nvPicPr>
          <p:cNvPr id="6" name="그림 5"/>
          <p:cNvPicPr>
            <a:picLocks noChangeAspect="1"/>
          </p:cNvPicPr>
          <p:nvPr/>
        </p:nvPicPr>
        <p:blipFill rotWithShape="1">
          <a:blip r:embed="rId2"/>
          <a:srcRect l="166" t="38889" r="1418" b="13259"/>
          <a:stretch/>
        </p:blipFill>
        <p:spPr>
          <a:xfrm>
            <a:off x="363000" y="3178174"/>
            <a:ext cx="11457988" cy="3133726"/>
          </a:xfrm>
          <a:prstGeom prst="rect">
            <a:avLst/>
          </a:prstGeom>
        </p:spPr>
      </p:pic>
      <p:sp>
        <p:nvSpPr>
          <p:cNvPr id="7" name="부제목 2"/>
          <p:cNvSpPr txBox="1">
            <a:spLocks/>
          </p:cNvSpPr>
          <p:nvPr/>
        </p:nvSpPr>
        <p:spPr>
          <a:xfrm>
            <a:off x="972075" y="1990725"/>
            <a:ext cx="10239838" cy="1266825"/>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ko-KR" altLang="en-US" dirty="0" smtClean="0">
                <a:latin typeface="나눔바른고딕 Light" panose="020B0603020101020101" pitchFamily="50" charset="-127"/>
                <a:ea typeface="나눔바른고딕 Light" panose="020B0603020101020101" pitchFamily="50" charset="-127"/>
              </a:rPr>
              <a:t>아래가 영감 </a:t>
            </a:r>
            <a:r>
              <a:rPr lang="en-US" altLang="ko-KR" dirty="0" smtClean="0">
                <a:latin typeface="나눔바른고딕 Light" panose="020B0603020101020101" pitchFamily="50" charset="-127"/>
                <a:ea typeface="나눔바른고딕 Light" panose="020B0603020101020101" pitchFamily="50" charset="-127"/>
              </a:rPr>
              <a:t>source (D3</a:t>
            </a:r>
            <a:r>
              <a:rPr lang="ko-KR" altLang="en-US" dirty="0" smtClean="0">
                <a:latin typeface="나눔바른고딕 Light" panose="020B0603020101020101" pitchFamily="50" charset="-127"/>
                <a:ea typeface="나눔바른고딕 Light" panose="020B0603020101020101" pitchFamily="50" charset="-127"/>
              </a:rPr>
              <a:t>로 </a:t>
            </a:r>
            <a:r>
              <a:rPr lang="ko-KR" altLang="en-US" dirty="0" err="1" smtClean="0">
                <a:latin typeface="나눔바른고딕 Light" panose="020B0603020101020101" pitchFamily="50" charset="-127"/>
                <a:ea typeface="나눔바른고딕 Light" panose="020B0603020101020101" pitchFamily="50" charset="-127"/>
              </a:rPr>
              <a:t>구현가능</a:t>
            </a:r>
            <a:r>
              <a:rPr lang="en-US" altLang="ko-KR" dirty="0" smtClean="0">
                <a:latin typeface="나눔바른고딕 Light" panose="020B0603020101020101" pitchFamily="50" charset="-127"/>
                <a:ea typeface="나눔바른고딕 Light" panose="020B0603020101020101" pitchFamily="50" charset="-127"/>
              </a:rPr>
              <a:t>)</a:t>
            </a:r>
            <a:endParaRPr lang="ko-KR" altLang="en-US" dirty="0">
              <a:latin typeface="나눔바른고딕 Light" panose="020B0603020101020101" pitchFamily="50" charset="-127"/>
              <a:ea typeface="나눔바른고딕 Light" panose="020B0603020101020101" pitchFamily="50" charset="-127"/>
            </a:endParaRPr>
          </a:p>
        </p:txBody>
      </p:sp>
    </p:spTree>
    <p:extLst>
      <p:ext uri="{BB962C8B-B14F-4D97-AF65-F5344CB8AC3E}">
        <p14:creationId xmlns:p14="http://schemas.microsoft.com/office/powerpoint/2010/main" val="1984671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257174" y="462795"/>
            <a:ext cx="3333751" cy="746879"/>
          </a:xfrm>
        </p:spPr>
        <p:txBody>
          <a:bodyPr>
            <a:normAutofit/>
          </a:bodyPr>
          <a:lstStyle/>
          <a:p>
            <a:r>
              <a:rPr lang="ko-KR" altLang="en-US" dirty="0" smtClean="0">
                <a:latin typeface="나눔바른고딕 Light" panose="020B0603020101020101" pitchFamily="50" charset="-127"/>
                <a:ea typeface="나눔바른고딕 Light" panose="020B0603020101020101" pitchFamily="50" charset="-127"/>
              </a:rPr>
              <a:t>두번째 화면 </a:t>
            </a:r>
            <a:r>
              <a:rPr lang="en-US" altLang="ko-KR" dirty="0" smtClean="0">
                <a:latin typeface="나눔바른고딕 Light" panose="020B0603020101020101" pitchFamily="50" charset="-127"/>
                <a:ea typeface="나눔바른고딕 Light" panose="020B0603020101020101" pitchFamily="50" charset="-127"/>
              </a:rPr>
              <a:t>– </a:t>
            </a:r>
            <a:r>
              <a:rPr lang="ko-KR" altLang="en-US" dirty="0" smtClean="0">
                <a:latin typeface="나눔바른고딕 Light" panose="020B0603020101020101" pitchFamily="50" charset="-127"/>
                <a:ea typeface="나눔바른고딕 Light" panose="020B0603020101020101" pitchFamily="50" charset="-127"/>
              </a:rPr>
              <a:t>구현 예시</a:t>
            </a:r>
            <a:endParaRPr lang="ko-KR" altLang="en-US" dirty="0">
              <a:latin typeface="나눔바른고딕 Light" panose="020B0603020101020101" pitchFamily="50" charset="-127"/>
              <a:ea typeface="나눔바른고딕 Light" panose="020B0603020101020101" pitchFamily="50" charset="-127"/>
            </a:endParaRPr>
          </a:p>
        </p:txBody>
      </p:sp>
      <p:sp>
        <p:nvSpPr>
          <p:cNvPr id="2" name="직사각형 1"/>
          <p:cNvSpPr/>
          <p:nvPr/>
        </p:nvSpPr>
        <p:spPr>
          <a:xfrm>
            <a:off x="257174" y="1066801"/>
            <a:ext cx="11610976" cy="5467350"/>
          </a:xfrm>
          <a:prstGeom prst="rect">
            <a:avLst/>
          </a:prstGeom>
          <a:solidFill>
            <a:srgbClr val="EF4566"/>
          </a:solidFill>
          <a:ln>
            <a:solidFill>
              <a:srgbClr val="F9CDAE"/>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4" name="직사각형 3"/>
          <p:cNvSpPr/>
          <p:nvPr/>
        </p:nvSpPr>
        <p:spPr>
          <a:xfrm>
            <a:off x="227201" y="5120760"/>
            <a:ext cx="5381626" cy="45719"/>
          </a:xfrm>
          <a:prstGeom prst="rect">
            <a:avLst/>
          </a:prstGeom>
          <a:solidFill>
            <a:srgbClr val="F9CDAE"/>
          </a:solidFill>
          <a:ln>
            <a:solidFill>
              <a:srgbClr val="CBC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p:cNvSpPr/>
          <p:nvPr/>
        </p:nvSpPr>
        <p:spPr>
          <a:xfrm rot="17512840" flipV="1">
            <a:off x="4872669" y="4063373"/>
            <a:ext cx="2292478" cy="57463"/>
          </a:xfrm>
          <a:prstGeom prst="rect">
            <a:avLst/>
          </a:prstGeom>
          <a:solidFill>
            <a:srgbClr val="CBCBA9"/>
          </a:solidFill>
          <a:ln>
            <a:solidFill>
              <a:srgbClr val="CBC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p:cNvSpPr/>
          <p:nvPr/>
        </p:nvSpPr>
        <p:spPr>
          <a:xfrm>
            <a:off x="523875" y="1232655"/>
            <a:ext cx="1714499" cy="581025"/>
          </a:xfrm>
          <a:prstGeom prst="rect">
            <a:avLst/>
          </a:prstGeom>
          <a:solidFill>
            <a:srgbClr val="F69A9A"/>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600" dirty="0" smtClean="0">
                <a:latin typeface="나눔바른고딕 Light" panose="020B0603020101020101" pitchFamily="50" charset="-127"/>
                <a:ea typeface="나눔바른고딕 Light" panose="020B0603020101020101" pitchFamily="50" charset="-127"/>
              </a:rPr>
              <a:t>100 Day Passed</a:t>
            </a:r>
            <a:endParaRPr lang="ko-KR" altLang="en-US" sz="1600" dirty="0">
              <a:latin typeface="나눔바른고딕 Light" panose="020B0603020101020101" pitchFamily="50" charset="-127"/>
              <a:ea typeface="나눔바른고딕 Light" panose="020B0603020101020101" pitchFamily="50" charset="-127"/>
            </a:endParaRPr>
          </a:p>
        </p:txBody>
      </p:sp>
      <p:sp>
        <p:nvSpPr>
          <p:cNvPr id="14" name="직사각형 13"/>
          <p:cNvSpPr/>
          <p:nvPr/>
        </p:nvSpPr>
        <p:spPr>
          <a:xfrm>
            <a:off x="523874" y="1916560"/>
            <a:ext cx="1714499" cy="581024"/>
          </a:xfrm>
          <a:prstGeom prst="rect">
            <a:avLst/>
          </a:prstGeom>
          <a:solidFill>
            <a:srgbClr val="F69A9A"/>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600" dirty="0" smtClean="0">
                <a:latin typeface="나눔바른고딕 Light" panose="020B0603020101020101" pitchFamily="50" charset="-127"/>
                <a:ea typeface="나눔바른고딕 Light" panose="020B0603020101020101" pitchFamily="50" charset="-127"/>
              </a:rPr>
              <a:t>Stop</a:t>
            </a:r>
            <a:endParaRPr lang="ko-KR" altLang="en-US" sz="1600" dirty="0">
              <a:latin typeface="나눔바른고딕 Light" panose="020B0603020101020101" pitchFamily="50" charset="-127"/>
              <a:ea typeface="나눔바른고딕 Light" panose="020B0603020101020101" pitchFamily="50" charset="-127"/>
            </a:endParaRPr>
          </a:p>
        </p:txBody>
      </p:sp>
      <p:sp>
        <p:nvSpPr>
          <p:cNvPr id="15" name="직사각형 14"/>
          <p:cNvSpPr/>
          <p:nvPr/>
        </p:nvSpPr>
        <p:spPr>
          <a:xfrm flipV="1">
            <a:off x="7496173" y="5109318"/>
            <a:ext cx="4371978" cy="45719"/>
          </a:xfrm>
          <a:prstGeom prst="rect">
            <a:avLst/>
          </a:prstGeom>
          <a:solidFill>
            <a:srgbClr val="CBCBA9"/>
          </a:solidFill>
          <a:ln>
            <a:solidFill>
              <a:srgbClr val="CBC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rot="3783662" flipV="1">
            <a:off x="5775493" y="4048420"/>
            <a:ext cx="2340334" cy="45719"/>
          </a:xfrm>
          <a:prstGeom prst="rect">
            <a:avLst/>
          </a:prstGeom>
          <a:solidFill>
            <a:srgbClr val="CBCBA9"/>
          </a:solidFill>
          <a:ln>
            <a:solidFill>
              <a:srgbClr val="CBC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1" name="그림 10"/>
          <p:cNvPicPr>
            <a:picLocks noChangeAspect="1"/>
          </p:cNvPicPr>
          <p:nvPr/>
        </p:nvPicPr>
        <p:blipFill rotWithShape="1">
          <a:blip r:embed="rId2"/>
          <a:srcRect l="25250" t="13704" r="25917" b="5408"/>
          <a:stretch/>
        </p:blipFill>
        <p:spPr>
          <a:xfrm>
            <a:off x="8977966" y="52468"/>
            <a:ext cx="3156884" cy="2941397"/>
          </a:xfrm>
          <a:prstGeom prst="rect">
            <a:avLst/>
          </a:prstGeom>
          <a:solidFill>
            <a:schemeClr val="bg1"/>
          </a:solidFill>
        </p:spPr>
      </p:pic>
      <p:sp>
        <p:nvSpPr>
          <p:cNvPr id="17" name="직사각형 16"/>
          <p:cNvSpPr/>
          <p:nvPr/>
        </p:nvSpPr>
        <p:spPr>
          <a:xfrm>
            <a:off x="6965031" y="1318847"/>
            <a:ext cx="1585914" cy="2381148"/>
          </a:xfrm>
          <a:prstGeom prst="rect">
            <a:avLst/>
          </a:prstGeom>
          <a:solidFill>
            <a:srgbClr val="CBCBA9"/>
          </a:solidFill>
          <a:ln>
            <a:solidFill>
              <a:srgbClr val="83A29B"/>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ltLang="ko-KR" sz="1600" dirty="0" smtClean="0">
              <a:solidFill>
                <a:srgbClr val="E1135D"/>
              </a:solidFill>
              <a:latin typeface="나눔바른고딕 Light" panose="020B0603020101020101" pitchFamily="50" charset="-127"/>
              <a:ea typeface="나눔바른고딕 Light" panose="020B0603020101020101" pitchFamily="50" charset="-127"/>
            </a:endParaRPr>
          </a:p>
          <a:p>
            <a:pPr algn="ctr"/>
            <a:endParaRPr lang="en-US" altLang="ko-KR" sz="1600" dirty="0">
              <a:solidFill>
                <a:srgbClr val="E1135D"/>
              </a:solidFill>
              <a:latin typeface="나눔바른고딕 Light" panose="020B0603020101020101" pitchFamily="50" charset="-127"/>
              <a:ea typeface="나눔바른고딕 Light" panose="020B0603020101020101" pitchFamily="50" charset="-127"/>
            </a:endParaRPr>
          </a:p>
          <a:p>
            <a:pPr algn="ctr"/>
            <a:endParaRPr lang="en-US" altLang="ko-KR" sz="1600" dirty="0" smtClean="0">
              <a:solidFill>
                <a:srgbClr val="E1135D"/>
              </a:solidFill>
              <a:latin typeface="나눔바른고딕 Light" panose="020B0603020101020101" pitchFamily="50" charset="-127"/>
              <a:ea typeface="나눔바른고딕 Light" panose="020B0603020101020101" pitchFamily="50" charset="-127"/>
            </a:endParaRPr>
          </a:p>
          <a:p>
            <a:pPr algn="ctr"/>
            <a:endParaRPr lang="en-US" altLang="ko-KR" sz="1600" dirty="0">
              <a:solidFill>
                <a:srgbClr val="E1135D"/>
              </a:solidFill>
              <a:latin typeface="나눔바른고딕 Light" panose="020B0603020101020101" pitchFamily="50" charset="-127"/>
              <a:ea typeface="나눔바른고딕 Light" panose="020B0603020101020101" pitchFamily="50" charset="-127"/>
            </a:endParaRPr>
          </a:p>
          <a:p>
            <a:pPr algn="ctr"/>
            <a:endParaRPr lang="en-US" altLang="ko-KR" sz="1600" dirty="0" smtClean="0">
              <a:solidFill>
                <a:srgbClr val="E1135D"/>
              </a:solidFill>
              <a:latin typeface="나눔바른고딕 Light" panose="020B0603020101020101" pitchFamily="50" charset="-127"/>
              <a:ea typeface="나눔바른고딕 Light" panose="020B0603020101020101" pitchFamily="50" charset="-127"/>
            </a:endParaRPr>
          </a:p>
          <a:p>
            <a:pPr algn="ctr"/>
            <a:endParaRPr lang="en-US" altLang="ko-KR" sz="1600" dirty="0" smtClean="0">
              <a:solidFill>
                <a:srgbClr val="E1135D"/>
              </a:solidFill>
              <a:latin typeface="나눔바른고딕 Light" panose="020B0603020101020101" pitchFamily="50" charset="-127"/>
              <a:ea typeface="나눔바른고딕 Light" panose="020B0603020101020101" pitchFamily="50" charset="-127"/>
            </a:endParaRPr>
          </a:p>
          <a:p>
            <a:pPr algn="ctr"/>
            <a:r>
              <a:rPr lang="ko-KR" altLang="en-US" sz="1600" dirty="0" smtClean="0">
                <a:solidFill>
                  <a:srgbClr val="E1135D"/>
                </a:solidFill>
                <a:latin typeface="나눔바른고딕 Light" panose="020B0603020101020101" pitchFamily="50" charset="-127"/>
                <a:ea typeface="나눔바른고딕 Light" panose="020B0603020101020101" pitchFamily="50" charset="-127"/>
              </a:rPr>
              <a:t>샤이니</a:t>
            </a:r>
            <a:endParaRPr lang="en-US" altLang="ko-KR" sz="1600" dirty="0">
              <a:solidFill>
                <a:srgbClr val="E1135D"/>
              </a:solidFill>
              <a:latin typeface="나눔바른고딕 Light" panose="020B0603020101020101" pitchFamily="50" charset="-127"/>
              <a:ea typeface="나눔바른고딕 Light" panose="020B0603020101020101" pitchFamily="50" charset="-127"/>
            </a:endParaRPr>
          </a:p>
          <a:p>
            <a:pPr algn="ctr"/>
            <a:r>
              <a:rPr lang="en-US" altLang="ko-KR" sz="1600" dirty="0" smtClean="0">
                <a:solidFill>
                  <a:srgbClr val="E1135D"/>
                </a:solidFill>
                <a:latin typeface="나눔바른고딕 Light" panose="020B0603020101020101" pitchFamily="50" charset="-127"/>
                <a:ea typeface="나눔바른고딕 Light" panose="020B0603020101020101" pitchFamily="50" charset="-127"/>
              </a:rPr>
              <a:t>AMIGO (2008)</a:t>
            </a:r>
          </a:p>
          <a:p>
            <a:pPr algn="ctr"/>
            <a:r>
              <a:rPr lang="ko-KR" altLang="en-US" sz="1600" dirty="0" smtClean="0">
                <a:solidFill>
                  <a:srgbClr val="E1135D"/>
                </a:solidFill>
                <a:latin typeface="나눔바른고딕 Light" panose="020B0603020101020101" pitchFamily="50" charset="-127"/>
                <a:ea typeface="나눔바른고딕 Light" panose="020B0603020101020101" pitchFamily="50" charset="-127"/>
              </a:rPr>
              <a:t>누난 너무 예뻐</a:t>
            </a:r>
            <a:endParaRPr lang="ko-KR" altLang="en-US" sz="1600" dirty="0">
              <a:solidFill>
                <a:srgbClr val="E1135D"/>
              </a:solidFill>
              <a:latin typeface="나눔바른고딕 Light" panose="020B0603020101020101" pitchFamily="50" charset="-127"/>
              <a:ea typeface="나눔바른고딕 Light" panose="020B0603020101020101" pitchFamily="50" charset="-127"/>
            </a:endParaRPr>
          </a:p>
        </p:txBody>
      </p:sp>
      <p:sp>
        <p:nvSpPr>
          <p:cNvPr id="12" name="오른쪽 화살표 11"/>
          <p:cNvSpPr/>
          <p:nvPr/>
        </p:nvSpPr>
        <p:spPr>
          <a:xfrm>
            <a:off x="8550945" y="3390311"/>
            <a:ext cx="1447800" cy="2891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9" name="직사각형 18"/>
          <p:cNvSpPr/>
          <p:nvPr/>
        </p:nvSpPr>
        <p:spPr>
          <a:xfrm>
            <a:off x="9998745" y="3235539"/>
            <a:ext cx="1593121" cy="59873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ko-KR" altLang="en-US" dirty="0" smtClean="0">
                <a:latin typeface="나눔바른고딕 Light" panose="020B0603020101020101" pitchFamily="50" charset="-127"/>
                <a:ea typeface="나눔바른고딕 Light" panose="020B0603020101020101" pitchFamily="50" charset="-127"/>
              </a:rPr>
              <a:t>여기서</a:t>
            </a:r>
            <a:r>
              <a:rPr lang="en-US" altLang="ko-KR" dirty="0" smtClean="0">
                <a:latin typeface="나눔바른고딕 Light" panose="020B0603020101020101" pitchFamily="50" charset="-127"/>
                <a:ea typeface="나눔바른고딕 Light" panose="020B0603020101020101" pitchFamily="50" charset="-127"/>
              </a:rPr>
              <a:t> </a:t>
            </a:r>
            <a:r>
              <a:rPr lang="ko-KR" altLang="en-US" dirty="0" smtClean="0">
                <a:latin typeface="나눔바른고딕 Light" panose="020B0603020101020101" pitchFamily="50" charset="-127"/>
                <a:ea typeface="나눔바른고딕 Light" panose="020B0603020101020101" pitchFamily="50" charset="-127"/>
              </a:rPr>
              <a:t>듣기 </a:t>
            </a:r>
            <a:endParaRPr lang="en-US" altLang="ko-KR" dirty="0" smtClean="0">
              <a:latin typeface="나눔바른고딕 Light" panose="020B0603020101020101" pitchFamily="50" charset="-127"/>
              <a:ea typeface="나눔바른고딕 Light" panose="020B0603020101020101" pitchFamily="50" charset="-127"/>
            </a:endParaRPr>
          </a:p>
          <a:p>
            <a:pPr algn="ctr"/>
            <a:r>
              <a:rPr lang="ko-KR" altLang="en-US" dirty="0" smtClean="0">
                <a:latin typeface="나눔바른고딕 Light" panose="020B0603020101020101" pitchFamily="50" charset="-127"/>
                <a:ea typeface="나눔바른고딕 Light" panose="020B0603020101020101" pitchFamily="50" charset="-127"/>
              </a:rPr>
              <a:t>기능 구현</a:t>
            </a:r>
            <a:endParaRPr lang="ko-KR" altLang="en-US" dirty="0">
              <a:latin typeface="나눔바른고딕 Light" panose="020B0603020101020101" pitchFamily="50" charset="-127"/>
              <a:ea typeface="나눔바른고딕 Light" panose="020B0603020101020101" pitchFamily="50" charset="-127"/>
            </a:endParaRPr>
          </a:p>
        </p:txBody>
      </p:sp>
      <p:pic>
        <p:nvPicPr>
          <p:cNvPr id="8" name="그림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7485" y="1382486"/>
            <a:ext cx="1360715" cy="1403848"/>
          </a:xfrm>
          <a:prstGeom prst="rect">
            <a:avLst/>
          </a:prstGeom>
        </p:spPr>
      </p:pic>
    </p:spTree>
    <p:extLst>
      <p:ext uri="{BB962C8B-B14F-4D97-AF65-F5344CB8AC3E}">
        <p14:creationId xmlns:p14="http://schemas.microsoft.com/office/powerpoint/2010/main" val="3226884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257174" y="462795"/>
            <a:ext cx="3333751" cy="746879"/>
          </a:xfrm>
        </p:spPr>
        <p:txBody>
          <a:bodyPr>
            <a:normAutofit/>
          </a:bodyPr>
          <a:lstStyle/>
          <a:p>
            <a:r>
              <a:rPr lang="ko-KR" altLang="en-US" dirty="0" smtClean="0">
                <a:latin typeface="나눔바른고딕 Light" panose="020B0603020101020101" pitchFamily="50" charset="-127"/>
                <a:ea typeface="나눔바른고딕 Light" panose="020B0603020101020101" pitchFamily="50" charset="-127"/>
              </a:rPr>
              <a:t>두번째 화면 </a:t>
            </a:r>
            <a:r>
              <a:rPr lang="en-US" altLang="ko-KR" dirty="0" smtClean="0">
                <a:latin typeface="나눔바른고딕 Light" panose="020B0603020101020101" pitchFamily="50" charset="-127"/>
                <a:ea typeface="나눔바른고딕 Light" panose="020B0603020101020101" pitchFamily="50" charset="-127"/>
              </a:rPr>
              <a:t>– </a:t>
            </a:r>
            <a:r>
              <a:rPr lang="ko-KR" altLang="en-US" dirty="0" smtClean="0">
                <a:latin typeface="나눔바른고딕 Light" panose="020B0603020101020101" pitchFamily="50" charset="-127"/>
                <a:ea typeface="나눔바른고딕 Light" panose="020B0603020101020101" pitchFamily="50" charset="-127"/>
              </a:rPr>
              <a:t>구현 예시</a:t>
            </a:r>
            <a:endParaRPr lang="ko-KR" altLang="en-US" dirty="0">
              <a:latin typeface="나눔바른고딕 Light" panose="020B0603020101020101" pitchFamily="50" charset="-127"/>
              <a:ea typeface="나눔바른고딕 Light" panose="020B0603020101020101" pitchFamily="50" charset="-127"/>
            </a:endParaRPr>
          </a:p>
        </p:txBody>
      </p:sp>
      <p:sp>
        <p:nvSpPr>
          <p:cNvPr id="2" name="직사각형 1"/>
          <p:cNvSpPr/>
          <p:nvPr/>
        </p:nvSpPr>
        <p:spPr>
          <a:xfrm>
            <a:off x="227201" y="1016806"/>
            <a:ext cx="11610976" cy="5467350"/>
          </a:xfrm>
          <a:prstGeom prst="rect">
            <a:avLst/>
          </a:prstGeom>
          <a:solidFill>
            <a:srgbClr val="900C3F"/>
          </a:solidFill>
          <a:ln>
            <a:solidFill>
              <a:srgbClr val="83A29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4" name="직사각형 3"/>
          <p:cNvSpPr/>
          <p:nvPr/>
        </p:nvSpPr>
        <p:spPr>
          <a:xfrm>
            <a:off x="227201" y="5120760"/>
            <a:ext cx="5381626" cy="45719"/>
          </a:xfrm>
          <a:prstGeom prst="rect">
            <a:avLst/>
          </a:prstGeom>
          <a:solidFill>
            <a:srgbClr val="FFC000"/>
          </a:solidFill>
          <a:ln>
            <a:solidFill>
              <a:srgbClr val="EF45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p:cNvSpPr/>
          <p:nvPr/>
        </p:nvSpPr>
        <p:spPr>
          <a:xfrm rot="17512840" flipV="1">
            <a:off x="4872669" y="4063373"/>
            <a:ext cx="2292478" cy="57463"/>
          </a:xfrm>
          <a:prstGeom prst="rect">
            <a:avLst/>
          </a:prstGeom>
          <a:solidFill>
            <a:srgbClr val="FFC000"/>
          </a:solidFill>
          <a:ln>
            <a:solidFill>
              <a:srgbClr val="EF45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p:cNvSpPr/>
          <p:nvPr/>
        </p:nvSpPr>
        <p:spPr>
          <a:xfrm>
            <a:off x="523875" y="1232655"/>
            <a:ext cx="1714499" cy="581025"/>
          </a:xfrm>
          <a:prstGeom prst="rect">
            <a:avLst/>
          </a:prstGeom>
          <a:solidFill>
            <a:srgbClr val="F69A9A"/>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600" dirty="0" smtClean="0">
                <a:latin typeface="나눔바른고딕 Light" panose="020B0603020101020101" pitchFamily="50" charset="-127"/>
                <a:ea typeface="나눔바른고딕 Light" panose="020B0603020101020101" pitchFamily="50" charset="-127"/>
              </a:rPr>
              <a:t>100 Day Passed</a:t>
            </a:r>
            <a:endParaRPr lang="ko-KR" altLang="en-US" sz="1600" dirty="0">
              <a:latin typeface="나눔바른고딕 Light" panose="020B0603020101020101" pitchFamily="50" charset="-127"/>
              <a:ea typeface="나눔바른고딕 Light" panose="020B0603020101020101" pitchFamily="50" charset="-127"/>
            </a:endParaRPr>
          </a:p>
        </p:txBody>
      </p:sp>
      <p:sp>
        <p:nvSpPr>
          <p:cNvPr id="14" name="직사각형 13"/>
          <p:cNvSpPr/>
          <p:nvPr/>
        </p:nvSpPr>
        <p:spPr>
          <a:xfrm>
            <a:off x="523874" y="1916560"/>
            <a:ext cx="1714499" cy="581024"/>
          </a:xfrm>
          <a:prstGeom prst="rect">
            <a:avLst/>
          </a:prstGeom>
          <a:solidFill>
            <a:srgbClr val="F69A9A"/>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600" dirty="0" smtClean="0">
                <a:latin typeface="나눔바른고딕 Light" panose="020B0603020101020101" pitchFamily="50" charset="-127"/>
                <a:ea typeface="나눔바른고딕 Light" panose="020B0603020101020101" pitchFamily="50" charset="-127"/>
              </a:rPr>
              <a:t>Stop</a:t>
            </a:r>
            <a:endParaRPr lang="ko-KR" altLang="en-US" sz="1600" dirty="0">
              <a:latin typeface="나눔바른고딕 Light" panose="020B0603020101020101" pitchFamily="50" charset="-127"/>
              <a:ea typeface="나눔바른고딕 Light" panose="020B0603020101020101" pitchFamily="50" charset="-127"/>
            </a:endParaRPr>
          </a:p>
        </p:txBody>
      </p:sp>
      <p:sp>
        <p:nvSpPr>
          <p:cNvPr id="15" name="직사각형 14"/>
          <p:cNvSpPr/>
          <p:nvPr/>
        </p:nvSpPr>
        <p:spPr>
          <a:xfrm flipV="1">
            <a:off x="7496173" y="5109306"/>
            <a:ext cx="4371978" cy="45719"/>
          </a:xfrm>
          <a:prstGeom prst="rect">
            <a:avLst/>
          </a:prstGeom>
          <a:solidFill>
            <a:srgbClr val="FFC000"/>
          </a:solidFill>
          <a:ln>
            <a:solidFill>
              <a:srgbClr val="EF45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rot="3783662" flipV="1">
            <a:off x="5775493" y="4048420"/>
            <a:ext cx="2340334" cy="45719"/>
          </a:xfrm>
          <a:prstGeom prst="rect">
            <a:avLst/>
          </a:prstGeom>
          <a:solidFill>
            <a:srgbClr val="FFC000"/>
          </a:solidFill>
          <a:ln>
            <a:solidFill>
              <a:srgbClr val="EF45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p:cNvSpPr/>
          <p:nvPr/>
        </p:nvSpPr>
        <p:spPr>
          <a:xfrm>
            <a:off x="6965031" y="1345223"/>
            <a:ext cx="1585914" cy="2354761"/>
          </a:xfrm>
          <a:prstGeom prst="rect">
            <a:avLst/>
          </a:prstGeom>
          <a:solidFill>
            <a:srgbClr val="581845"/>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ltLang="ko-KR" sz="1600" b="1" dirty="0" smtClean="0">
              <a:solidFill>
                <a:srgbClr val="EF4566"/>
              </a:solidFill>
              <a:latin typeface="나눔바른고딕 Light" panose="020B0603020101020101" pitchFamily="50" charset="-127"/>
              <a:ea typeface="나눔바른고딕 Light" panose="020B0603020101020101" pitchFamily="50" charset="-127"/>
            </a:endParaRPr>
          </a:p>
          <a:p>
            <a:pPr algn="ctr"/>
            <a:endParaRPr lang="en-US" altLang="ko-KR" sz="1600" b="1" dirty="0">
              <a:solidFill>
                <a:srgbClr val="EF4566"/>
              </a:solidFill>
              <a:latin typeface="나눔바른고딕 Light" panose="020B0603020101020101" pitchFamily="50" charset="-127"/>
              <a:ea typeface="나눔바른고딕 Light" panose="020B0603020101020101" pitchFamily="50" charset="-127"/>
            </a:endParaRPr>
          </a:p>
          <a:p>
            <a:pPr algn="ctr"/>
            <a:endParaRPr lang="en-US" altLang="ko-KR" sz="1600" b="1" dirty="0" smtClean="0">
              <a:solidFill>
                <a:srgbClr val="EF4566"/>
              </a:solidFill>
              <a:latin typeface="나눔바른고딕 Light" panose="020B0603020101020101" pitchFamily="50" charset="-127"/>
              <a:ea typeface="나눔바른고딕 Light" panose="020B0603020101020101" pitchFamily="50" charset="-127"/>
            </a:endParaRPr>
          </a:p>
          <a:p>
            <a:pPr algn="ctr"/>
            <a:endParaRPr lang="en-US" altLang="ko-KR" sz="1600" b="1" dirty="0">
              <a:solidFill>
                <a:srgbClr val="EF4566"/>
              </a:solidFill>
              <a:latin typeface="나눔바른고딕 Light" panose="020B0603020101020101" pitchFamily="50" charset="-127"/>
              <a:ea typeface="나눔바른고딕 Light" panose="020B0603020101020101" pitchFamily="50" charset="-127"/>
            </a:endParaRPr>
          </a:p>
          <a:p>
            <a:pPr algn="ctr"/>
            <a:endParaRPr lang="en-US" altLang="ko-KR" sz="1600" b="1" dirty="0" smtClean="0">
              <a:solidFill>
                <a:srgbClr val="EF4566"/>
              </a:solidFill>
              <a:latin typeface="나눔바른고딕 Light" panose="020B0603020101020101" pitchFamily="50" charset="-127"/>
              <a:ea typeface="나눔바른고딕 Light" panose="020B0603020101020101" pitchFamily="50" charset="-127"/>
            </a:endParaRPr>
          </a:p>
          <a:p>
            <a:pPr algn="ctr"/>
            <a:endParaRPr lang="en-US" altLang="ko-KR" sz="1600" b="1" dirty="0">
              <a:solidFill>
                <a:srgbClr val="EF4566"/>
              </a:solidFill>
              <a:latin typeface="나눔바른고딕 Light" panose="020B0603020101020101" pitchFamily="50" charset="-127"/>
              <a:ea typeface="나눔바른고딕 Light" panose="020B0603020101020101" pitchFamily="50" charset="-127"/>
            </a:endParaRPr>
          </a:p>
          <a:p>
            <a:pPr algn="ctr"/>
            <a:r>
              <a:rPr lang="ko-KR" altLang="en-US" sz="1600" b="1" dirty="0" smtClean="0">
                <a:solidFill>
                  <a:srgbClr val="F69A9A"/>
                </a:solidFill>
                <a:latin typeface="나눔바른고딕 Light" panose="020B0603020101020101" pitchFamily="50" charset="-127"/>
                <a:ea typeface="나눔바른고딕 Light" panose="020B0603020101020101" pitchFamily="50" charset="-127"/>
              </a:rPr>
              <a:t>샤이니</a:t>
            </a:r>
            <a:endParaRPr lang="en-US" altLang="ko-KR" sz="1600" b="1" dirty="0" smtClean="0">
              <a:solidFill>
                <a:srgbClr val="F69A9A"/>
              </a:solidFill>
              <a:latin typeface="나눔바른고딕 Light" panose="020B0603020101020101" pitchFamily="50" charset="-127"/>
              <a:ea typeface="나눔바른고딕 Light" panose="020B0603020101020101" pitchFamily="50" charset="-127"/>
            </a:endParaRPr>
          </a:p>
          <a:p>
            <a:pPr algn="ctr"/>
            <a:r>
              <a:rPr lang="en-US" altLang="ko-KR" sz="1600" dirty="0" smtClean="0">
                <a:solidFill>
                  <a:srgbClr val="F69A9A"/>
                </a:solidFill>
                <a:latin typeface="나눔바른고딕 Light" panose="020B0603020101020101" pitchFamily="50" charset="-127"/>
                <a:ea typeface="나눔바른고딕 Light" panose="020B0603020101020101" pitchFamily="50" charset="-127"/>
              </a:rPr>
              <a:t>AMIGO(2008)</a:t>
            </a:r>
          </a:p>
          <a:p>
            <a:pPr algn="ctr"/>
            <a:r>
              <a:rPr lang="ko-KR" altLang="en-US" sz="1600" dirty="0" smtClean="0">
                <a:solidFill>
                  <a:srgbClr val="F69A9A"/>
                </a:solidFill>
                <a:latin typeface="나눔바른고딕 Light" panose="020B0603020101020101" pitchFamily="50" charset="-127"/>
                <a:ea typeface="나눔바른고딕 Light" panose="020B0603020101020101" pitchFamily="50" charset="-127"/>
              </a:rPr>
              <a:t>누난 너무 예뻐</a:t>
            </a:r>
            <a:endParaRPr lang="ko-KR" altLang="en-US" sz="1600" dirty="0">
              <a:solidFill>
                <a:srgbClr val="F69A9A"/>
              </a:solidFill>
              <a:latin typeface="나눔바른고딕 Light" panose="020B0603020101020101" pitchFamily="50" charset="-127"/>
              <a:ea typeface="나눔바른고딕 Light" panose="020B0603020101020101" pitchFamily="50" charset="-127"/>
            </a:endParaRPr>
          </a:p>
        </p:txBody>
      </p:sp>
      <p:sp>
        <p:nvSpPr>
          <p:cNvPr id="12" name="오른쪽 화살표 11"/>
          <p:cNvSpPr/>
          <p:nvPr/>
        </p:nvSpPr>
        <p:spPr>
          <a:xfrm>
            <a:off x="8550945" y="3286355"/>
            <a:ext cx="1447800" cy="2891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9" name="직사각형 18"/>
          <p:cNvSpPr/>
          <p:nvPr/>
        </p:nvSpPr>
        <p:spPr>
          <a:xfrm>
            <a:off x="10028718" y="3151745"/>
            <a:ext cx="1593121" cy="59873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ko-KR" altLang="en-US" dirty="0" smtClean="0">
                <a:latin typeface="나눔바른고딕 Light" panose="020B0603020101020101" pitchFamily="50" charset="-127"/>
                <a:ea typeface="나눔바른고딕 Light" panose="020B0603020101020101" pitchFamily="50" charset="-127"/>
              </a:rPr>
              <a:t>여기서</a:t>
            </a:r>
            <a:r>
              <a:rPr lang="en-US" altLang="ko-KR" dirty="0" smtClean="0">
                <a:latin typeface="나눔바른고딕 Light" panose="020B0603020101020101" pitchFamily="50" charset="-127"/>
                <a:ea typeface="나눔바른고딕 Light" panose="020B0603020101020101" pitchFamily="50" charset="-127"/>
              </a:rPr>
              <a:t> </a:t>
            </a:r>
            <a:r>
              <a:rPr lang="ko-KR" altLang="en-US" dirty="0" smtClean="0">
                <a:latin typeface="나눔바른고딕 Light" panose="020B0603020101020101" pitchFamily="50" charset="-127"/>
                <a:ea typeface="나눔바른고딕 Light" panose="020B0603020101020101" pitchFamily="50" charset="-127"/>
              </a:rPr>
              <a:t>듣기 </a:t>
            </a:r>
            <a:endParaRPr lang="en-US" altLang="ko-KR" dirty="0" smtClean="0">
              <a:latin typeface="나눔바른고딕 Light" panose="020B0603020101020101" pitchFamily="50" charset="-127"/>
              <a:ea typeface="나눔바른고딕 Light" panose="020B0603020101020101" pitchFamily="50" charset="-127"/>
            </a:endParaRPr>
          </a:p>
          <a:p>
            <a:pPr algn="ctr"/>
            <a:r>
              <a:rPr lang="ko-KR" altLang="en-US" dirty="0" smtClean="0">
                <a:latin typeface="나눔바른고딕 Light" panose="020B0603020101020101" pitchFamily="50" charset="-127"/>
                <a:ea typeface="나눔바른고딕 Light" panose="020B0603020101020101" pitchFamily="50" charset="-127"/>
              </a:rPr>
              <a:t>기능 구현</a:t>
            </a:r>
            <a:endParaRPr lang="ko-KR" altLang="en-US" dirty="0">
              <a:latin typeface="나눔바른고딕 Light" panose="020B0603020101020101" pitchFamily="50" charset="-127"/>
              <a:ea typeface="나눔바른고딕 Light" panose="020B0603020101020101" pitchFamily="50" charset="-127"/>
            </a:endParaRPr>
          </a:p>
        </p:txBody>
      </p:sp>
      <p:pic>
        <p:nvPicPr>
          <p:cNvPr id="6" name="그림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8037" y="105878"/>
            <a:ext cx="3097459" cy="1935912"/>
          </a:xfrm>
          <a:prstGeom prst="rect">
            <a:avLst/>
          </a:prstGeom>
        </p:spPr>
      </p:pic>
      <p:pic>
        <p:nvPicPr>
          <p:cNvPr id="8" name="그림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7485" y="1429326"/>
            <a:ext cx="1360715" cy="1357007"/>
          </a:xfrm>
          <a:prstGeom prst="rect">
            <a:avLst/>
          </a:prstGeom>
        </p:spPr>
      </p:pic>
    </p:spTree>
    <p:extLst>
      <p:ext uri="{BB962C8B-B14F-4D97-AF65-F5344CB8AC3E}">
        <p14:creationId xmlns:p14="http://schemas.microsoft.com/office/powerpoint/2010/main" val="1121087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257174" y="1066801"/>
            <a:ext cx="11610976" cy="5467350"/>
          </a:xfrm>
          <a:prstGeom prst="rect">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ko-KR" sz="1100" dirty="0" smtClean="0"/>
              <a:t>2010</a:t>
            </a:r>
          </a:p>
          <a:p>
            <a:r>
              <a:rPr lang="en-US" altLang="ko-KR" sz="1100" dirty="0" smtClean="0"/>
              <a:t>All </a:t>
            </a:r>
            <a:r>
              <a:rPr lang="en-US" altLang="ko-KR" sz="1100" dirty="0" smtClean="0"/>
              <a:t>the others All </a:t>
            </a:r>
            <a:r>
              <a:rPr lang="en-US" altLang="ko-KR" sz="1100" dirty="0"/>
              <a:t>the </a:t>
            </a:r>
            <a:r>
              <a:rPr lang="en-US" altLang="ko-KR" sz="1100" dirty="0" smtClean="0"/>
              <a:t>others </a:t>
            </a:r>
            <a:r>
              <a:rPr lang="en-US" altLang="ko-KR" sz="1100" dirty="0"/>
              <a:t>All the others All the </a:t>
            </a:r>
            <a:r>
              <a:rPr lang="en-US" altLang="ko-KR" sz="1100" dirty="0" smtClean="0"/>
              <a:t>others </a:t>
            </a:r>
            <a:r>
              <a:rPr lang="en-US" altLang="ko-KR" sz="1100" dirty="0"/>
              <a:t>All the others All the </a:t>
            </a:r>
            <a:r>
              <a:rPr lang="en-US" altLang="ko-KR" sz="1100" dirty="0" smtClean="0"/>
              <a:t>others </a:t>
            </a:r>
            <a:r>
              <a:rPr lang="en-US" altLang="ko-KR" sz="1100" dirty="0"/>
              <a:t>All the others All the </a:t>
            </a:r>
            <a:r>
              <a:rPr lang="en-US" altLang="ko-KR" sz="1100" dirty="0" smtClean="0"/>
              <a:t>others </a:t>
            </a:r>
            <a:r>
              <a:rPr lang="en-US" altLang="ko-KR" sz="1100" dirty="0"/>
              <a:t>All the others </a:t>
            </a:r>
            <a:r>
              <a:rPr lang="en-US" altLang="ko-KR" sz="1100" dirty="0" smtClean="0"/>
              <a:t>All </a:t>
            </a:r>
            <a:r>
              <a:rPr lang="en-US" altLang="ko-KR" sz="1100" dirty="0"/>
              <a:t>the </a:t>
            </a:r>
            <a:r>
              <a:rPr lang="en-US" altLang="ko-KR" sz="1100" dirty="0" smtClean="0"/>
              <a:t>others </a:t>
            </a:r>
            <a:r>
              <a:rPr lang="en-US" altLang="ko-KR" sz="1100" dirty="0"/>
              <a:t>All the others </a:t>
            </a:r>
            <a:endParaRPr lang="en-US" altLang="ko-KR" sz="1100" dirty="0" smtClean="0"/>
          </a:p>
          <a:p>
            <a:r>
              <a:rPr lang="en-US" altLang="ko-KR" sz="1100" dirty="0" smtClean="0"/>
              <a:t>All </a:t>
            </a:r>
            <a:r>
              <a:rPr lang="en-US" altLang="ko-KR" sz="1100" dirty="0"/>
              <a:t>the others All the others All the others All the others All the others All the others All the others </a:t>
            </a:r>
            <a:r>
              <a:rPr lang="en-US" altLang="ko-KR" sz="1100" dirty="0" smtClean="0"/>
              <a:t>All </a:t>
            </a:r>
            <a:r>
              <a:rPr lang="en-US" altLang="ko-KR" sz="1100" dirty="0"/>
              <a:t>the others All the </a:t>
            </a:r>
            <a:r>
              <a:rPr lang="en-US" altLang="ko-KR" sz="1100" dirty="0" smtClean="0"/>
              <a:t>others </a:t>
            </a:r>
            <a:r>
              <a:rPr lang="en-US" altLang="ko-KR" sz="1100" dirty="0"/>
              <a:t>All the others All the others </a:t>
            </a:r>
            <a:endParaRPr lang="en-US" altLang="ko-KR" sz="1100" dirty="0" smtClean="0"/>
          </a:p>
          <a:p>
            <a:r>
              <a:rPr lang="en-US" altLang="ko-KR" sz="1100" dirty="0" smtClean="0"/>
              <a:t>All </a:t>
            </a:r>
            <a:r>
              <a:rPr lang="en-US" altLang="ko-KR" sz="1100" dirty="0"/>
              <a:t>the others All the others All the others All the others All the others </a:t>
            </a:r>
            <a:r>
              <a:rPr lang="en-US" altLang="ko-KR" sz="1100" dirty="0" smtClean="0"/>
              <a:t>All </a:t>
            </a:r>
            <a:r>
              <a:rPr lang="en-US" altLang="ko-KR" sz="1100" dirty="0"/>
              <a:t>the others All the others All the </a:t>
            </a:r>
            <a:r>
              <a:rPr lang="en-US" altLang="ko-KR" sz="1100" dirty="0" smtClean="0"/>
              <a:t>others </a:t>
            </a:r>
            <a:r>
              <a:rPr lang="en-US" altLang="ko-KR" sz="1100" dirty="0"/>
              <a:t>All the others All the others All the others </a:t>
            </a:r>
            <a:endParaRPr lang="en-US" altLang="ko-KR" sz="1100" dirty="0" smtClean="0"/>
          </a:p>
          <a:p>
            <a:r>
              <a:rPr lang="en-US" altLang="ko-KR" sz="1100" dirty="0" smtClean="0"/>
              <a:t>All </a:t>
            </a:r>
            <a:r>
              <a:rPr lang="en-US" altLang="ko-KR" sz="1100" dirty="0"/>
              <a:t>the others All the others All the others </a:t>
            </a:r>
            <a:r>
              <a:rPr lang="en-US" altLang="ko-KR" sz="1100" dirty="0" smtClean="0"/>
              <a:t>All </a:t>
            </a:r>
            <a:r>
              <a:rPr lang="en-US" altLang="ko-KR" sz="1100" dirty="0"/>
              <a:t>the others All the others All the others All the </a:t>
            </a:r>
            <a:r>
              <a:rPr lang="en-US" altLang="ko-KR" sz="1100" dirty="0" smtClean="0"/>
              <a:t>others </a:t>
            </a:r>
            <a:r>
              <a:rPr lang="en-US" altLang="ko-KR" sz="1100" dirty="0"/>
              <a:t>All the others All the others All the others All the others </a:t>
            </a:r>
            <a:endParaRPr lang="en-US" altLang="ko-KR" sz="1100" dirty="0" smtClean="0"/>
          </a:p>
          <a:p>
            <a:r>
              <a:rPr lang="en-US" altLang="ko-KR" sz="1100" dirty="0" smtClean="0"/>
              <a:t>All </a:t>
            </a:r>
            <a:r>
              <a:rPr lang="en-US" altLang="ko-KR" sz="1100" dirty="0"/>
              <a:t>the others </a:t>
            </a:r>
            <a:r>
              <a:rPr lang="en-US" altLang="ko-KR" sz="1100" dirty="0" smtClean="0"/>
              <a:t>All </a:t>
            </a:r>
            <a:r>
              <a:rPr lang="en-US" altLang="ko-KR" sz="1100" dirty="0"/>
              <a:t>the others All the others All the others All the others All the </a:t>
            </a:r>
            <a:r>
              <a:rPr lang="en-US" altLang="ko-KR" sz="1100" dirty="0" smtClean="0"/>
              <a:t>others </a:t>
            </a:r>
            <a:r>
              <a:rPr lang="en-US" altLang="ko-KR" sz="1100" dirty="0"/>
              <a:t>All the others All the others All the others All the others </a:t>
            </a:r>
            <a:r>
              <a:rPr lang="en-US" altLang="ko-KR" sz="1100" dirty="0" smtClean="0"/>
              <a:t>All </a:t>
            </a:r>
            <a:r>
              <a:rPr lang="en-US" altLang="ko-KR" sz="1100" dirty="0"/>
              <a:t>the others </a:t>
            </a:r>
            <a:endParaRPr lang="en-US" altLang="ko-KR" sz="1100" dirty="0" smtClean="0"/>
          </a:p>
          <a:p>
            <a:r>
              <a:rPr lang="en-US" altLang="ko-KR" sz="1100" dirty="0" smtClean="0"/>
              <a:t>All </a:t>
            </a:r>
            <a:r>
              <a:rPr lang="en-US" altLang="ko-KR" sz="1100" dirty="0"/>
              <a:t>the others All the others All the others All the others All the </a:t>
            </a:r>
            <a:r>
              <a:rPr lang="en-US" altLang="ko-KR" sz="1100" dirty="0" smtClean="0"/>
              <a:t>others</a:t>
            </a:r>
          </a:p>
          <a:p>
            <a:endParaRPr lang="en-US" altLang="ko-KR" sz="1100" dirty="0" smtClean="0"/>
          </a:p>
          <a:p>
            <a:r>
              <a:rPr lang="en-US" altLang="ko-KR" sz="1100" dirty="0" smtClean="0"/>
              <a:t>2011</a:t>
            </a:r>
            <a:endParaRPr lang="en-US" altLang="ko-KR" sz="1100" dirty="0"/>
          </a:p>
          <a:p>
            <a:r>
              <a:rPr lang="en-US" altLang="ko-KR" sz="1100" dirty="0"/>
              <a:t>All the others All the others All the others All the others All the others All the others All the others All the others All the others All the others All the others </a:t>
            </a:r>
          </a:p>
          <a:p>
            <a:r>
              <a:rPr lang="en-US" altLang="ko-KR" sz="1100" dirty="0"/>
              <a:t>All the others All the others All the others All the others All the others All the others All the others All the others All the others All the others All the others </a:t>
            </a:r>
          </a:p>
          <a:p>
            <a:r>
              <a:rPr lang="en-US" altLang="ko-KR" sz="1100" dirty="0"/>
              <a:t>All the others All the others All the others All the others All the others All the others All the others All the others All the others All the others All the others </a:t>
            </a:r>
          </a:p>
          <a:p>
            <a:r>
              <a:rPr lang="en-US" altLang="ko-KR" sz="1100" dirty="0"/>
              <a:t>All the others All the others All the others All the others All the others All the others All the others All the others All the others All the others All the others </a:t>
            </a:r>
          </a:p>
          <a:p>
            <a:r>
              <a:rPr lang="en-US" altLang="ko-KR" sz="1100" dirty="0"/>
              <a:t>All the others All the others All the others All the others All the others All the others All the others All the others All the others All the others All the others </a:t>
            </a:r>
          </a:p>
          <a:p>
            <a:r>
              <a:rPr lang="en-US" altLang="ko-KR" sz="1100" dirty="0"/>
              <a:t>All the others All the others All the others All the others All the others</a:t>
            </a:r>
            <a:endParaRPr lang="ko-KR" altLang="en-US" sz="1100" dirty="0"/>
          </a:p>
          <a:p>
            <a:endParaRPr lang="en-US" altLang="ko-KR" sz="1100" dirty="0" smtClean="0"/>
          </a:p>
          <a:p>
            <a:r>
              <a:rPr lang="en-US" altLang="ko-KR" sz="1100" dirty="0" smtClean="0"/>
              <a:t>2012</a:t>
            </a:r>
          </a:p>
          <a:p>
            <a:r>
              <a:rPr lang="en-US" altLang="ko-KR" sz="1100" dirty="0" smtClean="0"/>
              <a:t>All </a:t>
            </a:r>
            <a:r>
              <a:rPr lang="en-US" altLang="ko-KR" sz="1100" dirty="0"/>
              <a:t>the others All the others All the others All the others All the others All the others All the others All the others All the others All the others All the others </a:t>
            </a:r>
          </a:p>
          <a:p>
            <a:r>
              <a:rPr lang="en-US" altLang="ko-KR" sz="1100" dirty="0"/>
              <a:t>All the others All the others All the others All the others All the others All the others All the others All the others All the others All the others All the others </a:t>
            </a:r>
          </a:p>
          <a:p>
            <a:r>
              <a:rPr lang="en-US" altLang="ko-KR" sz="1100" dirty="0"/>
              <a:t>All the others All the others All the others All the others All the others All the others All the others All the others All the others All the others All the others </a:t>
            </a:r>
          </a:p>
          <a:p>
            <a:r>
              <a:rPr lang="en-US" altLang="ko-KR" sz="1100" dirty="0"/>
              <a:t>All the others All the others All the others All the others All the others All the others All the others All the others All the others All the others All the others </a:t>
            </a:r>
          </a:p>
          <a:p>
            <a:r>
              <a:rPr lang="en-US" altLang="ko-KR" sz="1100" dirty="0"/>
              <a:t>All the others All the others All the others All the others All the others All the others All the others All the others All the others All the others All the others </a:t>
            </a:r>
          </a:p>
          <a:p>
            <a:r>
              <a:rPr lang="en-US" altLang="ko-KR" sz="1100" dirty="0"/>
              <a:t>All the others All the others All the others All the others All the others</a:t>
            </a:r>
            <a:endParaRPr lang="ko-KR" altLang="en-US" sz="1100" dirty="0"/>
          </a:p>
          <a:p>
            <a:endParaRPr lang="en-US" altLang="ko-KR" sz="1100" dirty="0" smtClean="0"/>
          </a:p>
          <a:p>
            <a:r>
              <a:rPr lang="en-US" altLang="ko-KR" sz="1100" dirty="0" smtClean="0"/>
              <a:t>2013</a:t>
            </a:r>
          </a:p>
          <a:p>
            <a:r>
              <a:rPr lang="en-US" altLang="ko-KR" sz="1100" dirty="0" smtClean="0"/>
              <a:t>All </a:t>
            </a:r>
            <a:r>
              <a:rPr lang="en-US" altLang="ko-KR" sz="1100" dirty="0"/>
              <a:t>the others All the others All the others All the others All the others All the others All the others All the others All the others All the others All the others </a:t>
            </a:r>
          </a:p>
          <a:p>
            <a:r>
              <a:rPr lang="en-US" altLang="ko-KR" sz="1100" dirty="0"/>
              <a:t>All the others All the others All the others All the others All the others All the others All the others All the others All the others All the others All the others </a:t>
            </a:r>
          </a:p>
          <a:p>
            <a:r>
              <a:rPr lang="en-US" altLang="ko-KR" sz="1100" dirty="0"/>
              <a:t>All the others All the others All the others All the others All the others All the others All the others All the others All the others All the others All the others </a:t>
            </a:r>
          </a:p>
          <a:p>
            <a:r>
              <a:rPr lang="en-US" altLang="ko-KR" sz="1100" dirty="0"/>
              <a:t>All the others All the others All the others All the others All the others All the others All the others All the others All the others All the others All the others </a:t>
            </a:r>
          </a:p>
          <a:p>
            <a:r>
              <a:rPr lang="en-US" altLang="ko-KR" sz="1100" dirty="0"/>
              <a:t>All the others All the others All the others All the others All the others All the others All the others All the others All the others All the others All the others </a:t>
            </a:r>
          </a:p>
          <a:p>
            <a:r>
              <a:rPr lang="en-US" altLang="ko-KR" sz="1100" dirty="0"/>
              <a:t>All the others All the others All the others All the others All the </a:t>
            </a:r>
            <a:r>
              <a:rPr lang="en-US" altLang="ko-KR" sz="1100" dirty="0" smtClean="0"/>
              <a:t>others</a:t>
            </a:r>
            <a:endParaRPr lang="ko-KR" altLang="en-US" sz="1100" dirty="0"/>
          </a:p>
        </p:txBody>
      </p:sp>
      <p:sp>
        <p:nvSpPr>
          <p:cNvPr id="7" name="직사각형 6"/>
          <p:cNvSpPr/>
          <p:nvPr/>
        </p:nvSpPr>
        <p:spPr>
          <a:xfrm>
            <a:off x="3288323" y="1847212"/>
            <a:ext cx="1925515" cy="1606911"/>
          </a:xfrm>
          <a:prstGeom prst="rect">
            <a:avLst/>
          </a:prstGeom>
          <a:solidFill>
            <a:srgbClr val="900C3F"/>
          </a:solidFill>
          <a:ln>
            <a:solidFill>
              <a:srgbClr val="900C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smtClean="0">
              <a:latin typeface="나눔바른고딕 Light" panose="020B0603020101020101" pitchFamily="50" charset="-127"/>
              <a:ea typeface="나눔바른고딕 Light" panose="020B0603020101020101" pitchFamily="50" charset="-127"/>
            </a:endParaRPr>
          </a:p>
          <a:p>
            <a:pPr algn="ctr"/>
            <a:endParaRPr lang="en-US" altLang="ko-KR" sz="1200" dirty="0">
              <a:latin typeface="나눔바른고딕 Light" panose="020B0603020101020101" pitchFamily="50" charset="-127"/>
              <a:ea typeface="나눔바른고딕 Light" panose="020B0603020101020101" pitchFamily="50" charset="-127"/>
            </a:endParaRPr>
          </a:p>
          <a:p>
            <a:pPr algn="ctr"/>
            <a:endParaRPr lang="en-US" altLang="ko-KR" sz="1200" dirty="0" smtClean="0">
              <a:latin typeface="나눔바른고딕 Light" panose="020B0603020101020101" pitchFamily="50" charset="-127"/>
              <a:ea typeface="나눔바른고딕 Light" panose="020B0603020101020101" pitchFamily="50" charset="-127"/>
            </a:endParaRPr>
          </a:p>
          <a:p>
            <a:pPr algn="ctr"/>
            <a:endParaRPr lang="en-US" altLang="ko-KR" sz="1200" dirty="0">
              <a:latin typeface="나눔바른고딕 Light" panose="020B0603020101020101" pitchFamily="50" charset="-127"/>
              <a:ea typeface="나눔바른고딕 Light" panose="020B0603020101020101" pitchFamily="50" charset="-127"/>
            </a:endParaRPr>
          </a:p>
        </p:txBody>
      </p:sp>
      <p:sp>
        <p:nvSpPr>
          <p:cNvPr id="6" name="오른쪽 화살표 5"/>
          <p:cNvSpPr/>
          <p:nvPr/>
        </p:nvSpPr>
        <p:spPr>
          <a:xfrm>
            <a:off x="5209331" y="2404841"/>
            <a:ext cx="1447800" cy="289193"/>
          </a:xfrm>
          <a:prstGeom prst="rightArrow">
            <a:avLst/>
          </a:prstGeom>
          <a:solidFill>
            <a:srgbClr val="F69A9A"/>
          </a:solidFill>
          <a:ln>
            <a:solidFill>
              <a:srgbClr val="F69A9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4" name="직사각형 3"/>
          <p:cNvSpPr/>
          <p:nvPr/>
        </p:nvSpPr>
        <p:spPr>
          <a:xfrm>
            <a:off x="3288323" y="2928887"/>
            <a:ext cx="1925515" cy="525236"/>
          </a:xfrm>
          <a:prstGeom prst="rect">
            <a:avLst/>
          </a:prstGeom>
          <a:solidFill>
            <a:srgbClr val="900C3F"/>
          </a:solidFill>
          <a:ln>
            <a:solidFill>
              <a:srgbClr val="900C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latin typeface="나눔바른고딕 Light" panose="020B0603020101020101" pitchFamily="50" charset="-127"/>
                <a:ea typeface="나눔바른고딕 Light" panose="020B0603020101020101" pitchFamily="50" charset="-127"/>
              </a:rPr>
              <a:t>멤버 </a:t>
            </a:r>
            <a:r>
              <a:rPr lang="en-US" altLang="ko-KR" sz="1200" dirty="0" smtClean="0">
                <a:latin typeface="나눔바른고딕 Light" panose="020B0603020101020101" pitchFamily="50" charset="-127"/>
                <a:ea typeface="나눔바른고딕 Light" panose="020B0603020101020101" pitchFamily="50" charset="-127"/>
              </a:rPr>
              <a:t>: </a:t>
            </a:r>
            <a:r>
              <a:rPr lang="ko-KR" altLang="en-US" sz="1200" dirty="0" smtClean="0">
                <a:latin typeface="나눔바른고딕 Light" panose="020B0603020101020101" pitchFamily="50" charset="-127"/>
                <a:ea typeface="나눔바른고딕 Light" panose="020B0603020101020101" pitchFamily="50" charset="-127"/>
              </a:rPr>
              <a:t>태희</a:t>
            </a:r>
            <a:r>
              <a:rPr lang="en-US" altLang="ko-KR" sz="1200" dirty="0" smtClean="0">
                <a:latin typeface="나눔바른고딕 Light" panose="020B0603020101020101" pitchFamily="50" charset="-127"/>
                <a:ea typeface="나눔바른고딕 Light" panose="020B0603020101020101" pitchFamily="50" charset="-127"/>
              </a:rPr>
              <a:t>, </a:t>
            </a:r>
            <a:r>
              <a:rPr lang="ko-KR" altLang="en-US" sz="1200" dirty="0" smtClean="0">
                <a:latin typeface="나눔바른고딕 Light" panose="020B0603020101020101" pitchFamily="50" charset="-127"/>
                <a:ea typeface="나눔바른고딕 Light" panose="020B0603020101020101" pitchFamily="50" charset="-127"/>
              </a:rPr>
              <a:t>태희</a:t>
            </a:r>
            <a:r>
              <a:rPr lang="en-US" altLang="ko-KR" sz="1200" dirty="0" smtClean="0">
                <a:latin typeface="나눔바른고딕 Light" panose="020B0603020101020101" pitchFamily="50" charset="-127"/>
                <a:ea typeface="나눔바른고딕 Light" panose="020B0603020101020101" pitchFamily="50" charset="-127"/>
              </a:rPr>
              <a:t>, </a:t>
            </a:r>
            <a:r>
              <a:rPr lang="ko-KR" altLang="en-US" sz="1200" dirty="0" smtClean="0">
                <a:latin typeface="나눔바른고딕 Light" panose="020B0603020101020101" pitchFamily="50" charset="-127"/>
                <a:ea typeface="나눔바른고딕 Light" panose="020B0603020101020101" pitchFamily="50" charset="-127"/>
              </a:rPr>
              <a:t>태희</a:t>
            </a:r>
            <a:r>
              <a:rPr lang="en-US" altLang="ko-KR" sz="1200" dirty="0" smtClean="0">
                <a:latin typeface="나눔바른고딕 Light" panose="020B0603020101020101" pitchFamily="50" charset="-127"/>
                <a:ea typeface="나눔바른고딕 Light" panose="020B0603020101020101" pitchFamily="50" charset="-127"/>
              </a:rPr>
              <a:t>, </a:t>
            </a:r>
            <a:r>
              <a:rPr lang="ko-KR" altLang="en-US" sz="1200" dirty="0" smtClean="0">
                <a:latin typeface="나눔바른고딕 Light" panose="020B0603020101020101" pitchFamily="50" charset="-127"/>
                <a:ea typeface="나눔바른고딕 Light" panose="020B0603020101020101" pitchFamily="50" charset="-127"/>
              </a:rPr>
              <a:t>태희 </a:t>
            </a:r>
            <a:r>
              <a:rPr lang="en-US" altLang="ko-KR" sz="1200" dirty="0" smtClean="0">
                <a:latin typeface="나눔바른고딕 Light" panose="020B0603020101020101" pitchFamily="50" charset="-127"/>
                <a:ea typeface="나눔바른고딕 Light" panose="020B0603020101020101" pitchFamily="50" charset="-127"/>
              </a:rPr>
              <a:t> </a:t>
            </a:r>
          </a:p>
          <a:p>
            <a:pPr algn="ctr"/>
            <a:r>
              <a:rPr lang="ko-KR" altLang="en-US" sz="1200" dirty="0" err="1" smtClean="0">
                <a:latin typeface="나눔바른고딕 Light" panose="020B0603020101020101" pitchFamily="50" charset="-127"/>
                <a:ea typeface="나눔바른고딕 Light" panose="020B0603020101020101" pitchFamily="50" charset="-127"/>
              </a:rPr>
              <a:t>데뷔연도</a:t>
            </a:r>
            <a:r>
              <a:rPr lang="ko-KR" altLang="en-US" sz="1200" dirty="0" smtClean="0">
                <a:latin typeface="나눔바른고딕 Light" panose="020B0603020101020101" pitchFamily="50" charset="-127"/>
                <a:ea typeface="나눔바른고딕 Light" panose="020B0603020101020101" pitchFamily="50" charset="-127"/>
              </a:rPr>
              <a:t> </a:t>
            </a:r>
            <a:r>
              <a:rPr lang="en-US" altLang="ko-KR" sz="1200" dirty="0" smtClean="0">
                <a:latin typeface="나눔바른고딕 Light" panose="020B0603020101020101" pitchFamily="50" charset="-127"/>
                <a:ea typeface="나눔바른고딕 Light" panose="020B0603020101020101" pitchFamily="50" charset="-127"/>
              </a:rPr>
              <a:t>: 2017 </a:t>
            </a:r>
            <a:endParaRPr lang="ko-KR" altLang="en-US" sz="1200" dirty="0">
              <a:latin typeface="나눔바른고딕 Light" panose="020B0603020101020101" pitchFamily="50" charset="-127"/>
              <a:ea typeface="나눔바른고딕 Light" panose="020B0603020101020101" pitchFamily="50" charset="-127"/>
            </a:endParaRPr>
          </a:p>
        </p:txBody>
      </p:sp>
      <p:sp>
        <p:nvSpPr>
          <p:cNvPr id="8" name="직사각형 7"/>
          <p:cNvSpPr/>
          <p:nvPr/>
        </p:nvSpPr>
        <p:spPr>
          <a:xfrm>
            <a:off x="6657131" y="2219807"/>
            <a:ext cx="2322400" cy="711657"/>
          </a:xfrm>
          <a:prstGeom prst="rect">
            <a:avLst/>
          </a:prstGeom>
          <a:solidFill>
            <a:srgbClr val="900C3F"/>
          </a:solidFill>
          <a:ln>
            <a:solidFill>
              <a:srgbClr val="900C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latin typeface="나눔바른고딕 Light" panose="020B0603020101020101" pitchFamily="50" charset="-127"/>
                <a:ea typeface="나눔바른고딕 Light" panose="020B0603020101020101" pitchFamily="50" charset="-127"/>
              </a:rPr>
              <a:t>마우스 </a:t>
            </a:r>
            <a:r>
              <a:rPr lang="ko-KR" altLang="en-US" sz="1200" dirty="0" err="1" smtClean="0">
                <a:latin typeface="나눔바른고딕 Light" panose="020B0603020101020101" pitchFamily="50" charset="-127"/>
                <a:ea typeface="나눔바른고딕 Light" panose="020B0603020101020101" pitchFamily="50" charset="-127"/>
              </a:rPr>
              <a:t>호버링</a:t>
            </a:r>
            <a:r>
              <a:rPr lang="ko-KR" altLang="en-US" sz="1200" dirty="0" smtClean="0">
                <a:latin typeface="나눔바른고딕 Light" panose="020B0603020101020101" pitchFamily="50" charset="-127"/>
                <a:ea typeface="나눔바른고딕 Light" panose="020B0603020101020101" pitchFamily="50" charset="-127"/>
              </a:rPr>
              <a:t> 시 </a:t>
            </a:r>
            <a:endParaRPr lang="en-US" altLang="ko-KR" sz="1200" dirty="0" smtClean="0">
              <a:latin typeface="나눔바른고딕 Light" panose="020B0603020101020101" pitchFamily="50" charset="-127"/>
              <a:ea typeface="나눔바른고딕 Light" panose="020B0603020101020101" pitchFamily="50" charset="-127"/>
            </a:endParaRPr>
          </a:p>
          <a:p>
            <a:pPr algn="ctr"/>
            <a:r>
              <a:rPr lang="ko-KR" altLang="en-US" sz="1200" dirty="0" smtClean="0">
                <a:latin typeface="나눔바른고딕 Light" panose="020B0603020101020101" pitchFamily="50" charset="-127"/>
                <a:ea typeface="나눔바른고딕 Light" panose="020B0603020101020101" pitchFamily="50" charset="-127"/>
              </a:rPr>
              <a:t>해당 </a:t>
            </a:r>
            <a:r>
              <a:rPr lang="ko-KR" altLang="en-US" sz="1200" dirty="0" err="1" smtClean="0">
                <a:latin typeface="나눔바른고딕 Light" panose="020B0603020101020101" pitchFamily="50" charset="-127"/>
                <a:ea typeface="나눔바른고딕 Light" panose="020B0603020101020101" pitchFamily="50" charset="-127"/>
              </a:rPr>
              <a:t>아이돌</a:t>
            </a:r>
            <a:r>
              <a:rPr lang="ko-KR" altLang="en-US" sz="1200" dirty="0" smtClean="0">
                <a:latin typeface="나눔바른고딕 Light" panose="020B0603020101020101" pitchFamily="50" charset="-127"/>
                <a:ea typeface="나눔바른고딕 Light" panose="020B0603020101020101" pitchFamily="50" charset="-127"/>
              </a:rPr>
              <a:t> 멤버</a:t>
            </a:r>
            <a:r>
              <a:rPr lang="en-US" altLang="ko-KR" sz="1200" dirty="0" smtClean="0">
                <a:latin typeface="나눔바른고딕 Light" panose="020B0603020101020101" pitchFamily="50" charset="-127"/>
                <a:ea typeface="나눔바른고딕 Light" panose="020B0603020101020101" pitchFamily="50" charset="-127"/>
              </a:rPr>
              <a:t>, </a:t>
            </a:r>
            <a:r>
              <a:rPr lang="ko-KR" altLang="en-US" sz="1200" dirty="0" err="1" smtClean="0">
                <a:latin typeface="나눔바른고딕 Light" panose="020B0603020101020101" pitchFamily="50" charset="-127"/>
                <a:ea typeface="나눔바른고딕 Light" panose="020B0603020101020101" pitchFamily="50" charset="-127"/>
              </a:rPr>
              <a:t>데뷔연도</a:t>
            </a:r>
            <a:r>
              <a:rPr lang="ko-KR" altLang="en-US" sz="1200" dirty="0" smtClean="0">
                <a:latin typeface="나눔바른고딕 Light" panose="020B0603020101020101" pitchFamily="50" charset="-127"/>
                <a:ea typeface="나눔바른고딕 Light" panose="020B0603020101020101" pitchFamily="50" charset="-127"/>
              </a:rPr>
              <a:t> 등장</a:t>
            </a:r>
            <a:endParaRPr lang="ko-KR" altLang="en-US" sz="1200" dirty="0">
              <a:latin typeface="나눔바른고딕 Light" panose="020B0603020101020101" pitchFamily="50" charset="-127"/>
              <a:ea typeface="나눔바른고딕 Light" panose="020B0603020101020101" pitchFamily="50" charset="-127"/>
            </a:endParaRPr>
          </a:p>
        </p:txBody>
      </p:sp>
      <p:pic>
        <p:nvPicPr>
          <p:cNvPr id="2"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63041" y="1894128"/>
            <a:ext cx="1576078" cy="1048092"/>
          </a:xfrm>
          <a:prstGeom prst="rect">
            <a:avLst/>
          </a:prstGeom>
        </p:spPr>
      </p:pic>
    </p:spTree>
    <p:extLst>
      <p:ext uri="{BB962C8B-B14F-4D97-AF65-F5344CB8AC3E}">
        <p14:creationId xmlns:p14="http://schemas.microsoft.com/office/powerpoint/2010/main" val="2766718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Tree>
    <p:extLst>
      <p:ext uri="{BB962C8B-B14F-4D97-AF65-F5344CB8AC3E}">
        <p14:creationId xmlns:p14="http://schemas.microsoft.com/office/powerpoint/2010/main" val="169156543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835</Words>
  <Application>Microsoft Office PowerPoint</Application>
  <PresentationFormat>와이드스크린</PresentationFormat>
  <Paragraphs>75</Paragraphs>
  <Slides>7</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7</vt:i4>
      </vt:variant>
    </vt:vector>
  </HeadingPairs>
  <TitlesOfParts>
    <vt:vector size="11" baseType="lpstr">
      <vt:lpstr>나눔바른고딕 Light</vt:lpstr>
      <vt:lpstr>맑은 고딕</vt:lpstr>
      <vt:lpstr>Arial</vt:lpstr>
      <vt:lpstr>Office 테마</vt:lpstr>
      <vt:lpstr>Behind the Fame</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Behind the Fame</dc:title>
  <dc:creator>user</dc:creator>
  <cp:lastModifiedBy>user</cp:lastModifiedBy>
  <cp:revision>24</cp:revision>
  <dcterms:created xsi:type="dcterms:W3CDTF">2017-09-17T13:36:18Z</dcterms:created>
  <dcterms:modified xsi:type="dcterms:W3CDTF">2017-09-18T07:08:47Z</dcterms:modified>
</cp:coreProperties>
</file>