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0" r:id="rId3"/>
    <p:sldId id="257" r:id="rId4"/>
    <p:sldId id="274" r:id="rId5"/>
    <p:sldId id="262" r:id="rId6"/>
  </p:sldIdLst>
  <p:sldSz cx="9144000" cy="5143500" type="screen16x9"/>
  <p:notesSz cx="6858000" cy="9144000"/>
  <p:embeddedFontLst>
    <p:embeddedFont>
      <p:font typeface="Lexend Deca" panose="020B0604020202020204" charset="-78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118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8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95538" y="1587795"/>
            <a:ext cx="4935892" cy="137953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SQLi ATTACKING PRESENT &amp; DEMO</a:t>
            </a:r>
            <a:endParaRPr sz="40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288193" y="1237502"/>
            <a:ext cx="5302101" cy="179153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</a:t>
            </a:r>
            <a:r>
              <a:rPr lang="en"/>
              <a:t>Introduction </a:t>
            </a:r>
            <a:r>
              <a:rPr lang="en" dirty="0"/>
              <a:t>to Sql Injection Attack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 INJECTION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17524" y="1117305"/>
            <a:ext cx="2841000" cy="14544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/>
              <a:t>Apa</a:t>
            </a:r>
            <a:r>
              <a:rPr lang="en-US" sz="1200" b="1" dirty="0"/>
              <a:t> </a:t>
            </a:r>
            <a:r>
              <a:rPr lang="en-US" sz="1200" b="1" dirty="0" err="1"/>
              <a:t>itu</a:t>
            </a:r>
            <a:r>
              <a:rPr lang="en-US" sz="1200" b="1" dirty="0"/>
              <a:t> </a:t>
            </a:r>
            <a:r>
              <a:rPr lang="en-US" sz="1200" b="1" dirty="0" err="1"/>
              <a:t>Sql</a:t>
            </a:r>
            <a:r>
              <a:rPr lang="en-US" sz="1200" b="1" dirty="0"/>
              <a:t> Injections?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dirty="0">
                <a:solidFill>
                  <a:schemeClr val="bg1"/>
                </a:solidFill>
                <a:effectLst/>
                <a:latin typeface="+mn-lt"/>
              </a:rPr>
              <a:t>SQL injection is a code injection technique used to attack data-driven applications, in which malicious SQL statements are inserted into an entry field for execution.</a:t>
            </a:r>
            <a:endParaRPr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5C8CD-F184-46F7-8518-F1FE09EE1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796" y="1389099"/>
            <a:ext cx="3632791" cy="2179674"/>
          </a:xfrm>
          <a:prstGeom prst="rect">
            <a:avLst/>
          </a:prstGeom>
        </p:spPr>
      </p:pic>
      <p:sp>
        <p:nvSpPr>
          <p:cNvPr id="15" name="Google Shape;73;p14">
            <a:extLst>
              <a:ext uri="{FF2B5EF4-FFF2-40B4-BE49-F238E27FC236}">
                <a16:creationId xmlns:a16="http://schemas.microsoft.com/office/drawing/2014/main" id="{BC804A5B-0310-4076-851C-F2EDC491FEF3}"/>
              </a:ext>
            </a:extLst>
          </p:cNvPr>
          <p:cNvSpPr txBox="1">
            <a:spLocks/>
          </p:cNvSpPr>
          <p:nvPr/>
        </p:nvSpPr>
        <p:spPr>
          <a:xfrm>
            <a:off x="417524" y="2478936"/>
            <a:ext cx="4657750" cy="2822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⬡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/>
              <a:t>Macam</a:t>
            </a:r>
            <a:r>
              <a:rPr lang="en-US" sz="1200" b="1" dirty="0"/>
              <a:t> mana </a:t>
            </a:r>
            <a:r>
              <a:rPr lang="en-US" sz="1200" b="1" dirty="0" err="1"/>
              <a:t>sql</a:t>
            </a:r>
            <a:r>
              <a:rPr lang="en-US" sz="1200" b="1" dirty="0"/>
              <a:t> injection </a:t>
            </a:r>
            <a:r>
              <a:rPr lang="en-US" sz="1200" b="1" dirty="0" err="1"/>
              <a:t>terjadi</a:t>
            </a:r>
            <a:r>
              <a:rPr lang="en-US" sz="1200" b="1" dirty="0"/>
              <a:t>?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Client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taip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command di </a:t>
            </a:r>
            <a:r>
              <a:rPr lang="en-US" sz="1200" dirty="0" err="1"/>
              <a:t>url</a:t>
            </a:r>
            <a:r>
              <a:rPr lang="en-US" sz="1200" dirty="0"/>
              <a:t> </a:t>
            </a:r>
            <a:r>
              <a:rPr lang="en-US" sz="1200" dirty="0" err="1"/>
              <a:t>dianggap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sql</a:t>
            </a:r>
            <a:r>
              <a:rPr lang="en-US" sz="1200" dirty="0"/>
              <a:t> command yang </a:t>
            </a:r>
            <a:r>
              <a:rPr lang="en-US" sz="1200" dirty="0" err="1"/>
              <a:t>akan</a:t>
            </a:r>
            <a:r>
              <a:rPr lang="en-US" sz="1200" dirty="0"/>
              <a:t> di ‘inject’ </a:t>
            </a:r>
            <a:r>
              <a:rPr lang="en-US" sz="1200" dirty="0" err="1"/>
              <a:t>dekat</a:t>
            </a:r>
            <a:r>
              <a:rPr lang="en-US" sz="1200" dirty="0"/>
              <a:t> data-plane input dan </a:t>
            </a:r>
            <a:r>
              <a:rPr lang="en-US" sz="1200" dirty="0" err="1"/>
              <a:t>akan</a:t>
            </a:r>
            <a:r>
              <a:rPr lang="en-US" sz="1200" dirty="0"/>
              <a:t> effect request execution </a:t>
            </a:r>
            <a:r>
              <a:rPr lang="en-US" sz="1200" dirty="0" err="1"/>
              <a:t>satu-satu</a:t>
            </a:r>
            <a:r>
              <a:rPr lang="en-US" sz="1200" dirty="0"/>
              <a:t> web.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/>
              <a:t>Contoh</a:t>
            </a:r>
            <a:r>
              <a:rPr lang="en-US" sz="1200" dirty="0"/>
              <a:t>, web </a:t>
            </a:r>
            <a:r>
              <a:rPr lang="en-US" sz="1200" dirty="0" err="1"/>
              <a:t>tu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display request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input </a:t>
            </a:r>
            <a:r>
              <a:rPr lang="en-US" sz="1200" dirty="0" err="1"/>
              <a:t>kita</a:t>
            </a:r>
            <a:r>
              <a:rPr lang="en-US" sz="1200" dirty="0"/>
              <a:t> di </a:t>
            </a:r>
            <a:r>
              <a:rPr lang="en-US" sz="1200" dirty="0" err="1"/>
              <a:t>url</a:t>
            </a:r>
            <a:r>
              <a:rPr lang="en-US" sz="1200" dirty="0"/>
              <a:t>. Let say, </a:t>
            </a:r>
            <a:r>
              <a:rPr lang="en-US" sz="1200" dirty="0" err="1"/>
              <a:t>php?id</a:t>
            </a:r>
            <a:r>
              <a:rPr lang="en-US" sz="1200" dirty="0"/>
              <a:t>=1 di parameter </a:t>
            </a:r>
            <a:r>
              <a:rPr lang="en-US" sz="1200" dirty="0" err="1"/>
              <a:t>url</a:t>
            </a:r>
            <a:r>
              <a:rPr lang="en-US" sz="1200" dirty="0"/>
              <a:t>, code </a:t>
            </a:r>
            <a:r>
              <a:rPr lang="en-US" sz="1200" dirty="0" err="1"/>
              <a:t>tu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dihantar</a:t>
            </a:r>
            <a:r>
              <a:rPr lang="en-US" sz="1200" dirty="0"/>
              <a:t>  di </a:t>
            </a:r>
            <a:r>
              <a:rPr lang="en-US" sz="1200" dirty="0" err="1"/>
              <a:t>sql</a:t>
            </a:r>
            <a:r>
              <a:rPr lang="en-US" sz="1200" dirty="0"/>
              <a:t> back-end server, dan web </a:t>
            </a:r>
            <a:r>
              <a:rPr lang="en-US" sz="1200" dirty="0" err="1"/>
              <a:t>tu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display data yang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id=1 </a:t>
            </a:r>
            <a:r>
              <a:rPr lang="en-US" sz="1200" dirty="0" err="1"/>
              <a:t>dekat</a:t>
            </a:r>
            <a:r>
              <a:rPr lang="en-US" sz="1200" dirty="0"/>
              <a:t> web apps </a:t>
            </a:r>
            <a:r>
              <a:rPr lang="en-US" sz="1200" dirty="0" err="1"/>
              <a:t>untuk</a:t>
            </a:r>
            <a:r>
              <a:rPr lang="en-US" sz="1200" dirty="0"/>
              <a:t> client </a:t>
            </a:r>
            <a:r>
              <a:rPr lang="en-US" sz="1200" dirty="0" err="1"/>
              <a:t>baca</a:t>
            </a:r>
            <a:r>
              <a:rPr lang="en-US" sz="1200" dirty="0"/>
              <a:t> dan </a:t>
            </a:r>
            <a:r>
              <a:rPr lang="en-US" sz="1200" dirty="0" err="1"/>
              <a:t>lihat</a:t>
            </a:r>
            <a:r>
              <a:rPr lang="en-US" sz="12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SQL INJECTION ATTACK</a:t>
            </a:r>
            <a:endParaRPr dirty="0"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580550" y="1374450"/>
            <a:ext cx="2005800" cy="87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Error-Based </a:t>
            </a:r>
            <a:r>
              <a:rPr lang="en-US" sz="1200" b="1" dirty="0" err="1"/>
              <a:t>SQLi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Produce error messages</a:t>
            </a:r>
            <a:endParaRPr sz="1200" dirty="0"/>
          </a:p>
        </p:txBody>
      </p:sp>
      <p:sp>
        <p:nvSpPr>
          <p:cNvPr id="299" name="Google Shape;299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body" idx="1"/>
          </p:nvPr>
        </p:nvSpPr>
        <p:spPr>
          <a:xfrm>
            <a:off x="580550" y="2344580"/>
            <a:ext cx="2155562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Union-based </a:t>
            </a:r>
            <a:r>
              <a:rPr lang="en-US" sz="1200" b="1" dirty="0" err="1"/>
              <a:t>SQLi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Used UNION statement to attack and pull out database from server</a:t>
            </a:r>
            <a:endParaRPr sz="1200" dirty="0"/>
          </a:p>
        </p:txBody>
      </p:sp>
      <p:sp>
        <p:nvSpPr>
          <p:cNvPr id="18" name="Google Shape;300;p30">
            <a:extLst>
              <a:ext uri="{FF2B5EF4-FFF2-40B4-BE49-F238E27FC236}">
                <a16:creationId xmlns:a16="http://schemas.microsoft.com/office/drawing/2014/main" id="{380FBDC1-493E-44C4-A9AF-CC9945C4654B}"/>
              </a:ext>
            </a:extLst>
          </p:cNvPr>
          <p:cNvSpPr txBox="1">
            <a:spLocks/>
          </p:cNvSpPr>
          <p:nvPr/>
        </p:nvSpPr>
        <p:spPr>
          <a:xfrm>
            <a:off x="580550" y="3292810"/>
            <a:ext cx="215556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200" b="1" dirty="0"/>
              <a:t>Boolean-based</a:t>
            </a:r>
          </a:p>
          <a:p>
            <a:pPr marL="0" indent="0">
              <a:buFont typeface="Muli"/>
              <a:buNone/>
            </a:pPr>
            <a:r>
              <a:rPr lang="en-US" sz="1200" b="1" dirty="0"/>
              <a:t>Depends on the query if true or false</a:t>
            </a:r>
          </a:p>
        </p:txBody>
      </p:sp>
      <p:sp>
        <p:nvSpPr>
          <p:cNvPr id="22" name="Google Shape;300;p30">
            <a:extLst>
              <a:ext uri="{FF2B5EF4-FFF2-40B4-BE49-F238E27FC236}">
                <a16:creationId xmlns:a16="http://schemas.microsoft.com/office/drawing/2014/main" id="{C1BABDAA-8A1D-4667-8BF8-65423DA51D75}"/>
              </a:ext>
            </a:extLst>
          </p:cNvPr>
          <p:cNvSpPr txBox="1">
            <a:spLocks/>
          </p:cNvSpPr>
          <p:nvPr/>
        </p:nvSpPr>
        <p:spPr>
          <a:xfrm>
            <a:off x="3494219" y="1385400"/>
            <a:ext cx="215556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200" b="1" dirty="0"/>
              <a:t>Time-based</a:t>
            </a:r>
          </a:p>
          <a:p>
            <a:pPr marL="0" indent="0">
              <a:buFont typeface="Muli"/>
              <a:buNone/>
            </a:pPr>
            <a:r>
              <a:rPr lang="en-US" sz="1200" dirty="0" err="1"/>
              <a:t>Sql</a:t>
            </a:r>
            <a:r>
              <a:rPr lang="en-US" sz="1200" dirty="0"/>
              <a:t> query attack the database and make it wait for a period of seconds if the statement is true based on what we put.</a:t>
            </a:r>
          </a:p>
        </p:txBody>
      </p:sp>
    </p:spTree>
    <p:extLst>
      <p:ext uri="{BB962C8B-B14F-4D97-AF65-F5344CB8AC3E}">
        <p14:creationId xmlns:p14="http://schemas.microsoft.com/office/powerpoint/2010/main" val="202062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161271" y="2111438"/>
            <a:ext cx="5400929" cy="20010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DEMONSTRATION SQL INJECTION</a:t>
            </a:r>
            <a:endParaRPr sz="4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200</Words>
  <Application>Microsoft Office PowerPoint</Application>
  <PresentationFormat>On-screen Show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Muli</vt:lpstr>
      <vt:lpstr>Lexend Deca</vt:lpstr>
      <vt:lpstr>Arial</vt:lpstr>
      <vt:lpstr>Aliena template</vt:lpstr>
      <vt:lpstr>SQLi ATTACKING PRESENT &amp; DEMO</vt:lpstr>
      <vt:lpstr>1. Introduction to Sql Injection Attack</vt:lpstr>
      <vt:lpstr>SQL INJECTION</vt:lpstr>
      <vt:lpstr>TYPES OF SQL INJECTION ATTACK</vt:lpstr>
      <vt:lpstr>DEMONSTRATION SQL INJECTION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ATTACKING PRESENT &amp; DEMO</dc:title>
  <cp:lastModifiedBy>Naqib Fitri</cp:lastModifiedBy>
  <cp:revision>5</cp:revision>
  <dcterms:modified xsi:type="dcterms:W3CDTF">2022-07-06T15:16:05Z</dcterms:modified>
</cp:coreProperties>
</file>