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5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9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3990-C220-44F7-8120-4FB3679160C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76BF-FF20-420D-993D-B511540B9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704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23604"/>
            <a:ext cx="9144000" cy="3534196"/>
          </a:xfrm>
        </p:spPr>
        <p:txBody>
          <a:bodyPr/>
          <a:lstStyle/>
          <a:p>
            <a:r>
              <a:rPr lang="en-US" dirty="0" smtClean="0"/>
              <a:t>NAME: Lotanna Okeke</a:t>
            </a:r>
          </a:p>
          <a:p>
            <a:r>
              <a:rPr lang="en-US" dirty="0" smtClean="0"/>
              <a:t>Mat No.: 20120612038</a:t>
            </a:r>
          </a:p>
          <a:p>
            <a:r>
              <a:rPr lang="en-US" dirty="0" smtClean="0"/>
              <a:t>COURSE TITLE: CSC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Terminator 6"/>
          <p:cNvSpPr/>
          <p:nvPr/>
        </p:nvSpPr>
        <p:spPr>
          <a:xfrm>
            <a:off x="679731" y="129473"/>
            <a:ext cx="1254265" cy="45315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06863" y="582627"/>
            <a:ext cx="0" cy="218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210394" y="801112"/>
            <a:ext cx="2977868" cy="37223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a=Enter a </a:t>
            </a:r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9395" y="1173345"/>
            <a:ext cx="8092" cy="226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623087" y="1391830"/>
            <a:ext cx="1869260" cy="3155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=a-17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1557717" y="1707419"/>
            <a:ext cx="0" cy="21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62952" y="1942088"/>
            <a:ext cx="1529395" cy="412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c=b*2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1715512" y="2354782"/>
            <a:ext cx="12138" cy="2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57161" y="2532807"/>
            <a:ext cx="1335186" cy="388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d=-b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99328" y="2905041"/>
            <a:ext cx="0" cy="20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706030" y="3107342"/>
            <a:ext cx="2018964" cy="7120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b&lt;0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2724994" y="3463392"/>
            <a:ext cx="940698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2807936" y="3252998"/>
            <a:ext cx="784928" cy="21039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2" name="Flowchart: Display 31"/>
          <p:cNvSpPr/>
          <p:nvPr/>
        </p:nvSpPr>
        <p:spPr>
          <a:xfrm>
            <a:off x="3665692" y="3293459"/>
            <a:ext cx="1189529" cy="356049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8" idx="2"/>
          </p:cNvCxnSpPr>
          <p:nvPr/>
        </p:nvCxnSpPr>
        <p:spPr>
          <a:xfrm>
            <a:off x="1715512" y="3819441"/>
            <a:ext cx="0" cy="46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68108" y="3820892"/>
            <a:ext cx="69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9" name="Flowchart: Display 38"/>
          <p:cNvSpPr/>
          <p:nvPr/>
        </p:nvSpPr>
        <p:spPr>
          <a:xfrm>
            <a:off x="1379692" y="4321149"/>
            <a:ext cx="706029" cy="36414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 flipH="1">
            <a:off x="1727650" y="4685289"/>
            <a:ext cx="5057" cy="31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1557717" y="4968510"/>
            <a:ext cx="311543" cy="218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2" idx="4"/>
            <a:endCxn id="42" idx="3"/>
          </p:cNvCxnSpPr>
          <p:nvPr/>
        </p:nvCxnSpPr>
        <p:spPr>
          <a:xfrm flipH="1" flipV="1">
            <a:off x="1603341" y="5155000"/>
            <a:ext cx="110148" cy="3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2"/>
          </p:cNvCxnSpPr>
          <p:nvPr/>
        </p:nvCxnSpPr>
        <p:spPr>
          <a:xfrm flipH="1">
            <a:off x="4260456" y="3649508"/>
            <a:ext cx="1" cy="135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6"/>
          </p:cNvCxnSpPr>
          <p:nvPr/>
        </p:nvCxnSpPr>
        <p:spPr>
          <a:xfrm flipH="1">
            <a:off x="1869260" y="4968510"/>
            <a:ext cx="2391196" cy="10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4"/>
          </p:cNvCxnSpPr>
          <p:nvPr/>
        </p:nvCxnSpPr>
        <p:spPr>
          <a:xfrm>
            <a:off x="1713489" y="5186997"/>
            <a:ext cx="8092" cy="41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1447570" y="5583504"/>
            <a:ext cx="818200" cy="5259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42450" y="0"/>
            <a:ext cx="40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3943" y="299405"/>
            <a:ext cx="31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2</a:t>
            </a:r>
          </a:p>
        </p:txBody>
      </p:sp>
      <p:sp>
        <p:nvSpPr>
          <p:cNvPr id="3" name="Flowchart: Terminator 2"/>
          <p:cNvSpPr/>
          <p:nvPr/>
        </p:nvSpPr>
        <p:spPr>
          <a:xfrm>
            <a:off x="1942088" y="234669"/>
            <a:ext cx="1812616" cy="36414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2840304" y="598811"/>
            <a:ext cx="8092" cy="16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157161" y="768744"/>
            <a:ext cx="2597543" cy="19421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a=Enter a </a:t>
            </a:r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48396" y="962953"/>
            <a:ext cx="0" cy="16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1157161" y="1124793"/>
            <a:ext cx="2937409" cy="19420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b=Enter a </a:t>
            </a:r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48396" y="1327094"/>
            <a:ext cx="0" cy="16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1658868" y="1488935"/>
            <a:ext cx="2727016" cy="16184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c=Enter a </a:t>
            </a:r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 flipH="1">
            <a:off x="3018329" y="1650775"/>
            <a:ext cx="4047" cy="1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14917" y="1812616"/>
            <a:ext cx="2298138" cy="267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</a:t>
            </a:r>
            <a:r>
              <a:rPr lang="en-US" dirty="0" err="1" smtClean="0"/>
              <a:t>a+b+c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18329" y="2087745"/>
            <a:ext cx="0" cy="23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095837" y="2330506"/>
            <a:ext cx="2136297" cy="3560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e=d*3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18329" y="2694648"/>
            <a:ext cx="0" cy="20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1027688" y="2888857"/>
            <a:ext cx="4046018" cy="4207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a==b==c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1"/>
          </p:cNvCxnSpPr>
          <p:nvPr/>
        </p:nvCxnSpPr>
        <p:spPr>
          <a:xfrm flipH="1">
            <a:off x="445062" y="3099250"/>
            <a:ext cx="582626" cy="8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5062" y="3123526"/>
            <a:ext cx="16184" cy="79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Display 27"/>
          <p:cNvSpPr/>
          <p:nvPr/>
        </p:nvSpPr>
        <p:spPr>
          <a:xfrm>
            <a:off x="173979" y="3916545"/>
            <a:ext cx="574534" cy="43697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866" y="2795798"/>
            <a:ext cx="7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5" name="Straight Connector 4"/>
          <p:cNvCxnSpPr>
            <a:stCxn id="23" idx="3"/>
          </p:cNvCxnSpPr>
          <p:nvPr/>
        </p:nvCxnSpPr>
        <p:spPr>
          <a:xfrm>
            <a:off x="5073706" y="3099250"/>
            <a:ext cx="9386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12382" y="3099250"/>
            <a:ext cx="16184" cy="92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isplay 11"/>
          <p:cNvSpPr/>
          <p:nvPr/>
        </p:nvSpPr>
        <p:spPr>
          <a:xfrm>
            <a:off x="5615872" y="4021742"/>
            <a:ext cx="817296" cy="404601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8" idx="3"/>
          </p:cNvCxnSpPr>
          <p:nvPr/>
        </p:nvCxnSpPr>
        <p:spPr>
          <a:xfrm>
            <a:off x="748513" y="4135030"/>
            <a:ext cx="1881399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2625865" y="4005556"/>
            <a:ext cx="331774" cy="39765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2" idx="1"/>
            <a:endCxn id="21" idx="6"/>
          </p:cNvCxnSpPr>
          <p:nvPr/>
        </p:nvCxnSpPr>
        <p:spPr>
          <a:xfrm flipH="1" flipV="1">
            <a:off x="2957639" y="4204384"/>
            <a:ext cx="2658233" cy="1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18051" y="4426343"/>
            <a:ext cx="0" cy="59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Terminator 32"/>
          <p:cNvSpPr/>
          <p:nvPr/>
        </p:nvSpPr>
        <p:spPr>
          <a:xfrm>
            <a:off x="2455932" y="5041908"/>
            <a:ext cx="805158" cy="4126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9362" y="2795798"/>
            <a:ext cx="77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97827" y="461246"/>
            <a:ext cx="348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3</a:t>
            </a:r>
          </a:p>
        </p:txBody>
      </p:sp>
      <p:sp>
        <p:nvSpPr>
          <p:cNvPr id="3" name="Flowchart: Terminator 2"/>
          <p:cNvSpPr/>
          <p:nvPr/>
        </p:nvSpPr>
        <p:spPr>
          <a:xfrm>
            <a:off x="930585" y="80920"/>
            <a:ext cx="1594131" cy="21039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1715512" y="291313"/>
            <a:ext cx="12139" cy="16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12694" y="461246"/>
            <a:ext cx="2629911" cy="2427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a=Enter a </a:t>
            </a:r>
            <a:r>
              <a:rPr lang="en-US" smtClean="0"/>
              <a:t>num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1727650" y="704007"/>
            <a:ext cx="0" cy="23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412694" y="914400"/>
            <a:ext cx="2840304" cy="16993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b=Enter a </a:t>
            </a:r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15512" y="1100517"/>
            <a:ext cx="0" cy="17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21897" y="1270450"/>
            <a:ext cx="1302819" cy="291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715512" y="1553671"/>
            <a:ext cx="12138" cy="24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81436" y="1796432"/>
            <a:ext cx="1294726" cy="218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d=a-b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81436" y="1918692"/>
            <a:ext cx="40461" cy="48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323681" y="2387150"/>
            <a:ext cx="1715512" cy="6230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a==b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2039193" y="2686556"/>
            <a:ext cx="736375" cy="1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727016" y="2439748"/>
            <a:ext cx="2055377" cy="5178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c==5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4782393" y="2686556"/>
            <a:ext cx="962952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ecision 30"/>
          <p:cNvSpPr/>
          <p:nvPr/>
        </p:nvSpPr>
        <p:spPr>
          <a:xfrm>
            <a:off x="5745345" y="2439748"/>
            <a:ext cx="1998733" cy="5704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d==5</a:t>
            </a:r>
            <a:endParaRPr lang="en-US" dirty="0"/>
          </a:p>
        </p:txBody>
      </p:sp>
      <p:cxnSp>
        <p:nvCxnSpPr>
          <p:cNvPr id="35" name="Straight Connector 34"/>
          <p:cNvCxnSpPr>
            <a:stCxn id="25" idx="2"/>
          </p:cNvCxnSpPr>
          <p:nvPr/>
        </p:nvCxnSpPr>
        <p:spPr>
          <a:xfrm flipH="1">
            <a:off x="1181436" y="3010237"/>
            <a:ext cx="1" cy="736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isplay 42"/>
          <p:cNvSpPr/>
          <p:nvPr/>
        </p:nvSpPr>
        <p:spPr>
          <a:xfrm>
            <a:off x="3188262" y="3491712"/>
            <a:ext cx="1092425" cy="46529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8" idx="2"/>
            <a:endCxn id="43" idx="0"/>
          </p:cNvCxnSpPr>
          <p:nvPr/>
        </p:nvCxnSpPr>
        <p:spPr>
          <a:xfrm flipH="1">
            <a:off x="3734475" y="2957638"/>
            <a:ext cx="20230" cy="53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1"/>
          </p:cNvCxnSpPr>
          <p:nvPr/>
        </p:nvCxnSpPr>
        <p:spPr>
          <a:xfrm flipV="1">
            <a:off x="1181436" y="3724359"/>
            <a:ext cx="2006826" cy="2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2"/>
          </p:cNvCxnSpPr>
          <p:nvPr/>
        </p:nvCxnSpPr>
        <p:spPr>
          <a:xfrm flipH="1">
            <a:off x="6744711" y="3010237"/>
            <a:ext cx="1" cy="71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3" idx="3"/>
          </p:cNvCxnSpPr>
          <p:nvPr/>
        </p:nvCxnSpPr>
        <p:spPr>
          <a:xfrm flipH="1">
            <a:off x="4280687" y="3724358"/>
            <a:ext cx="2464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 flipV="1">
            <a:off x="7744078" y="2698693"/>
            <a:ext cx="631179" cy="2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Display 54"/>
          <p:cNvSpPr/>
          <p:nvPr/>
        </p:nvSpPr>
        <p:spPr>
          <a:xfrm>
            <a:off x="8375257" y="2439748"/>
            <a:ext cx="1011504" cy="51789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57" name="Straight Connector 56"/>
          <p:cNvCxnSpPr>
            <a:stCxn id="43" idx="2"/>
          </p:cNvCxnSpPr>
          <p:nvPr/>
        </p:nvCxnSpPr>
        <p:spPr>
          <a:xfrm>
            <a:off x="3734475" y="3957005"/>
            <a:ext cx="0" cy="436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54705" y="4393975"/>
            <a:ext cx="131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2"/>
          </p:cNvCxnSpPr>
          <p:nvPr/>
        </p:nvCxnSpPr>
        <p:spPr>
          <a:xfrm>
            <a:off x="8881009" y="2957638"/>
            <a:ext cx="4046" cy="136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065614" y="4264503"/>
            <a:ext cx="339866" cy="226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endCxn id="62" idx="6"/>
          </p:cNvCxnSpPr>
          <p:nvPr/>
        </p:nvCxnSpPr>
        <p:spPr>
          <a:xfrm flipH="1">
            <a:off x="5405480" y="4321147"/>
            <a:ext cx="3475529" cy="5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39193" y="2400167"/>
            <a:ext cx="95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73428" y="2328484"/>
            <a:ext cx="80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624720" y="2387150"/>
            <a:ext cx="70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312932" y="3224675"/>
            <a:ext cx="10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943855" y="3112266"/>
            <a:ext cx="8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914644" y="3224675"/>
            <a:ext cx="82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2" idx="4"/>
          </p:cNvCxnSpPr>
          <p:nvPr/>
        </p:nvCxnSpPr>
        <p:spPr>
          <a:xfrm>
            <a:off x="5235547" y="4491079"/>
            <a:ext cx="0" cy="32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4782393" y="4812738"/>
            <a:ext cx="1092425" cy="3236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280687" y="161841"/>
            <a:ext cx="1853076" cy="34795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5207225" y="509798"/>
            <a:ext cx="4046" cy="24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Data 4"/>
          <p:cNvSpPr/>
          <p:nvPr/>
        </p:nvSpPr>
        <p:spPr>
          <a:xfrm>
            <a:off x="3414839" y="736375"/>
            <a:ext cx="3600955" cy="21848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a=Enter a </a:t>
            </a:r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4"/>
          </p:cNvCxnSpPr>
          <p:nvPr/>
        </p:nvCxnSpPr>
        <p:spPr>
          <a:xfrm flipH="1">
            <a:off x="5207225" y="954860"/>
            <a:ext cx="8092" cy="2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3487667" y="1181437"/>
            <a:ext cx="3439115" cy="20230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b=Enter a </a:t>
            </a:r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>
            <a:off x="5207225" y="1383738"/>
            <a:ext cx="0" cy="16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3600956" y="1521302"/>
            <a:ext cx="3544311" cy="21039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c=Enter a </a:t>
            </a:r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15317" y="1731696"/>
            <a:ext cx="0" cy="17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32729" y="1909720"/>
            <a:ext cx="2783660" cy="339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d=min(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15316" y="2298137"/>
            <a:ext cx="0" cy="2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2202" y="2557083"/>
            <a:ext cx="2500439" cy="420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e=max(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2"/>
          </p:cNvCxnSpPr>
          <p:nvPr/>
        </p:nvCxnSpPr>
        <p:spPr>
          <a:xfrm>
            <a:off x="5312422" y="2977869"/>
            <a:ext cx="12137" cy="29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04446" y="3285366"/>
            <a:ext cx="5373112" cy="388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f=</a:t>
            </a:r>
            <a:r>
              <a:rPr lang="en-US" dirty="0" err="1" smtClean="0"/>
              <a:t>a+b+c</a:t>
            </a:r>
            <a:r>
              <a:rPr lang="en-US" dirty="0" smtClean="0"/>
              <a:t>-(</a:t>
            </a:r>
            <a:r>
              <a:rPr lang="en-US" dirty="0" err="1" smtClean="0"/>
              <a:t>d+e</a:t>
            </a:r>
            <a:r>
              <a:rPr lang="en-US" dirty="0" smtClean="0"/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3111" y="3689968"/>
            <a:ext cx="0" cy="2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isplay 25"/>
          <p:cNvSpPr/>
          <p:nvPr/>
        </p:nvSpPr>
        <p:spPr>
          <a:xfrm>
            <a:off x="493613" y="3924637"/>
            <a:ext cx="10390174" cy="509798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Maximum=e, Middle=f, Maximum=d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24559" y="4434435"/>
            <a:ext cx="0" cy="27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4110754" y="4709564"/>
            <a:ext cx="2775568" cy="51789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558867" y="618067"/>
            <a:ext cx="21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4</a:t>
            </a:r>
          </a:p>
        </p:txBody>
      </p:sp>
    </p:spTree>
    <p:extLst>
      <p:ext uri="{BB962C8B-B14F-4D97-AF65-F5344CB8AC3E}">
        <p14:creationId xmlns:p14="http://schemas.microsoft.com/office/powerpoint/2010/main" val="18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Terminator 11"/>
          <p:cNvSpPr/>
          <p:nvPr/>
        </p:nvSpPr>
        <p:spPr>
          <a:xfrm>
            <a:off x="1885444" y="72828"/>
            <a:ext cx="1448474" cy="38032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2609681" y="453154"/>
            <a:ext cx="4046" cy="27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1032934" y="728283"/>
            <a:ext cx="3081866" cy="38032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= Enter a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>
            <a:off x="2573867" y="1108609"/>
            <a:ext cx="35814" cy="31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26669" y="1434164"/>
            <a:ext cx="1838426" cy="336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 = 0</a:t>
            </a:r>
            <a:endParaRPr lang="en-US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2545882" y="1771048"/>
            <a:ext cx="27985" cy="3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931101" y="2107933"/>
            <a:ext cx="1533994" cy="34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2698098" y="2454443"/>
            <a:ext cx="54174" cy="3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39333" y="2791328"/>
            <a:ext cx="3335867" cy="409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 = range(1, a)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98098" y="3183467"/>
            <a:ext cx="0" cy="24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885444" y="3429000"/>
            <a:ext cx="15796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626669" y="3429000"/>
            <a:ext cx="258775" cy="220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65095" y="3429000"/>
            <a:ext cx="234838" cy="220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26669" y="3649133"/>
            <a:ext cx="0" cy="524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626669" y="4165600"/>
            <a:ext cx="2073264" cy="8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99933" y="3649133"/>
            <a:ext cx="0" cy="524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98098" y="4165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98133" y="4275667"/>
            <a:ext cx="1466962" cy="220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b in e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4" idx="2"/>
          </p:cNvCxnSpPr>
          <p:nvPr/>
        </p:nvCxnSpPr>
        <p:spPr>
          <a:xfrm>
            <a:off x="2731614" y="4495800"/>
            <a:ext cx="20658" cy="1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98133" y="4699000"/>
            <a:ext cx="1701800" cy="211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c=b*b*b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8" idx="2"/>
          </p:cNvCxnSpPr>
          <p:nvPr/>
        </p:nvCxnSpPr>
        <p:spPr>
          <a:xfrm flipH="1">
            <a:off x="2844800" y="4910667"/>
            <a:ext cx="4233" cy="22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923240" y="5139267"/>
            <a:ext cx="1768832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</a:t>
            </a:r>
            <a:r>
              <a:rPr lang="en-US" dirty="0" err="1" smtClean="0"/>
              <a:t>d+e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1" idx="2"/>
          </p:cNvCxnSpPr>
          <p:nvPr/>
        </p:nvCxnSpPr>
        <p:spPr>
          <a:xfrm>
            <a:off x="2807656" y="5342467"/>
            <a:ext cx="37144" cy="24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26669" y="5545667"/>
            <a:ext cx="2301864" cy="2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626669" y="558800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28533" y="5545667"/>
            <a:ext cx="0" cy="474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626669" y="6045200"/>
            <a:ext cx="258775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699933" y="6019800"/>
            <a:ext cx="228600" cy="160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885444" y="6163733"/>
            <a:ext cx="1814489" cy="8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807656" y="6172200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isplay 93"/>
          <p:cNvSpPr/>
          <p:nvPr/>
        </p:nvSpPr>
        <p:spPr>
          <a:xfrm>
            <a:off x="2142067" y="6366933"/>
            <a:ext cx="1253066" cy="355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035800" y="372533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5</a:t>
            </a:r>
          </a:p>
        </p:txBody>
      </p:sp>
    </p:spTree>
    <p:extLst>
      <p:ext uri="{BB962C8B-B14F-4D97-AF65-F5344CB8AC3E}">
        <p14:creationId xmlns:p14="http://schemas.microsoft.com/office/powerpoint/2010/main" val="366138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142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llota</dc:creator>
  <cp:lastModifiedBy>llota</cp:lastModifiedBy>
  <cp:revision>16</cp:revision>
  <dcterms:created xsi:type="dcterms:W3CDTF">2021-04-19T21:06:45Z</dcterms:created>
  <dcterms:modified xsi:type="dcterms:W3CDTF">2021-04-23T18:21:06Z</dcterms:modified>
</cp:coreProperties>
</file>