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6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1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5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FD9-B6B4-4DF9-BB8B-97F46D1C8C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7FD9-B6B4-4DF9-BB8B-97F46D1C8CB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495C-96B6-4A9A-AF64-380C51B6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Lotanna Okeke</a:t>
            </a:r>
          </a:p>
          <a:p>
            <a:r>
              <a:rPr lang="en-US" dirty="0" smtClean="0"/>
              <a:t>MAT NO.: 20120612038</a:t>
            </a:r>
          </a:p>
          <a:p>
            <a:r>
              <a:rPr lang="en-US" dirty="0" smtClean="0"/>
              <a:t>COURSE TITLE: CSC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2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 smtClean="0"/>
              <a:t>Algorithm to find the: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dirty="0" smtClean="0"/>
                  <a:t>Root of a quadratic equation: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  <a:blipFill rotWithShape="0">
                <a:blip r:embed="rId2"/>
                <a:stretch>
                  <a:fillRect t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82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65" y="97105"/>
            <a:ext cx="11871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</a:t>
            </a:r>
          </a:p>
          <a:p>
            <a:r>
              <a:rPr lang="en-US" dirty="0" smtClean="0"/>
              <a:t>INPUT B</a:t>
            </a:r>
          </a:p>
          <a:p>
            <a:r>
              <a:rPr lang="en-US" dirty="0" smtClean="0"/>
              <a:t>INPUT C</a:t>
            </a:r>
          </a:p>
          <a:p>
            <a:r>
              <a:rPr lang="en-US" dirty="0" smtClean="0"/>
              <a:t>COMPUTE D = B^2-4AC</a:t>
            </a:r>
          </a:p>
          <a:p>
            <a:r>
              <a:rPr lang="en-US" dirty="0" smtClean="0"/>
              <a:t>COMPUTE X1 = (-B+(D)^0.5)/2A</a:t>
            </a:r>
          </a:p>
          <a:p>
            <a:r>
              <a:rPr lang="en-US" dirty="0" smtClean="0"/>
              <a:t>COMPUTE X2 = (-B-(D)^0.5)/2A</a:t>
            </a:r>
          </a:p>
          <a:p>
            <a:r>
              <a:rPr lang="en-US" dirty="0" smtClean="0"/>
              <a:t>IF D=0 THEN</a:t>
            </a:r>
          </a:p>
          <a:p>
            <a:r>
              <a:rPr lang="en-US" dirty="0" smtClean="0"/>
              <a:t>    PRINT X1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    PRINT X1 AND X2</a:t>
            </a:r>
          </a:p>
        </p:txBody>
      </p:sp>
    </p:spTree>
    <p:extLst>
      <p:ext uri="{BB962C8B-B14F-4D97-AF65-F5344CB8AC3E}">
        <p14:creationId xmlns:p14="http://schemas.microsoft.com/office/powerpoint/2010/main" val="221258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4407108" y="0"/>
            <a:ext cx="1514006" cy="43471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 flipH="1">
            <a:off x="5156616" y="434715"/>
            <a:ext cx="7495" cy="40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4107305" y="869430"/>
            <a:ext cx="1993692" cy="539646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A,B,C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4"/>
          </p:cNvCxnSpPr>
          <p:nvPr/>
        </p:nvCxnSpPr>
        <p:spPr>
          <a:xfrm>
            <a:off x="5104151" y="1409076"/>
            <a:ext cx="0" cy="43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07305" y="1888761"/>
            <a:ext cx="2158584" cy="494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= B^2-4*A*c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5164111" y="2383437"/>
            <a:ext cx="22486" cy="47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59770" y="2863123"/>
            <a:ext cx="1993692" cy="494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 = -B +(D^0.5)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2"/>
          </p:cNvCxnSpPr>
          <p:nvPr/>
        </p:nvCxnSpPr>
        <p:spPr>
          <a:xfrm>
            <a:off x="5156616" y="3357799"/>
            <a:ext cx="0" cy="50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59770" y="3852472"/>
            <a:ext cx="1941227" cy="4796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 = -B-(D^0.5)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>
            <a:off x="5130384" y="4332157"/>
            <a:ext cx="26232" cy="4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3957403" y="4826830"/>
            <a:ext cx="2413416" cy="464698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D=0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>
          <a:xfrm flipV="1">
            <a:off x="6370819" y="5051685"/>
            <a:ext cx="839450" cy="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210269" y="5059179"/>
            <a:ext cx="0" cy="54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Display 40"/>
          <p:cNvSpPr/>
          <p:nvPr/>
        </p:nvSpPr>
        <p:spPr>
          <a:xfrm>
            <a:off x="6573187" y="5606321"/>
            <a:ext cx="1274164" cy="569626"/>
          </a:xfrm>
          <a:prstGeom prst="flowChartDispla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X1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6" idx="1"/>
          </p:cNvCxnSpPr>
          <p:nvPr/>
        </p:nvCxnSpPr>
        <p:spPr>
          <a:xfrm flipH="1">
            <a:off x="3102964" y="5059179"/>
            <a:ext cx="854439" cy="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117954" y="5059179"/>
            <a:ext cx="0" cy="54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Display 45"/>
          <p:cNvSpPr/>
          <p:nvPr/>
        </p:nvSpPr>
        <p:spPr>
          <a:xfrm>
            <a:off x="2398426" y="5606321"/>
            <a:ext cx="1633928" cy="569626"/>
          </a:xfrm>
          <a:prstGeom prst="flowChartDispla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X1 &amp; X2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192905" y="6175947"/>
            <a:ext cx="2248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Terminator 54"/>
          <p:cNvSpPr/>
          <p:nvPr/>
        </p:nvSpPr>
        <p:spPr>
          <a:xfrm>
            <a:off x="4691921" y="6490740"/>
            <a:ext cx="1409076" cy="367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204147" y="6745574"/>
            <a:ext cx="1547735" cy="2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2"/>
          </p:cNvCxnSpPr>
          <p:nvPr/>
        </p:nvCxnSpPr>
        <p:spPr>
          <a:xfrm>
            <a:off x="7210269" y="6175947"/>
            <a:ext cx="0" cy="59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100997" y="6745574"/>
            <a:ext cx="1109272" cy="2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70819" y="4689847"/>
            <a:ext cx="105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094532" y="4717117"/>
            <a:ext cx="108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2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11" y="216055"/>
            <a:ext cx="9144000" cy="2387600"/>
          </a:xfrm>
        </p:spPr>
        <p:txBody>
          <a:bodyPr/>
          <a:lstStyle/>
          <a:p>
            <a:r>
              <a:rPr lang="en-US" dirty="0" smtClean="0"/>
              <a:t>Algorithm to find the: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dirty="0" smtClean="0"/>
                  <a:t>Root of a cubic </a:t>
                </a:r>
                <a:r>
                  <a:rPr lang="en-US" dirty="0" smtClean="0"/>
                  <a:t>equati</a:t>
                </a:r>
                <a:r>
                  <a:rPr lang="en-US" dirty="0" smtClean="0"/>
                  <a:t>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0711" y="2603654"/>
                <a:ext cx="9144000" cy="3343991"/>
              </a:xfrm>
              <a:blipFill rotWithShape="0">
                <a:blip r:embed="rId2"/>
                <a:stretch>
                  <a:fillRect t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58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076" y="242762"/>
            <a:ext cx="119276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A</a:t>
            </a:r>
          </a:p>
          <a:p>
            <a:r>
              <a:rPr lang="en-US" dirty="0" smtClean="0"/>
              <a:t>INPUT B</a:t>
            </a:r>
          </a:p>
          <a:p>
            <a:r>
              <a:rPr lang="en-US" dirty="0" smtClean="0"/>
              <a:t>INPUT C</a:t>
            </a:r>
          </a:p>
          <a:p>
            <a:r>
              <a:rPr lang="en-US" dirty="0" smtClean="0"/>
              <a:t>INPUT D</a:t>
            </a:r>
          </a:p>
          <a:p>
            <a:r>
              <a:rPr lang="en-US" dirty="0" smtClean="0"/>
              <a:t>COMPUTE </a:t>
            </a:r>
            <a:r>
              <a:rPr lang="en-US" dirty="0" err="1" smtClean="0"/>
              <a:t>i</a:t>
            </a:r>
            <a:r>
              <a:rPr lang="en-US" dirty="0" smtClean="0"/>
              <a:t>=(-1)^0.5</a:t>
            </a:r>
          </a:p>
          <a:p>
            <a:r>
              <a:rPr lang="en-US" dirty="0" smtClean="0"/>
              <a:t>COMPUTE A1 = B/A</a:t>
            </a:r>
          </a:p>
          <a:p>
            <a:r>
              <a:rPr lang="en-US" dirty="0"/>
              <a:t>COMPUTE </a:t>
            </a:r>
            <a:r>
              <a:rPr lang="en-US" dirty="0" smtClean="0"/>
              <a:t>A2 </a:t>
            </a:r>
            <a:r>
              <a:rPr lang="en-US" dirty="0"/>
              <a:t>= </a:t>
            </a:r>
            <a:r>
              <a:rPr lang="en-US" dirty="0" smtClean="0"/>
              <a:t>C/A</a:t>
            </a:r>
          </a:p>
          <a:p>
            <a:r>
              <a:rPr lang="en-US" dirty="0"/>
              <a:t>COMPUTE </a:t>
            </a:r>
            <a:r>
              <a:rPr lang="en-US" dirty="0" smtClean="0"/>
              <a:t>A3 </a:t>
            </a:r>
            <a:r>
              <a:rPr lang="en-US" dirty="0"/>
              <a:t>= </a:t>
            </a:r>
            <a:r>
              <a:rPr lang="en-US" dirty="0" smtClean="0"/>
              <a:t>D/A</a:t>
            </a:r>
          </a:p>
          <a:p>
            <a:r>
              <a:rPr lang="en-US" dirty="0" smtClean="0"/>
              <a:t>COMPUTE Q = (3*A2 – A1^2)/9</a:t>
            </a:r>
          </a:p>
          <a:p>
            <a:r>
              <a:rPr lang="en-US" dirty="0" smtClean="0"/>
              <a:t>COMPUTE</a:t>
            </a:r>
            <a:r>
              <a:rPr lang="en-US" dirty="0"/>
              <a:t> </a:t>
            </a:r>
            <a:r>
              <a:rPr lang="en-US" dirty="0" smtClean="0"/>
              <a:t>R = ((9*A1*A2) – (27*A3) – (2*A1^3))/54</a:t>
            </a:r>
          </a:p>
          <a:p>
            <a:r>
              <a:rPr lang="en-US" dirty="0" smtClean="0"/>
              <a:t>COMPUTE S = (R + (Q^3 + R^2)^0.5)^(1/3)</a:t>
            </a:r>
          </a:p>
          <a:p>
            <a:r>
              <a:rPr lang="en-US" dirty="0"/>
              <a:t>COMPUTE S = (R </a:t>
            </a:r>
            <a:r>
              <a:rPr lang="en-US" dirty="0" smtClean="0"/>
              <a:t>- </a:t>
            </a:r>
            <a:r>
              <a:rPr lang="en-US" dirty="0"/>
              <a:t>(Q^3 + R^2)^0.5)^(1/3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COMPUTE X1 = S+ T - 1/3*A1</a:t>
            </a:r>
          </a:p>
          <a:p>
            <a:r>
              <a:rPr lang="en-US" dirty="0" smtClean="0"/>
              <a:t>COMPUTE X2 = -0.5(S + T) – (1/3 * A1) + (0.5*</a:t>
            </a:r>
            <a:r>
              <a:rPr lang="en-US" dirty="0" err="1" smtClean="0"/>
              <a:t>i</a:t>
            </a:r>
            <a:r>
              <a:rPr lang="en-US" dirty="0" smtClean="0"/>
              <a:t>*(3^0.5)*(S – T))</a:t>
            </a:r>
          </a:p>
          <a:p>
            <a:r>
              <a:rPr lang="en-US" dirty="0"/>
              <a:t>COMPUTE </a:t>
            </a:r>
            <a:r>
              <a:rPr lang="en-US" dirty="0" smtClean="0"/>
              <a:t>X3 </a:t>
            </a:r>
            <a:r>
              <a:rPr lang="en-US" dirty="0"/>
              <a:t>= -0.5(S + T) – (1/3 * A1) </a:t>
            </a:r>
            <a:r>
              <a:rPr lang="en-US" dirty="0" smtClean="0"/>
              <a:t>- (</a:t>
            </a:r>
            <a:r>
              <a:rPr lang="en-US" dirty="0"/>
              <a:t>0.5*</a:t>
            </a:r>
            <a:r>
              <a:rPr lang="en-US" dirty="0" err="1"/>
              <a:t>i</a:t>
            </a:r>
            <a:r>
              <a:rPr lang="en-US" dirty="0"/>
              <a:t>*(3^0.5)*(S – 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 X1 AND X2 AND X3</a:t>
            </a:r>
          </a:p>
        </p:txBody>
      </p:sp>
    </p:spTree>
    <p:extLst>
      <p:ext uri="{BB962C8B-B14F-4D97-AF65-F5344CB8AC3E}">
        <p14:creationId xmlns:p14="http://schemas.microsoft.com/office/powerpoint/2010/main" val="284740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08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255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Algorithm Assignment</vt:lpstr>
      <vt:lpstr>Algorithm to find the:</vt:lpstr>
      <vt:lpstr>PowerPoint Presentation</vt:lpstr>
      <vt:lpstr>PowerPoint Presentation</vt:lpstr>
      <vt:lpstr>Algorithm to find the: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Assignment</dc:title>
  <dc:creator>llota</dc:creator>
  <cp:lastModifiedBy>llota</cp:lastModifiedBy>
  <cp:revision>10</cp:revision>
  <dcterms:created xsi:type="dcterms:W3CDTF">2021-04-20T16:31:42Z</dcterms:created>
  <dcterms:modified xsi:type="dcterms:W3CDTF">2021-04-23T17:15:59Z</dcterms:modified>
</cp:coreProperties>
</file>