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3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8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6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2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2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4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1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3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5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1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47FD9-B6B4-4DF9-BB8B-97F46D1C8C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9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NAME: Lotanna Okeke</a:t>
            </a:r>
          </a:p>
          <a:p>
            <a:r>
              <a:rPr lang="en-US" dirty="0" smtClean="0"/>
              <a:t>MAT NO.: 20120612038</a:t>
            </a:r>
          </a:p>
          <a:p>
            <a:r>
              <a:rPr lang="en-US" dirty="0" smtClean="0"/>
              <a:t>COURSE TITLE: CSC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28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3840480" y="77002"/>
            <a:ext cx="1588168" cy="4427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 flipH="1">
            <a:off x="4629752" y="519765"/>
            <a:ext cx="4812" cy="35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888607" y="875899"/>
            <a:ext cx="1482290" cy="798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D=A-B</a:t>
            </a:r>
          </a:p>
          <a:p>
            <a:pPr algn="ctr"/>
            <a:r>
              <a:rPr lang="en-US" dirty="0" smtClean="0"/>
              <a:t>E=A-C</a:t>
            </a:r>
          </a:p>
          <a:p>
            <a:pPr algn="ctr"/>
            <a:r>
              <a:rPr lang="en-US" dirty="0" smtClean="0"/>
              <a:t>F=B-C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629752" y="1674796"/>
            <a:ext cx="0" cy="45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5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711" y="216055"/>
            <a:ext cx="9144000" cy="2387600"/>
          </a:xfrm>
        </p:spPr>
        <p:txBody>
          <a:bodyPr/>
          <a:lstStyle/>
          <a:p>
            <a:r>
              <a:rPr lang="en-US" dirty="0" smtClean="0"/>
              <a:t>Algorithm to find the: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10711" y="2603654"/>
                <a:ext cx="9144000" cy="3343991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dirty="0" smtClean="0"/>
                  <a:t>Root of a quadratic equation: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10711" y="2603654"/>
                <a:ext cx="9144000" cy="3343991"/>
              </a:xfrm>
              <a:blipFill rotWithShape="0">
                <a:blip r:embed="rId2"/>
                <a:stretch>
                  <a:fillRect t="-2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82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565" y="97105"/>
            <a:ext cx="11871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A</a:t>
            </a:r>
          </a:p>
          <a:p>
            <a:r>
              <a:rPr lang="en-US" dirty="0" smtClean="0"/>
              <a:t>INPUT B</a:t>
            </a:r>
          </a:p>
          <a:p>
            <a:r>
              <a:rPr lang="en-US" dirty="0" smtClean="0"/>
              <a:t>INPUT C</a:t>
            </a:r>
          </a:p>
          <a:p>
            <a:r>
              <a:rPr lang="en-US" dirty="0" smtClean="0"/>
              <a:t>COMPUTE D = B^2-4AC</a:t>
            </a:r>
          </a:p>
          <a:p>
            <a:r>
              <a:rPr lang="en-US" dirty="0" smtClean="0"/>
              <a:t>COMPUTE X1 = (-B+(D)^0.5)/2A</a:t>
            </a:r>
          </a:p>
          <a:p>
            <a:r>
              <a:rPr lang="en-US" dirty="0" smtClean="0"/>
              <a:t>COMPUTE X2 = (-B-(D)^0.5)/2A</a:t>
            </a:r>
          </a:p>
          <a:p>
            <a:r>
              <a:rPr lang="en-US" dirty="0" smtClean="0"/>
              <a:t>IF D=0 THEN</a:t>
            </a:r>
          </a:p>
          <a:p>
            <a:r>
              <a:rPr lang="en-US" dirty="0" smtClean="0"/>
              <a:t>    PRINT X1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    PRINT X1 AND X2</a:t>
            </a:r>
          </a:p>
        </p:txBody>
      </p:sp>
    </p:spTree>
    <p:extLst>
      <p:ext uri="{BB962C8B-B14F-4D97-AF65-F5344CB8AC3E}">
        <p14:creationId xmlns:p14="http://schemas.microsoft.com/office/powerpoint/2010/main" val="221258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75000">
              <a:schemeClr val="accent2">
                <a:lumMod val="20000"/>
                <a:lumOff val="8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>
          <a:xfrm>
            <a:off x="4407108" y="0"/>
            <a:ext cx="1514006" cy="43471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 flipH="1">
            <a:off x="5156616" y="434715"/>
            <a:ext cx="7495" cy="40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4107305" y="869430"/>
            <a:ext cx="1993692" cy="539646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A,B,C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4"/>
          </p:cNvCxnSpPr>
          <p:nvPr/>
        </p:nvCxnSpPr>
        <p:spPr>
          <a:xfrm>
            <a:off x="5104151" y="1409076"/>
            <a:ext cx="0" cy="43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107305" y="1888761"/>
            <a:ext cx="2158584" cy="494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 = B^2-4*A*c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5164111" y="2383437"/>
            <a:ext cx="22486" cy="47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59770" y="2863123"/>
            <a:ext cx="1993692" cy="494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 = -B +(D^0.5)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2"/>
          </p:cNvCxnSpPr>
          <p:nvPr/>
        </p:nvCxnSpPr>
        <p:spPr>
          <a:xfrm>
            <a:off x="5156616" y="3357799"/>
            <a:ext cx="0" cy="50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59770" y="3852472"/>
            <a:ext cx="1941227" cy="4796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 = -B-(D^0.5)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3" idx="2"/>
          </p:cNvCxnSpPr>
          <p:nvPr/>
        </p:nvCxnSpPr>
        <p:spPr>
          <a:xfrm>
            <a:off x="5130384" y="4332157"/>
            <a:ext cx="26232" cy="47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/>
          <p:cNvSpPr/>
          <p:nvPr/>
        </p:nvSpPr>
        <p:spPr>
          <a:xfrm>
            <a:off x="3957403" y="4826830"/>
            <a:ext cx="2413416" cy="464698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D=0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3"/>
          </p:cNvCxnSpPr>
          <p:nvPr/>
        </p:nvCxnSpPr>
        <p:spPr>
          <a:xfrm flipV="1">
            <a:off x="6370819" y="5051685"/>
            <a:ext cx="839450" cy="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210269" y="5059179"/>
            <a:ext cx="0" cy="547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lowchart: Display 40"/>
          <p:cNvSpPr/>
          <p:nvPr/>
        </p:nvSpPr>
        <p:spPr>
          <a:xfrm>
            <a:off x="6573187" y="5606321"/>
            <a:ext cx="1274164" cy="569626"/>
          </a:xfrm>
          <a:prstGeom prst="flowChartDispla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X1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6" idx="1"/>
          </p:cNvCxnSpPr>
          <p:nvPr/>
        </p:nvCxnSpPr>
        <p:spPr>
          <a:xfrm flipH="1">
            <a:off x="3102964" y="5059179"/>
            <a:ext cx="854439" cy="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117954" y="5059179"/>
            <a:ext cx="0" cy="547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Display 45"/>
          <p:cNvSpPr/>
          <p:nvPr/>
        </p:nvSpPr>
        <p:spPr>
          <a:xfrm>
            <a:off x="2398426" y="5606321"/>
            <a:ext cx="1633928" cy="569626"/>
          </a:xfrm>
          <a:prstGeom prst="flowChartDispla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X1 &amp; X2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192905" y="6175947"/>
            <a:ext cx="22485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owchart: Terminator 54"/>
          <p:cNvSpPr/>
          <p:nvPr/>
        </p:nvSpPr>
        <p:spPr>
          <a:xfrm>
            <a:off x="4691921" y="6490740"/>
            <a:ext cx="1409076" cy="367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204147" y="6745574"/>
            <a:ext cx="1547735" cy="2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1" idx="2"/>
          </p:cNvCxnSpPr>
          <p:nvPr/>
        </p:nvCxnSpPr>
        <p:spPr>
          <a:xfrm>
            <a:off x="7210269" y="6175947"/>
            <a:ext cx="0" cy="59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100997" y="6745574"/>
            <a:ext cx="1109272" cy="2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70819" y="4689847"/>
            <a:ext cx="105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094532" y="4717117"/>
            <a:ext cx="108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2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711" y="216055"/>
            <a:ext cx="9144000" cy="2387600"/>
          </a:xfrm>
        </p:spPr>
        <p:txBody>
          <a:bodyPr/>
          <a:lstStyle/>
          <a:p>
            <a:r>
              <a:rPr lang="en-US" dirty="0" smtClean="0"/>
              <a:t>Algorithm to find the: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10711" y="2603654"/>
                <a:ext cx="9144000" cy="3343991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dirty="0" smtClean="0"/>
                  <a:t>Root of a cubic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10711" y="2603654"/>
                <a:ext cx="9144000" cy="3343991"/>
              </a:xfrm>
              <a:blipFill rotWithShape="0">
                <a:blip r:embed="rId2"/>
                <a:stretch>
                  <a:fillRect t="-2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58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076" y="242762"/>
            <a:ext cx="119276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A</a:t>
            </a:r>
          </a:p>
          <a:p>
            <a:r>
              <a:rPr lang="en-US" dirty="0" smtClean="0"/>
              <a:t>INPUT B</a:t>
            </a:r>
          </a:p>
          <a:p>
            <a:r>
              <a:rPr lang="en-US" dirty="0" smtClean="0"/>
              <a:t>INPUT C</a:t>
            </a:r>
          </a:p>
          <a:p>
            <a:r>
              <a:rPr lang="en-US" dirty="0" smtClean="0"/>
              <a:t>INPUT D</a:t>
            </a:r>
          </a:p>
          <a:p>
            <a:r>
              <a:rPr lang="en-US" dirty="0" smtClean="0"/>
              <a:t>COMPUTE J</a:t>
            </a:r>
            <a:r>
              <a:rPr lang="en-US" dirty="0" smtClean="0"/>
              <a:t>=(-</a:t>
            </a:r>
            <a:r>
              <a:rPr lang="en-US" dirty="0" smtClean="0"/>
              <a:t>1)^0.5</a:t>
            </a:r>
          </a:p>
          <a:p>
            <a:r>
              <a:rPr lang="en-US" dirty="0" smtClean="0"/>
              <a:t>COMPUTE A1 = B/A</a:t>
            </a:r>
          </a:p>
          <a:p>
            <a:r>
              <a:rPr lang="en-US" dirty="0"/>
              <a:t>COMPUTE </a:t>
            </a:r>
            <a:r>
              <a:rPr lang="en-US" dirty="0" smtClean="0"/>
              <a:t>A2 </a:t>
            </a:r>
            <a:r>
              <a:rPr lang="en-US" dirty="0"/>
              <a:t>= </a:t>
            </a:r>
            <a:r>
              <a:rPr lang="en-US" dirty="0" smtClean="0"/>
              <a:t>C/A</a:t>
            </a:r>
          </a:p>
          <a:p>
            <a:r>
              <a:rPr lang="en-US" dirty="0"/>
              <a:t>COMPUTE </a:t>
            </a:r>
            <a:r>
              <a:rPr lang="en-US" dirty="0" smtClean="0"/>
              <a:t>A3 </a:t>
            </a:r>
            <a:r>
              <a:rPr lang="en-US" dirty="0"/>
              <a:t>= </a:t>
            </a:r>
            <a:r>
              <a:rPr lang="en-US" dirty="0" smtClean="0"/>
              <a:t>D/A</a:t>
            </a:r>
          </a:p>
          <a:p>
            <a:r>
              <a:rPr lang="en-US" dirty="0" smtClean="0"/>
              <a:t>COMPUTE Q = (3*A2 – A1^2)/9</a:t>
            </a:r>
          </a:p>
          <a:p>
            <a:r>
              <a:rPr lang="en-US" dirty="0" smtClean="0"/>
              <a:t>COMPUTE</a:t>
            </a:r>
            <a:r>
              <a:rPr lang="en-US" dirty="0"/>
              <a:t> </a:t>
            </a:r>
            <a:r>
              <a:rPr lang="en-US" dirty="0" smtClean="0"/>
              <a:t>R = ((9*A1*A2) – (27*A3) – (2*A1^3))/54</a:t>
            </a:r>
          </a:p>
          <a:p>
            <a:r>
              <a:rPr lang="en-US" dirty="0" smtClean="0"/>
              <a:t>COMPUTE S = (R + (Q^3 + R^2)^0.5)^(1/3)</a:t>
            </a:r>
          </a:p>
          <a:p>
            <a:r>
              <a:rPr lang="en-US" dirty="0"/>
              <a:t>COMPUTE S = (R </a:t>
            </a:r>
            <a:r>
              <a:rPr lang="en-US" dirty="0" smtClean="0"/>
              <a:t>- </a:t>
            </a:r>
            <a:r>
              <a:rPr lang="en-US" dirty="0"/>
              <a:t>(Q^3 + R^2)^0.5)^(1/3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COMPUTE X1 = S+ T - 1/3*A1</a:t>
            </a:r>
          </a:p>
          <a:p>
            <a:r>
              <a:rPr lang="en-US" dirty="0" smtClean="0"/>
              <a:t>COMPUTE X2 = -0.5(S + T) – (1/3 * A1) + (</a:t>
            </a:r>
            <a:r>
              <a:rPr lang="en-US" dirty="0" smtClean="0"/>
              <a:t>0.5*</a:t>
            </a:r>
            <a:r>
              <a:rPr lang="en-US" dirty="0"/>
              <a:t>J</a:t>
            </a:r>
            <a:r>
              <a:rPr lang="en-US" dirty="0" smtClean="0"/>
              <a:t>*(</a:t>
            </a:r>
            <a:r>
              <a:rPr lang="en-US" dirty="0" smtClean="0"/>
              <a:t>3^0.5)*(S – T))</a:t>
            </a:r>
          </a:p>
          <a:p>
            <a:r>
              <a:rPr lang="en-US" dirty="0"/>
              <a:t>COMPUTE </a:t>
            </a:r>
            <a:r>
              <a:rPr lang="en-US" dirty="0" smtClean="0"/>
              <a:t>X3 </a:t>
            </a:r>
            <a:r>
              <a:rPr lang="en-US" dirty="0"/>
              <a:t>= -0.5(S + T) – (1/3 * A1) </a:t>
            </a:r>
            <a:r>
              <a:rPr lang="en-US" dirty="0" smtClean="0"/>
              <a:t>- (</a:t>
            </a:r>
            <a:r>
              <a:rPr lang="en-US" dirty="0" smtClean="0"/>
              <a:t>0.5*</a:t>
            </a:r>
            <a:r>
              <a:rPr lang="en-US" dirty="0"/>
              <a:t>J</a:t>
            </a:r>
            <a:r>
              <a:rPr lang="en-US" dirty="0" smtClean="0"/>
              <a:t>*(</a:t>
            </a:r>
            <a:r>
              <a:rPr lang="en-US" dirty="0"/>
              <a:t>3^0.5)*(S – T</a:t>
            </a:r>
            <a:r>
              <a:rPr lang="en-US" dirty="0" smtClean="0"/>
              <a:t>))</a:t>
            </a:r>
          </a:p>
          <a:p>
            <a:r>
              <a:rPr lang="en-US" dirty="0" smtClean="0"/>
              <a:t>PRINT X1 AND X2 AND X3</a:t>
            </a:r>
          </a:p>
        </p:txBody>
      </p:sp>
    </p:spTree>
    <p:extLst>
      <p:ext uri="{BB962C8B-B14F-4D97-AF65-F5344CB8AC3E}">
        <p14:creationId xmlns:p14="http://schemas.microsoft.com/office/powerpoint/2010/main" val="284740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0000"/>
                <a:lumOff val="40000"/>
              </a:schemeClr>
            </a:gs>
            <a:gs pos="50000">
              <a:srgbClr val="C00000"/>
            </a:gs>
            <a:gs pos="75000">
              <a:srgbClr val="00B0F0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623086" y="186116"/>
            <a:ext cx="1577947" cy="61499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2201033" y="493614"/>
            <a:ext cx="704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2710832" y="242761"/>
            <a:ext cx="1869260" cy="558350"/>
          </a:xfrm>
          <a:prstGeom prst="flowChartInputOutp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A,B,C,D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93976" y="493613"/>
            <a:ext cx="793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86996" y="105195"/>
            <a:ext cx="1488935" cy="7525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A1=B/A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A2 = C/A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A3 = D/A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0" idx="3"/>
          </p:cNvCxnSpPr>
          <p:nvPr/>
        </p:nvCxnSpPr>
        <p:spPr>
          <a:xfrm>
            <a:off x="6675931" y="481476"/>
            <a:ext cx="623085" cy="1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7299016" y="105195"/>
                <a:ext cx="1367554" cy="80920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Q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1 − </m:t>
                        </m:r>
                        <m:sSup>
                          <m:s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016" y="105195"/>
                <a:ext cx="1367554" cy="809204"/>
              </a:xfrm>
              <a:prstGeom prst="rect">
                <a:avLst/>
              </a:prstGeom>
              <a:blipFill rotWithShape="0">
                <a:blip r:embed="rId2"/>
                <a:stretch>
                  <a:fillRect l="-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2"/>
          </p:cNvCxnSpPr>
          <p:nvPr/>
        </p:nvCxnSpPr>
        <p:spPr>
          <a:xfrm>
            <a:off x="7982793" y="914399"/>
            <a:ext cx="4046" cy="5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6781126" y="1464658"/>
                <a:ext cx="2403334" cy="66354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2 −27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3 −2</m:t>
                        </m:r>
                        <m:sSup>
                          <m:s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54</m:t>
                        </m:r>
                      </m:den>
                    </m:f>
                  </m:oMath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126" y="1464658"/>
                <a:ext cx="2403334" cy="663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0" idx="1"/>
            <a:endCxn id="23" idx="3"/>
          </p:cNvCxnSpPr>
          <p:nvPr/>
        </p:nvCxnSpPr>
        <p:spPr>
          <a:xfrm flipH="1">
            <a:off x="6271329" y="1796432"/>
            <a:ext cx="509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3851810" y="1464659"/>
                <a:ext cx="2419519" cy="66354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 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rad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810" y="1464659"/>
                <a:ext cx="2419519" cy="6635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23" idx="1"/>
          </p:cNvCxnSpPr>
          <p:nvPr/>
        </p:nvCxnSpPr>
        <p:spPr>
          <a:xfrm flipH="1" flipV="1">
            <a:off x="3083065" y="1796431"/>
            <a:ext cx="7687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558350" y="1464658"/>
                <a:ext cx="2524715" cy="66354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− 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rad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50" y="1464658"/>
                <a:ext cx="2524715" cy="6635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882032" y="2128205"/>
            <a:ext cx="0" cy="57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-1" y="2702740"/>
                <a:ext cx="2201033" cy="631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702740"/>
                <a:ext cx="2201033" cy="6311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stCxn id="43" idx="3"/>
            <a:endCxn id="46" idx="1"/>
          </p:cNvCxnSpPr>
          <p:nvPr/>
        </p:nvCxnSpPr>
        <p:spPr>
          <a:xfrm flipV="1">
            <a:off x="2201032" y="2994053"/>
            <a:ext cx="2103931" cy="2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4304963" y="2678464"/>
                <a:ext cx="4952325" cy="631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2=−</m:t>
                      </m:r>
                      <m:f>
                        <m:f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63" y="2678464"/>
                <a:ext cx="4952325" cy="6311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6" idx="2"/>
          </p:cNvCxnSpPr>
          <p:nvPr/>
        </p:nvCxnSpPr>
        <p:spPr>
          <a:xfrm flipH="1">
            <a:off x="6781125" y="3309642"/>
            <a:ext cx="1" cy="89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4296870" y="4175491"/>
                <a:ext cx="5000877" cy="78492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870" y="4175491"/>
                <a:ext cx="5000877" cy="78492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53" idx="1"/>
          </p:cNvCxnSpPr>
          <p:nvPr/>
        </p:nvCxnSpPr>
        <p:spPr>
          <a:xfrm flipH="1">
            <a:off x="3155894" y="4567955"/>
            <a:ext cx="1140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1003413" y="4175491"/>
            <a:ext cx="2152482" cy="784928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(S-T)=0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226577" y="4567955"/>
            <a:ext cx="776835" cy="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34667" y="4567955"/>
            <a:ext cx="16183" cy="61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Flowchart: Display 72"/>
          <p:cNvSpPr/>
          <p:nvPr/>
        </p:nvSpPr>
        <p:spPr>
          <a:xfrm>
            <a:off x="0" y="5195089"/>
            <a:ext cx="1367554" cy="614995"/>
          </a:xfrm>
          <a:prstGeom prst="flowChartDispla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X1,X2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5" name="Straight Arrow Connector 74"/>
          <p:cNvCxnSpPr>
            <a:stCxn id="57" idx="2"/>
          </p:cNvCxnSpPr>
          <p:nvPr/>
        </p:nvCxnSpPr>
        <p:spPr>
          <a:xfrm>
            <a:off x="2079654" y="4960419"/>
            <a:ext cx="0" cy="23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Flowchart: Display 76"/>
          <p:cNvSpPr/>
          <p:nvPr/>
        </p:nvSpPr>
        <p:spPr>
          <a:xfrm>
            <a:off x="1513209" y="5195089"/>
            <a:ext cx="1602223" cy="623089"/>
          </a:xfrm>
          <a:prstGeom prst="flowChartDisp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X1,X2,X3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Flowchart: Terminator 80"/>
          <p:cNvSpPr/>
          <p:nvPr/>
        </p:nvSpPr>
        <p:spPr>
          <a:xfrm>
            <a:off x="639273" y="6117581"/>
            <a:ext cx="1440381" cy="54216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Straight Arrow Connector 82"/>
          <p:cNvCxnSpPr>
            <a:stCxn id="73" idx="2"/>
            <a:endCxn id="81" idx="0"/>
          </p:cNvCxnSpPr>
          <p:nvPr/>
        </p:nvCxnSpPr>
        <p:spPr>
          <a:xfrm>
            <a:off x="683777" y="5810084"/>
            <a:ext cx="675687" cy="30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7" idx="2"/>
            <a:endCxn id="81" idx="0"/>
          </p:cNvCxnSpPr>
          <p:nvPr/>
        </p:nvCxnSpPr>
        <p:spPr>
          <a:xfrm flipH="1">
            <a:off x="1359464" y="5818178"/>
            <a:ext cx="954857" cy="29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19631" y="4225235"/>
            <a:ext cx="10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52997" y="4207858"/>
            <a:ext cx="93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FALSE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08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711" y="216055"/>
            <a:ext cx="9144000" cy="2387600"/>
          </a:xfrm>
        </p:spPr>
        <p:txBody>
          <a:bodyPr/>
          <a:lstStyle/>
          <a:p>
            <a:r>
              <a:rPr lang="en-US" dirty="0" smtClean="0"/>
              <a:t>Algorithm to find the: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0711" y="2603654"/>
            <a:ext cx="9144000" cy="334399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Find the largest of three numbers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789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27" y="9625"/>
            <a:ext cx="121246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A</a:t>
            </a:r>
          </a:p>
          <a:p>
            <a:r>
              <a:rPr lang="en-US" dirty="0"/>
              <a:t>INPUT </a:t>
            </a:r>
            <a:r>
              <a:rPr lang="en-US" dirty="0" smtClean="0"/>
              <a:t>B</a:t>
            </a:r>
          </a:p>
          <a:p>
            <a:r>
              <a:rPr lang="en-US" dirty="0"/>
              <a:t>INPUT </a:t>
            </a:r>
            <a:r>
              <a:rPr lang="en-US" dirty="0" smtClean="0"/>
              <a:t>C</a:t>
            </a:r>
          </a:p>
          <a:p>
            <a:r>
              <a:rPr lang="en-US" dirty="0"/>
              <a:t>COMPUTE D = A-B</a:t>
            </a:r>
          </a:p>
          <a:p>
            <a:r>
              <a:rPr lang="en-US" dirty="0" smtClean="0"/>
              <a:t>COMPUTE  E = A-C</a:t>
            </a:r>
          </a:p>
          <a:p>
            <a:r>
              <a:rPr lang="en-US" dirty="0"/>
              <a:t>COMPUTE </a:t>
            </a:r>
            <a:r>
              <a:rPr lang="en-US" dirty="0" smtClean="0"/>
              <a:t>F = B-C</a:t>
            </a:r>
          </a:p>
          <a:p>
            <a:r>
              <a:rPr lang="en-US" dirty="0" smtClean="0"/>
              <a:t>IF D&gt;=0 AND E&gt;=0 THEN</a:t>
            </a:r>
          </a:p>
          <a:p>
            <a:r>
              <a:rPr lang="en-US" dirty="0"/>
              <a:t>	</a:t>
            </a:r>
            <a:r>
              <a:rPr lang="en-US" dirty="0" smtClean="0"/>
              <a:t>PRINT A</a:t>
            </a:r>
          </a:p>
          <a:p>
            <a:r>
              <a:rPr lang="en-US" dirty="0" smtClean="0"/>
              <a:t>ELSE</a:t>
            </a:r>
          </a:p>
          <a:p>
            <a:r>
              <a:rPr lang="en-US" dirty="0"/>
              <a:t>	</a:t>
            </a:r>
            <a:r>
              <a:rPr lang="en-US" dirty="0" smtClean="0"/>
              <a:t>IF D&lt;=0 AND F&gt;=0 THEN</a:t>
            </a:r>
          </a:p>
          <a:p>
            <a:r>
              <a:rPr lang="en-US" dirty="0"/>
              <a:t>	</a:t>
            </a:r>
            <a:r>
              <a:rPr lang="en-US" dirty="0" smtClean="0"/>
              <a:t>	PRINT B</a:t>
            </a:r>
          </a:p>
          <a:p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r>
              <a:rPr lang="en-US" dirty="0"/>
              <a:t>	</a:t>
            </a:r>
            <a:r>
              <a:rPr lang="en-US" dirty="0" smtClean="0"/>
              <a:t>	PRINT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4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342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Algorithm Assignment</vt:lpstr>
      <vt:lpstr>Algorithm to find the:</vt:lpstr>
      <vt:lpstr>PowerPoint Presentation</vt:lpstr>
      <vt:lpstr>PowerPoint Presentation</vt:lpstr>
      <vt:lpstr>Algorithm to find the:</vt:lpstr>
      <vt:lpstr>PowerPoint Presentation</vt:lpstr>
      <vt:lpstr>PowerPoint Presentation</vt:lpstr>
      <vt:lpstr>Algorithm to find the: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Assignment</dc:title>
  <dc:creator>llota</dc:creator>
  <cp:lastModifiedBy>llota</cp:lastModifiedBy>
  <cp:revision>20</cp:revision>
  <dcterms:created xsi:type="dcterms:W3CDTF">2021-04-20T16:31:42Z</dcterms:created>
  <dcterms:modified xsi:type="dcterms:W3CDTF">2021-04-25T19:33:07Z</dcterms:modified>
</cp:coreProperties>
</file>