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721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Flow Chart</a:t>
            </a:r>
            <a:endParaRPr lang="en-US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>
            <a:off x="3399155" y="156845"/>
            <a:ext cx="1122045" cy="33655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241290" y="810260"/>
            <a:ext cx="1139190" cy="5524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X=12</a:t>
            </a:r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5258435" y="1819275"/>
            <a:ext cx="1122045" cy="75946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IS P EVEN</a:t>
            </a:r>
            <a:endParaRPr lang="en-US" sz="1200"/>
          </a:p>
        </p:txBody>
      </p:sp>
      <p:sp>
        <p:nvSpPr>
          <p:cNvPr id="13" name="Flowchart: Process 12"/>
          <p:cNvSpPr/>
          <p:nvPr/>
        </p:nvSpPr>
        <p:spPr>
          <a:xfrm>
            <a:off x="3498850" y="1918970"/>
            <a:ext cx="922655" cy="56070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P++</a:t>
            </a:r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720080" y="2794000"/>
            <a:ext cx="181610" cy="190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lowchart: Decision 14"/>
          <p:cNvSpPr/>
          <p:nvPr/>
        </p:nvSpPr>
        <p:spPr>
          <a:xfrm>
            <a:off x="5258435" y="3104515"/>
            <a:ext cx="1122045" cy="75946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IS P PRIME</a:t>
            </a:r>
            <a:endParaRPr lang="en-US" sz="1000"/>
          </a:p>
        </p:txBody>
      </p:sp>
      <p:sp>
        <p:nvSpPr>
          <p:cNvPr id="16" name="Flowchart: Decision 15"/>
          <p:cNvSpPr/>
          <p:nvPr/>
        </p:nvSpPr>
        <p:spPr>
          <a:xfrm>
            <a:off x="5258435" y="4068445"/>
            <a:ext cx="1122045" cy="75946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P&lt;X</a:t>
            </a:r>
            <a:endParaRPr lang="en-US" sz="1600"/>
          </a:p>
        </p:txBody>
      </p:sp>
      <p:sp>
        <p:nvSpPr>
          <p:cNvPr id="17" name="Flowchart: Process 16"/>
          <p:cNvSpPr/>
          <p:nvPr/>
        </p:nvSpPr>
        <p:spPr>
          <a:xfrm>
            <a:off x="5358130" y="5125085"/>
            <a:ext cx="922655" cy="56070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X--</a:t>
            </a:r>
            <a:endParaRPr lang="en-US"/>
          </a:p>
        </p:txBody>
      </p:sp>
      <p:sp>
        <p:nvSpPr>
          <p:cNvPr id="18" name="Flowchart: Decision 17"/>
          <p:cNvSpPr/>
          <p:nvPr/>
        </p:nvSpPr>
        <p:spPr>
          <a:xfrm>
            <a:off x="5258435" y="5982970"/>
            <a:ext cx="1122045" cy="75946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X&gt;0</a:t>
            </a:r>
            <a:endParaRPr lang="en-US"/>
          </a:p>
        </p:txBody>
      </p:sp>
      <p:sp>
        <p:nvSpPr>
          <p:cNvPr id="19" name="Flowchart: Terminator 18"/>
          <p:cNvSpPr/>
          <p:nvPr/>
        </p:nvSpPr>
        <p:spPr>
          <a:xfrm>
            <a:off x="3399155" y="6194425"/>
            <a:ext cx="1122045" cy="33655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7067550" y="3208020"/>
            <a:ext cx="1139190" cy="5524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P=P+2</a:t>
            </a:r>
            <a:endParaRPr lang="en-US" sz="1600"/>
          </a:p>
        </p:txBody>
      </p:sp>
      <p:sp>
        <p:nvSpPr>
          <p:cNvPr id="21" name="Flowchart: Process 20"/>
          <p:cNvSpPr/>
          <p:nvPr/>
        </p:nvSpPr>
        <p:spPr>
          <a:xfrm>
            <a:off x="7067550" y="4171950"/>
            <a:ext cx="1139190" cy="5524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x=x-p</a:t>
            </a:r>
            <a:endParaRPr lang="en-US"/>
          </a:p>
        </p:txBody>
      </p:sp>
      <p:cxnSp>
        <p:nvCxnSpPr>
          <p:cNvPr id="23" name="Elbow Connector 22"/>
          <p:cNvCxnSpPr>
            <a:stCxn id="12" idx="1"/>
            <a:endCxn id="13" idx="3"/>
          </p:cNvCxnSpPr>
          <p:nvPr/>
        </p:nvCxnSpPr>
        <p:spPr>
          <a:xfrm rot="10800000" flipV="1">
            <a:off x="4421505" y="2198370"/>
            <a:ext cx="836930" cy="31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4" idx="2"/>
          </p:cNvCxnSpPr>
          <p:nvPr/>
        </p:nvCxnSpPr>
        <p:spPr>
          <a:xfrm rot="5400000" flipV="1">
            <a:off x="4635500" y="1804035"/>
            <a:ext cx="409575" cy="175958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>
            <a:off x="5819775" y="3863975"/>
            <a:ext cx="0" cy="204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7" idx="0"/>
          </p:cNvCxnSpPr>
          <p:nvPr/>
        </p:nvCxnSpPr>
        <p:spPr>
          <a:xfrm>
            <a:off x="5819775" y="4827905"/>
            <a:ext cx="0" cy="297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2" idx="0"/>
          </p:cNvCxnSpPr>
          <p:nvPr/>
        </p:nvCxnSpPr>
        <p:spPr>
          <a:xfrm>
            <a:off x="5810885" y="1362710"/>
            <a:ext cx="889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4" idx="0"/>
          </p:cNvCxnSpPr>
          <p:nvPr/>
        </p:nvCxnSpPr>
        <p:spPr>
          <a:xfrm flipH="1">
            <a:off x="5810885" y="2578735"/>
            <a:ext cx="8890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4"/>
            <a:endCxn id="15" idx="0"/>
          </p:cNvCxnSpPr>
          <p:nvPr/>
        </p:nvCxnSpPr>
        <p:spPr>
          <a:xfrm>
            <a:off x="5810885" y="2984500"/>
            <a:ext cx="8890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20" idx="1"/>
          </p:cNvCxnSpPr>
          <p:nvPr/>
        </p:nvCxnSpPr>
        <p:spPr>
          <a:xfrm>
            <a:off x="6380480" y="3484245"/>
            <a:ext cx="6870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21" idx="1"/>
          </p:cNvCxnSpPr>
          <p:nvPr/>
        </p:nvCxnSpPr>
        <p:spPr>
          <a:xfrm>
            <a:off x="6380480" y="4448175"/>
            <a:ext cx="6870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0"/>
            <a:endCxn id="20" idx="2"/>
          </p:cNvCxnSpPr>
          <p:nvPr/>
        </p:nvCxnSpPr>
        <p:spPr>
          <a:xfrm flipV="1">
            <a:off x="7637145" y="3760470"/>
            <a:ext cx="0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18" idx="0"/>
          </p:cNvCxnSpPr>
          <p:nvPr/>
        </p:nvCxnSpPr>
        <p:spPr>
          <a:xfrm>
            <a:off x="5819775" y="5685790"/>
            <a:ext cx="0" cy="297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1"/>
            <a:endCxn id="19" idx="3"/>
          </p:cNvCxnSpPr>
          <p:nvPr/>
        </p:nvCxnSpPr>
        <p:spPr>
          <a:xfrm flipH="1">
            <a:off x="4521200" y="6362700"/>
            <a:ext cx="737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3"/>
            <a:endCxn id="20" idx="3"/>
          </p:cNvCxnSpPr>
          <p:nvPr/>
        </p:nvCxnSpPr>
        <p:spPr>
          <a:xfrm flipV="1">
            <a:off x="6380480" y="3484245"/>
            <a:ext cx="1826260" cy="2878455"/>
          </a:xfrm>
          <a:prstGeom prst="bentConnector3">
            <a:avLst>
              <a:gd name="adj1" fmla="val 1291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5241925" y="104775"/>
            <a:ext cx="1137920" cy="44005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Input P</a:t>
            </a:r>
            <a:endParaRPr lang="en-US" sz="1600"/>
          </a:p>
        </p:txBody>
      </p:sp>
      <p:cxnSp>
        <p:nvCxnSpPr>
          <p:cNvPr id="43" name="Straight Arrow Connector 42"/>
          <p:cNvCxnSpPr>
            <a:stCxn id="5" idx="3"/>
            <a:endCxn id="42" idx="2"/>
          </p:cNvCxnSpPr>
          <p:nvPr/>
        </p:nvCxnSpPr>
        <p:spPr>
          <a:xfrm>
            <a:off x="4521200" y="325120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7" idx="0"/>
          </p:cNvCxnSpPr>
          <p:nvPr/>
        </p:nvCxnSpPr>
        <p:spPr>
          <a:xfrm>
            <a:off x="5810885" y="544830"/>
            <a:ext cx="0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4420870" y="1919605"/>
            <a:ext cx="1299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  Yes</a:t>
            </a:r>
            <a:endParaRPr lang="en-US" sz="1600"/>
          </a:p>
        </p:txBody>
      </p:sp>
      <p:sp>
        <p:nvSpPr>
          <p:cNvPr id="47" name="Text Box 46"/>
          <p:cNvSpPr txBox="1"/>
          <p:nvPr/>
        </p:nvSpPr>
        <p:spPr>
          <a:xfrm>
            <a:off x="5037455" y="2510155"/>
            <a:ext cx="1002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 No</a:t>
            </a:r>
            <a:endParaRPr lang="en-US" sz="1600"/>
          </a:p>
        </p:txBody>
      </p:sp>
      <p:sp>
        <p:nvSpPr>
          <p:cNvPr id="48" name="Text Box 47"/>
          <p:cNvSpPr txBox="1"/>
          <p:nvPr/>
        </p:nvSpPr>
        <p:spPr>
          <a:xfrm>
            <a:off x="6281420" y="3126740"/>
            <a:ext cx="935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No</a:t>
            </a:r>
            <a:endParaRPr lang="en-US" sz="1600"/>
          </a:p>
        </p:txBody>
      </p:sp>
      <p:sp>
        <p:nvSpPr>
          <p:cNvPr id="49" name="Text Box 48"/>
          <p:cNvSpPr txBox="1"/>
          <p:nvPr/>
        </p:nvSpPr>
        <p:spPr>
          <a:xfrm>
            <a:off x="5036820" y="3835400"/>
            <a:ext cx="933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Yes</a:t>
            </a:r>
            <a:endParaRPr lang="en-US" sz="1600"/>
          </a:p>
        </p:txBody>
      </p:sp>
      <p:sp>
        <p:nvSpPr>
          <p:cNvPr id="50" name="Text Box 49"/>
          <p:cNvSpPr txBox="1"/>
          <p:nvPr/>
        </p:nvSpPr>
        <p:spPr>
          <a:xfrm>
            <a:off x="6380480" y="4171950"/>
            <a:ext cx="569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51" name="Text Box 50"/>
          <p:cNvSpPr txBox="1"/>
          <p:nvPr/>
        </p:nvSpPr>
        <p:spPr>
          <a:xfrm>
            <a:off x="5036820" y="4778375"/>
            <a:ext cx="8642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    False</a:t>
            </a:r>
            <a:endParaRPr lang="en-US" sz="1600"/>
          </a:p>
        </p:txBody>
      </p:sp>
      <p:sp>
        <p:nvSpPr>
          <p:cNvPr id="52" name="Text Box 51"/>
          <p:cNvSpPr txBox="1"/>
          <p:nvPr/>
        </p:nvSpPr>
        <p:spPr>
          <a:xfrm>
            <a:off x="4521835" y="6007735"/>
            <a:ext cx="796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False</a:t>
            </a:r>
            <a:endParaRPr lang="en-US" sz="1600"/>
          </a:p>
        </p:txBody>
      </p:sp>
      <p:sp>
        <p:nvSpPr>
          <p:cNvPr id="53" name="Text Box 52"/>
          <p:cNvSpPr txBox="1"/>
          <p:nvPr/>
        </p:nvSpPr>
        <p:spPr>
          <a:xfrm>
            <a:off x="6380480" y="598297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True</a:t>
            </a:r>
            <a:endParaRPr lang="en-US" sz="1600"/>
          </a:p>
        </p:txBody>
      </p:sp>
      <p:cxnSp>
        <p:nvCxnSpPr>
          <p:cNvPr id="55" name="Elbow Connector 54"/>
          <p:cNvCxnSpPr>
            <a:stCxn id="20" idx="0"/>
          </p:cNvCxnSpPr>
          <p:nvPr/>
        </p:nvCxnSpPr>
        <p:spPr>
          <a:xfrm rot="16200000" flipV="1">
            <a:off x="5887085" y="1457960"/>
            <a:ext cx="1673225" cy="182626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Presentation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Flow Chart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/>
  <cp:lastModifiedBy>llota</cp:lastModifiedBy>
  <cp:revision>3</cp:revision>
  <dcterms:created xsi:type="dcterms:W3CDTF">2022-08-05T11:03:00Z</dcterms:created>
  <dcterms:modified xsi:type="dcterms:W3CDTF">2022-10-07T07:29:26Z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D6FF277208AD4876B646CC86EB0878F8</vt:lpwstr>
  </property>
  <property fmtid="{D5CDD505-2E9C-101B-9397-08002B2CF9AE}" pid="3" name="KSOProductBuildVer">
    <vt:lpwstr>1033-11.2.0.11341</vt:lpwstr>
  </property>
</Properties>
</file>