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5667" autoAdjust="0"/>
  </p:normalViewPr>
  <p:slideViewPr>
    <p:cSldViewPr snapToGrid="0">
      <p:cViewPr varScale="1">
        <p:scale>
          <a:sx n="99" d="100"/>
          <a:sy n="99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0495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52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060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43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22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4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012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2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1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14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75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11" r:id="rId6"/>
    <p:sldLayoutId id="2147483706" r:id="rId7"/>
    <p:sldLayoutId id="2147483707" r:id="rId8"/>
    <p:sldLayoutId id="2147483708" r:id="rId9"/>
    <p:sldLayoutId id="2147483710" r:id="rId10"/>
    <p:sldLayoutId id="214748370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599224A-F219-4DF9-8183-F7C098A5C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Neon 3D circle art">
            <a:extLst>
              <a:ext uri="{FF2B5EF4-FFF2-40B4-BE49-F238E27FC236}">
                <a16:creationId xmlns:a16="http://schemas.microsoft.com/office/drawing/2014/main" id="{08A59440-6A13-4621-611C-C022B347F3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0993" y="116519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810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889575-F998-4C8B-DA69-BD91B157F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626" y="1981199"/>
            <a:ext cx="4192348" cy="183913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AI Coach</a:t>
            </a:r>
          </a:p>
        </p:txBody>
      </p:sp>
    </p:spTree>
    <p:extLst>
      <p:ext uri="{BB962C8B-B14F-4D97-AF65-F5344CB8AC3E}">
        <p14:creationId xmlns:p14="http://schemas.microsoft.com/office/powerpoint/2010/main" val="320637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3D55C82E-BF4A-47B4-DD35-0B10D87DA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6833"/>
            <a:ext cx="12192000" cy="279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7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D2A64-E062-2B70-A508-B70A9B3CF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739470"/>
          </a:xfrm>
        </p:spPr>
        <p:txBody>
          <a:bodyPr>
            <a:normAutofit fontScale="90000"/>
          </a:bodyPr>
          <a:lstStyle/>
          <a:p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Result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BD3E-9FDE-D9B1-F7B7-1C4593A7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335819"/>
            <a:ext cx="10357666" cy="47982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What we want to do is when we're at the bottom of our crease, we'll say this is the bottom position   And then once we cross a certain angle threshold we'll say we're now at the </a:t>
            </a:r>
            <a:r>
              <a:rPr lang="en-US" b="1" dirty="0" err="1"/>
              <a:t>topPosition</a:t>
            </a:r>
            <a:r>
              <a:rPr lang="en-US" b="1" dirty="0"/>
              <a:t> which represents one curl .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06C5DEC-2192-41AB-AB2B-E1F2C2812C27}"/>
              </a:ext>
            </a:extLst>
          </p:cNvPr>
          <p:cNvSpPr/>
          <p:nvPr/>
        </p:nvSpPr>
        <p:spPr>
          <a:xfrm>
            <a:off x="706313" y="485030"/>
            <a:ext cx="1877861" cy="619565"/>
          </a:xfrm>
          <a:custGeom>
            <a:avLst/>
            <a:gdLst>
              <a:gd name="connsiteX0" fmla="*/ 2099733 w 2859219"/>
              <a:gd name="connsiteY0" fmla="*/ 0 h 976468"/>
              <a:gd name="connsiteX1" fmla="*/ 2859150 w 2859219"/>
              <a:gd name="connsiteY1" fmla="*/ 526942 h 976468"/>
              <a:gd name="connsiteX2" fmla="*/ 2130729 w 2859219"/>
              <a:gd name="connsiteY2" fmla="*/ 906651 h 976468"/>
              <a:gd name="connsiteX3" fmla="*/ 146946 w 2859219"/>
              <a:gd name="connsiteY3" fmla="*/ 976393 h 976468"/>
              <a:gd name="connsiteX4" fmla="*/ 146946 w 2859219"/>
              <a:gd name="connsiteY4" fmla="*/ 906651 h 976468"/>
              <a:gd name="connsiteX5" fmla="*/ 146946 w 2859219"/>
              <a:gd name="connsiteY5" fmla="*/ 906651 h 97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219" h="976468">
                <a:moveTo>
                  <a:pt x="2099733" y="0"/>
                </a:moveTo>
                <a:cubicBezTo>
                  <a:pt x="2476858" y="187917"/>
                  <a:pt x="2853984" y="375834"/>
                  <a:pt x="2859150" y="526942"/>
                </a:cubicBezTo>
                <a:cubicBezTo>
                  <a:pt x="2864316" y="678050"/>
                  <a:pt x="2582763" y="831742"/>
                  <a:pt x="2130729" y="906651"/>
                </a:cubicBezTo>
                <a:cubicBezTo>
                  <a:pt x="1678695" y="981560"/>
                  <a:pt x="477576" y="976393"/>
                  <a:pt x="146946" y="976393"/>
                </a:cubicBezTo>
                <a:cubicBezTo>
                  <a:pt x="-183684" y="976393"/>
                  <a:pt x="146946" y="906651"/>
                  <a:pt x="146946" y="906651"/>
                </a:cubicBezTo>
                <a:lnTo>
                  <a:pt x="146946" y="90665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person in a blue shirt&#10;&#10;Description automatically generated">
            <a:extLst>
              <a:ext uri="{FF2B5EF4-FFF2-40B4-BE49-F238E27FC236}">
                <a16:creationId xmlns:a16="http://schemas.microsoft.com/office/drawing/2014/main" id="{D1F7CD3D-BAB0-FDB0-83AC-905374ACF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118" y="2687323"/>
            <a:ext cx="8387445" cy="4170677"/>
          </a:xfrm>
          <a:prstGeom prst="rect">
            <a:avLst/>
          </a:prstGeom>
        </p:spPr>
      </p:pic>
      <p:sp>
        <p:nvSpPr>
          <p:cNvPr id="9" name="Lightning Bolt 8">
            <a:extLst>
              <a:ext uri="{FF2B5EF4-FFF2-40B4-BE49-F238E27FC236}">
                <a16:creationId xmlns:a16="http://schemas.microsoft.com/office/drawing/2014/main" id="{EDFF95E4-7C0F-3136-B405-C21DEE5770C3}"/>
              </a:ext>
            </a:extLst>
          </p:cNvPr>
          <p:cNvSpPr/>
          <p:nvPr/>
        </p:nvSpPr>
        <p:spPr>
          <a:xfrm>
            <a:off x="10579238" y="167582"/>
            <a:ext cx="906449" cy="1053885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391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BF00-4C34-21BE-44B7-39BAC06C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Task Description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5D250-9C6A-E123-D077-6596E191D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+mn-lt"/>
              </a:rPr>
              <a:t>we are build our very own bicep curl tracker let's take a deep look at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01C32C0-2F2F-3179-DBDB-EE3002AF6CFE}"/>
              </a:ext>
            </a:extLst>
          </p:cNvPr>
          <p:cNvSpPr/>
          <p:nvPr/>
        </p:nvSpPr>
        <p:spPr>
          <a:xfrm>
            <a:off x="953432" y="934969"/>
            <a:ext cx="4114514" cy="976468"/>
          </a:xfrm>
          <a:custGeom>
            <a:avLst/>
            <a:gdLst>
              <a:gd name="connsiteX0" fmla="*/ 2099733 w 2859219"/>
              <a:gd name="connsiteY0" fmla="*/ 0 h 976468"/>
              <a:gd name="connsiteX1" fmla="*/ 2859150 w 2859219"/>
              <a:gd name="connsiteY1" fmla="*/ 526942 h 976468"/>
              <a:gd name="connsiteX2" fmla="*/ 2130729 w 2859219"/>
              <a:gd name="connsiteY2" fmla="*/ 906651 h 976468"/>
              <a:gd name="connsiteX3" fmla="*/ 146946 w 2859219"/>
              <a:gd name="connsiteY3" fmla="*/ 976393 h 976468"/>
              <a:gd name="connsiteX4" fmla="*/ 146946 w 2859219"/>
              <a:gd name="connsiteY4" fmla="*/ 906651 h 976468"/>
              <a:gd name="connsiteX5" fmla="*/ 146946 w 2859219"/>
              <a:gd name="connsiteY5" fmla="*/ 906651 h 97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219" h="976468">
                <a:moveTo>
                  <a:pt x="2099733" y="0"/>
                </a:moveTo>
                <a:cubicBezTo>
                  <a:pt x="2476858" y="187917"/>
                  <a:pt x="2853984" y="375834"/>
                  <a:pt x="2859150" y="526942"/>
                </a:cubicBezTo>
                <a:cubicBezTo>
                  <a:pt x="2864316" y="678050"/>
                  <a:pt x="2582763" y="831742"/>
                  <a:pt x="2130729" y="906651"/>
                </a:cubicBezTo>
                <a:cubicBezTo>
                  <a:pt x="1678695" y="981560"/>
                  <a:pt x="477576" y="976393"/>
                  <a:pt x="146946" y="976393"/>
                </a:cubicBezTo>
                <a:cubicBezTo>
                  <a:pt x="-183684" y="976393"/>
                  <a:pt x="146946" y="906651"/>
                  <a:pt x="146946" y="906651"/>
                </a:cubicBezTo>
                <a:lnTo>
                  <a:pt x="146946" y="90665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5AE27C97-5729-9BC1-2D33-B061C70B7155}"/>
              </a:ext>
            </a:extLst>
          </p:cNvPr>
          <p:cNvSpPr/>
          <p:nvPr/>
        </p:nvSpPr>
        <p:spPr>
          <a:xfrm>
            <a:off x="10259878" y="565688"/>
            <a:ext cx="906449" cy="1053885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2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4CE7-1991-210B-22B8-458D1FB95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Demo</a:t>
            </a:r>
            <a:endParaRPr lang="en-US" sz="40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Content Placeholder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1D0E7BD-1015-058C-0C49-87FACECB7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898" y="1946167"/>
            <a:ext cx="10236429" cy="4741352"/>
          </a:xfr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DD2542E-F20E-36C0-7AAC-4372948178E5}"/>
              </a:ext>
            </a:extLst>
          </p:cNvPr>
          <p:cNvSpPr/>
          <p:nvPr/>
        </p:nvSpPr>
        <p:spPr>
          <a:xfrm>
            <a:off x="736458" y="976392"/>
            <a:ext cx="2339956" cy="805987"/>
          </a:xfrm>
          <a:custGeom>
            <a:avLst/>
            <a:gdLst>
              <a:gd name="connsiteX0" fmla="*/ 2099733 w 2859219"/>
              <a:gd name="connsiteY0" fmla="*/ 0 h 976468"/>
              <a:gd name="connsiteX1" fmla="*/ 2859150 w 2859219"/>
              <a:gd name="connsiteY1" fmla="*/ 526942 h 976468"/>
              <a:gd name="connsiteX2" fmla="*/ 2130729 w 2859219"/>
              <a:gd name="connsiteY2" fmla="*/ 906651 h 976468"/>
              <a:gd name="connsiteX3" fmla="*/ 146946 w 2859219"/>
              <a:gd name="connsiteY3" fmla="*/ 976393 h 976468"/>
              <a:gd name="connsiteX4" fmla="*/ 146946 w 2859219"/>
              <a:gd name="connsiteY4" fmla="*/ 906651 h 976468"/>
              <a:gd name="connsiteX5" fmla="*/ 146946 w 2859219"/>
              <a:gd name="connsiteY5" fmla="*/ 906651 h 97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219" h="976468">
                <a:moveTo>
                  <a:pt x="2099733" y="0"/>
                </a:moveTo>
                <a:cubicBezTo>
                  <a:pt x="2476858" y="187917"/>
                  <a:pt x="2853984" y="375834"/>
                  <a:pt x="2859150" y="526942"/>
                </a:cubicBezTo>
                <a:cubicBezTo>
                  <a:pt x="2864316" y="678050"/>
                  <a:pt x="2582763" y="831742"/>
                  <a:pt x="2130729" y="906651"/>
                </a:cubicBezTo>
                <a:cubicBezTo>
                  <a:pt x="1678695" y="981560"/>
                  <a:pt x="477576" y="976393"/>
                  <a:pt x="146946" y="976393"/>
                </a:cubicBezTo>
                <a:cubicBezTo>
                  <a:pt x="-183684" y="976393"/>
                  <a:pt x="146946" y="906651"/>
                  <a:pt x="146946" y="906651"/>
                </a:cubicBezTo>
                <a:lnTo>
                  <a:pt x="146946" y="90665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>
            <a:extLst>
              <a:ext uri="{FF2B5EF4-FFF2-40B4-BE49-F238E27FC236}">
                <a16:creationId xmlns:a16="http://schemas.microsoft.com/office/drawing/2014/main" id="{445E051D-8884-6E34-1373-346AE8B64E86}"/>
              </a:ext>
            </a:extLst>
          </p:cNvPr>
          <p:cNvSpPr/>
          <p:nvPr/>
        </p:nvSpPr>
        <p:spPr>
          <a:xfrm>
            <a:off x="10259878" y="565688"/>
            <a:ext cx="906449" cy="1053885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67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929A-BFFF-1021-0D8A-070A03C83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Contribution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61456-C634-B6C8-2FA8-3908A0C55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estimating poses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extract our joint coordinates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calculate the angles between our joints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FDDA760-7F37-4955-BCB2-97BB06E9C099}"/>
              </a:ext>
            </a:extLst>
          </p:cNvPr>
          <p:cNvSpPr/>
          <p:nvPr/>
        </p:nvSpPr>
        <p:spPr>
          <a:xfrm>
            <a:off x="808661" y="934969"/>
            <a:ext cx="3461122" cy="976468"/>
          </a:xfrm>
          <a:custGeom>
            <a:avLst/>
            <a:gdLst>
              <a:gd name="connsiteX0" fmla="*/ 2099733 w 2859219"/>
              <a:gd name="connsiteY0" fmla="*/ 0 h 976468"/>
              <a:gd name="connsiteX1" fmla="*/ 2859150 w 2859219"/>
              <a:gd name="connsiteY1" fmla="*/ 526942 h 976468"/>
              <a:gd name="connsiteX2" fmla="*/ 2130729 w 2859219"/>
              <a:gd name="connsiteY2" fmla="*/ 906651 h 976468"/>
              <a:gd name="connsiteX3" fmla="*/ 146946 w 2859219"/>
              <a:gd name="connsiteY3" fmla="*/ 976393 h 976468"/>
              <a:gd name="connsiteX4" fmla="*/ 146946 w 2859219"/>
              <a:gd name="connsiteY4" fmla="*/ 906651 h 976468"/>
              <a:gd name="connsiteX5" fmla="*/ 146946 w 2859219"/>
              <a:gd name="connsiteY5" fmla="*/ 906651 h 97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219" h="976468">
                <a:moveTo>
                  <a:pt x="2099733" y="0"/>
                </a:moveTo>
                <a:cubicBezTo>
                  <a:pt x="2476858" y="187917"/>
                  <a:pt x="2853984" y="375834"/>
                  <a:pt x="2859150" y="526942"/>
                </a:cubicBezTo>
                <a:cubicBezTo>
                  <a:pt x="2864316" y="678050"/>
                  <a:pt x="2582763" y="831742"/>
                  <a:pt x="2130729" y="906651"/>
                </a:cubicBezTo>
                <a:cubicBezTo>
                  <a:pt x="1678695" y="981560"/>
                  <a:pt x="477576" y="976393"/>
                  <a:pt x="146946" y="976393"/>
                </a:cubicBezTo>
                <a:cubicBezTo>
                  <a:pt x="-183684" y="976393"/>
                  <a:pt x="146946" y="906651"/>
                  <a:pt x="146946" y="906651"/>
                </a:cubicBezTo>
                <a:lnTo>
                  <a:pt x="146946" y="90665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C59F007D-20C3-D776-8598-922A714E7324}"/>
              </a:ext>
            </a:extLst>
          </p:cNvPr>
          <p:cNvSpPr/>
          <p:nvPr/>
        </p:nvSpPr>
        <p:spPr>
          <a:xfrm>
            <a:off x="10259878" y="565688"/>
            <a:ext cx="906449" cy="1053885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6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11DC5-F044-9184-E927-4D9EBDF15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2" y="184275"/>
            <a:ext cx="10357666" cy="649759"/>
          </a:xfrm>
        </p:spPr>
        <p:txBody>
          <a:bodyPr>
            <a:normAutofit fontScale="90000"/>
          </a:bodyPr>
          <a:lstStyle/>
          <a:p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C8FA5-2B3B-7211-28FB-B5D457332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07FAC86-BCCC-BEDA-984C-155411C868C6}"/>
              </a:ext>
            </a:extLst>
          </p:cNvPr>
          <p:cNvSpPr/>
          <p:nvPr/>
        </p:nvSpPr>
        <p:spPr>
          <a:xfrm>
            <a:off x="706313" y="0"/>
            <a:ext cx="2138478" cy="898976"/>
          </a:xfrm>
          <a:custGeom>
            <a:avLst/>
            <a:gdLst>
              <a:gd name="connsiteX0" fmla="*/ 2099733 w 2859219"/>
              <a:gd name="connsiteY0" fmla="*/ 0 h 976468"/>
              <a:gd name="connsiteX1" fmla="*/ 2859150 w 2859219"/>
              <a:gd name="connsiteY1" fmla="*/ 526942 h 976468"/>
              <a:gd name="connsiteX2" fmla="*/ 2130729 w 2859219"/>
              <a:gd name="connsiteY2" fmla="*/ 906651 h 976468"/>
              <a:gd name="connsiteX3" fmla="*/ 146946 w 2859219"/>
              <a:gd name="connsiteY3" fmla="*/ 976393 h 976468"/>
              <a:gd name="connsiteX4" fmla="*/ 146946 w 2859219"/>
              <a:gd name="connsiteY4" fmla="*/ 906651 h 976468"/>
              <a:gd name="connsiteX5" fmla="*/ 146946 w 2859219"/>
              <a:gd name="connsiteY5" fmla="*/ 906651 h 97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219" h="976468">
                <a:moveTo>
                  <a:pt x="2099733" y="0"/>
                </a:moveTo>
                <a:cubicBezTo>
                  <a:pt x="2476858" y="187917"/>
                  <a:pt x="2853984" y="375834"/>
                  <a:pt x="2859150" y="526942"/>
                </a:cubicBezTo>
                <a:cubicBezTo>
                  <a:pt x="2864316" y="678050"/>
                  <a:pt x="2582763" y="831742"/>
                  <a:pt x="2130729" y="906651"/>
                </a:cubicBezTo>
                <a:cubicBezTo>
                  <a:pt x="1678695" y="981560"/>
                  <a:pt x="477576" y="976393"/>
                  <a:pt x="146946" y="976393"/>
                </a:cubicBezTo>
                <a:cubicBezTo>
                  <a:pt x="-183684" y="976393"/>
                  <a:pt x="146946" y="906651"/>
                  <a:pt x="146946" y="906651"/>
                </a:cubicBezTo>
                <a:lnTo>
                  <a:pt x="146946" y="90665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ightning Bolt 4">
            <a:extLst>
              <a:ext uri="{FF2B5EF4-FFF2-40B4-BE49-F238E27FC236}">
                <a16:creationId xmlns:a16="http://schemas.microsoft.com/office/drawing/2014/main" id="{B1FEC011-3E3C-CA01-AE75-09F3D624269D}"/>
              </a:ext>
            </a:extLst>
          </p:cNvPr>
          <p:cNvSpPr/>
          <p:nvPr/>
        </p:nvSpPr>
        <p:spPr>
          <a:xfrm>
            <a:off x="10579238" y="167582"/>
            <a:ext cx="906449" cy="1053885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D3B95-D08A-03C0-C487-0511A8445012}"/>
              </a:ext>
            </a:extLst>
          </p:cNvPr>
          <p:cNvSpPr txBox="1"/>
          <p:nvPr/>
        </p:nvSpPr>
        <p:spPr>
          <a:xfrm>
            <a:off x="808662" y="988941"/>
            <a:ext cx="6098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1 -</a:t>
            </a:r>
            <a:r>
              <a:rPr lang="en-US" sz="2000" b="1" dirty="0">
                <a:latin typeface="+mj-lt"/>
              </a:rPr>
              <a:t> Collection of body landmarks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3D22DA-47EF-4DF3-29B4-8F0C294F8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17" y="1543958"/>
            <a:ext cx="10631156" cy="52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48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CB2E72-0429-75DB-9510-AADE452918E2}"/>
              </a:ext>
            </a:extLst>
          </p:cNvPr>
          <p:cNvSpPr txBox="1"/>
          <p:nvPr/>
        </p:nvSpPr>
        <p:spPr>
          <a:xfrm>
            <a:off x="399488" y="343129"/>
            <a:ext cx="83707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2 – </a:t>
            </a:r>
            <a:r>
              <a:rPr lang="en-US" sz="2000" b="1" dirty="0">
                <a:latin typeface="+mj-lt"/>
              </a:rPr>
              <a:t>detected all body landmarks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787E91-2E12-9EB3-D1DA-8883E316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875" y="844061"/>
            <a:ext cx="9990507" cy="577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5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77A3F4-7EEF-30C3-F2F7-8C0D0980BADB}"/>
              </a:ext>
            </a:extLst>
          </p:cNvPr>
          <p:cNvSpPr txBox="1"/>
          <p:nvPr/>
        </p:nvSpPr>
        <p:spPr>
          <a:xfrm>
            <a:off x="344156" y="192148"/>
            <a:ext cx="91414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3 – </a:t>
            </a:r>
            <a:r>
              <a:rPr lang="en-US" sz="2000" b="1" dirty="0">
                <a:latin typeface="+mj-lt"/>
              </a:rPr>
              <a:t>we've got the coordinates for each and every landmark within our body</a:t>
            </a:r>
          </a:p>
        </p:txBody>
      </p:sp>
      <p:pic>
        <p:nvPicPr>
          <p:cNvPr id="5" name="Picture 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C6AB183-EF0D-3A13-67C6-FADEC7CDA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69" y="569514"/>
            <a:ext cx="10510576" cy="62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2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163F-82C7-D2C0-568F-CD870E3D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29" y="1"/>
            <a:ext cx="10515398" cy="953146"/>
          </a:xfrm>
        </p:spPr>
        <p:txBody>
          <a:bodyPr>
            <a:normAutofit/>
          </a:bodyPr>
          <a:lstStyle/>
          <a:p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Architecture</a:t>
            </a:r>
            <a:endParaRPr lang="en-US" sz="5400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F8DF69F-E4E9-8F8A-2687-72B78CE1BFED}"/>
              </a:ext>
            </a:extLst>
          </p:cNvPr>
          <p:cNvSpPr/>
          <p:nvPr/>
        </p:nvSpPr>
        <p:spPr>
          <a:xfrm>
            <a:off x="706313" y="131736"/>
            <a:ext cx="3067524" cy="883402"/>
          </a:xfrm>
          <a:custGeom>
            <a:avLst/>
            <a:gdLst>
              <a:gd name="connsiteX0" fmla="*/ 2099733 w 2859219"/>
              <a:gd name="connsiteY0" fmla="*/ 0 h 976468"/>
              <a:gd name="connsiteX1" fmla="*/ 2859150 w 2859219"/>
              <a:gd name="connsiteY1" fmla="*/ 526942 h 976468"/>
              <a:gd name="connsiteX2" fmla="*/ 2130729 w 2859219"/>
              <a:gd name="connsiteY2" fmla="*/ 906651 h 976468"/>
              <a:gd name="connsiteX3" fmla="*/ 146946 w 2859219"/>
              <a:gd name="connsiteY3" fmla="*/ 976393 h 976468"/>
              <a:gd name="connsiteX4" fmla="*/ 146946 w 2859219"/>
              <a:gd name="connsiteY4" fmla="*/ 906651 h 976468"/>
              <a:gd name="connsiteX5" fmla="*/ 146946 w 2859219"/>
              <a:gd name="connsiteY5" fmla="*/ 906651 h 97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219" h="976468">
                <a:moveTo>
                  <a:pt x="2099733" y="0"/>
                </a:moveTo>
                <a:cubicBezTo>
                  <a:pt x="2476858" y="187917"/>
                  <a:pt x="2853984" y="375834"/>
                  <a:pt x="2859150" y="526942"/>
                </a:cubicBezTo>
                <a:cubicBezTo>
                  <a:pt x="2864316" y="678050"/>
                  <a:pt x="2582763" y="831742"/>
                  <a:pt x="2130729" y="906651"/>
                </a:cubicBezTo>
                <a:cubicBezTo>
                  <a:pt x="1678695" y="981560"/>
                  <a:pt x="477576" y="976393"/>
                  <a:pt x="146946" y="976393"/>
                </a:cubicBezTo>
                <a:cubicBezTo>
                  <a:pt x="-183684" y="976393"/>
                  <a:pt x="146946" y="906651"/>
                  <a:pt x="146946" y="906651"/>
                </a:cubicBezTo>
                <a:lnTo>
                  <a:pt x="146946" y="90665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D08CE8-50C3-42FF-44FA-278A64C2FEF6}"/>
              </a:ext>
            </a:extLst>
          </p:cNvPr>
          <p:cNvSpPr/>
          <p:nvPr/>
        </p:nvSpPr>
        <p:spPr>
          <a:xfrm>
            <a:off x="666997" y="1247619"/>
            <a:ext cx="2193010" cy="1022888"/>
          </a:xfrm>
          <a:prstGeom prst="round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Data collection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DF642B-3171-4DF8-98A6-A07FCD715C13}"/>
              </a:ext>
            </a:extLst>
          </p:cNvPr>
          <p:cNvSpPr/>
          <p:nvPr/>
        </p:nvSpPr>
        <p:spPr>
          <a:xfrm>
            <a:off x="4177078" y="1247619"/>
            <a:ext cx="2193010" cy="102288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Recolor image to RGB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01E9D3B-3784-18E2-012C-E4DB55C66477}"/>
              </a:ext>
            </a:extLst>
          </p:cNvPr>
          <p:cNvSpPr/>
          <p:nvPr/>
        </p:nvSpPr>
        <p:spPr>
          <a:xfrm>
            <a:off x="7687159" y="1247619"/>
            <a:ext cx="2193010" cy="1022888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Make detection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ABE959-E022-7C00-916C-F243121B1112}"/>
              </a:ext>
            </a:extLst>
          </p:cNvPr>
          <p:cNvSpPr/>
          <p:nvPr/>
        </p:nvSpPr>
        <p:spPr>
          <a:xfrm>
            <a:off x="9802677" y="3285641"/>
            <a:ext cx="2193010" cy="102288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Extract landmarks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6FC5871-EDA2-DAC9-5925-3F8A9E0C6C3A}"/>
              </a:ext>
            </a:extLst>
          </p:cNvPr>
          <p:cNvSpPr/>
          <p:nvPr/>
        </p:nvSpPr>
        <p:spPr>
          <a:xfrm>
            <a:off x="7826645" y="5315908"/>
            <a:ext cx="2193010" cy="1022888"/>
          </a:xfrm>
          <a:prstGeom prst="round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Get coordinates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B6C4B83-B21B-31D4-9522-BE3A7385F1F7}"/>
              </a:ext>
            </a:extLst>
          </p:cNvPr>
          <p:cNvSpPr/>
          <p:nvPr/>
        </p:nvSpPr>
        <p:spPr>
          <a:xfrm>
            <a:off x="4396353" y="5323663"/>
            <a:ext cx="2193010" cy="102288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Calculate angle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A534382-849C-E45B-03E0-A48F21BA4979}"/>
              </a:ext>
            </a:extLst>
          </p:cNvPr>
          <p:cNvSpPr/>
          <p:nvPr/>
        </p:nvSpPr>
        <p:spPr>
          <a:xfrm>
            <a:off x="847240" y="5323663"/>
            <a:ext cx="2193010" cy="102288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Curl counter variables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445FAA-F67A-2D15-E637-308C7580C465}"/>
              </a:ext>
            </a:extLst>
          </p:cNvPr>
          <p:cNvSpPr/>
          <p:nvPr/>
        </p:nvSpPr>
        <p:spPr>
          <a:xfrm>
            <a:off x="14206" y="3285641"/>
            <a:ext cx="2193010" cy="102288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Incerment</a:t>
            </a:r>
            <a:r>
              <a:rPr lang="en-US" b="1" dirty="0"/>
              <a:t> curl counter if angle less then 30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AED2BFB-6EDD-B2E6-8285-25F361F8FFCB}"/>
              </a:ext>
            </a:extLst>
          </p:cNvPr>
          <p:cNvSpPr/>
          <p:nvPr/>
        </p:nvSpPr>
        <p:spPr>
          <a:xfrm>
            <a:off x="3040250" y="1580827"/>
            <a:ext cx="1043553" cy="387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90F5542-D874-7D56-F070-74B765251AF7}"/>
              </a:ext>
            </a:extLst>
          </p:cNvPr>
          <p:cNvSpPr/>
          <p:nvPr/>
        </p:nvSpPr>
        <p:spPr>
          <a:xfrm>
            <a:off x="6506847" y="1580827"/>
            <a:ext cx="1043553" cy="387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547C90C-88C6-3906-356B-A3673E78E48A}"/>
              </a:ext>
            </a:extLst>
          </p:cNvPr>
          <p:cNvSpPr/>
          <p:nvPr/>
        </p:nvSpPr>
        <p:spPr>
          <a:xfrm flipH="1">
            <a:off x="6632268" y="5633625"/>
            <a:ext cx="1043553" cy="387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3E4A0EF-867B-47FB-F3E8-D33E147B39F9}"/>
              </a:ext>
            </a:extLst>
          </p:cNvPr>
          <p:cNvSpPr/>
          <p:nvPr/>
        </p:nvSpPr>
        <p:spPr>
          <a:xfrm flipH="1">
            <a:off x="3191074" y="5649111"/>
            <a:ext cx="1043553" cy="387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Bent 21">
            <a:extLst>
              <a:ext uri="{FF2B5EF4-FFF2-40B4-BE49-F238E27FC236}">
                <a16:creationId xmlns:a16="http://schemas.microsoft.com/office/drawing/2014/main" id="{FD8875E3-961E-6D47-ED4C-1E227322F28C}"/>
              </a:ext>
            </a:extLst>
          </p:cNvPr>
          <p:cNvSpPr/>
          <p:nvPr/>
        </p:nvSpPr>
        <p:spPr>
          <a:xfrm rot="5400000">
            <a:off x="9868441" y="1840525"/>
            <a:ext cx="1557581" cy="1038190"/>
          </a:xfrm>
          <a:prstGeom prst="bentArrow">
            <a:avLst>
              <a:gd name="adj1" fmla="val 25000"/>
              <a:gd name="adj2" fmla="val 2413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Bent 22">
            <a:extLst>
              <a:ext uri="{FF2B5EF4-FFF2-40B4-BE49-F238E27FC236}">
                <a16:creationId xmlns:a16="http://schemas.microsoft.com/office/drawing/2014/main" id="{B52C3F46-B8A9-B519-2993-C333C9E24551}"/>
              </a:ext>
            </a:extLst>
          </p:cNvPr>
          <p:cNvSpPr/>
          <p:nvPr/>
        </p:nvSpPr>
        <p:spPr>
          <a:xfrm rot="10800000">
            <a:off x="10128137" y="4510003"/>
            <a:ext cx="1038190" cy="1666069"/>
          </a:xfrm>
          <a:prstGeom prst="bentArrow">
            <a:avLst>
              <a:gd name="adj1" fmla="val 25000"/>
              <a:gd name="adj2" fmla="val 2413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A01CC090-07C8-907A-11A4-E31B4C653CDF}"/>
              </a:ext>
            </a:extLst>
          </p:cNvPr>
          <p:cNvSpPr/>
          <p:nvPr/>
        </p:nvSpPr>
        <p:spPr>
          <a:xfrm rot="16200000">
            <a:off x="-126567" y="5105385"/>
            <a:ext cx="1309607" cy="421043"/>
          </a:xfrm>
          <a:prstGeom prst="bentArrow">
            <a:avLst>
              <a:gd name="adj1" fmla="val 25000"/>
              <a:gd name="adj2" fmla="val 24138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41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77911-4250-D656-4781-7917D18BB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63611"/>
            <a:ext cx="10357666" cy="660290"/>
          </a:xfrm>
        </p:spPr>
        <p:txBody>
          <a:bodyPr/>
          <a:lstStyle/>
          <a:p>
            <a:r>
              <a:rPr lang="en-US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D1D99-9B49-A9F1-920D-33BFCD100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874643"/>
            <a:ext cx="10357666" cy="525945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calculate our angle and we used a little bit of trig we then went and extracted our </a:t>
            </a:r>
            <a:r>
              <a:rPr lang="en-US" b="1" dirty="0" err="1"/>
              <a:t>threedifferent</a:t>
            </a:r>
            <a:r>
              <a:rPr lang="en-US" b="1" dirty="0"/>
              <a:t> coordinates our shoulder our elbow and our wrist and then we used our calculated angle function </a:t>
            </a:r>
            <a:r>
              <a:rPr lang="en-US" b="1" dirty="0" err="1"/>
              <a:t>toactually</a:t>
            </a:r>
            <a:r>
              <a:rPr lang="en-US" b="1" dirty="0"/>
              <a:t> be able to do that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0DB4F8CC-C02A-B567-257A-F56F58472E23}"/>
              </a:ext>
            </a:extLst>
          </p:cNvPr>
          <p:cNvSpPr/>
          <p:nvPr/>
        </p:nvSpPr>
        <p:spPr>
          <a:xfrm>
            <a:off x="706313" y="126889"/>
            <a:ext cx="2138478" cy="660290"/>
          </a:xfrm>
          <a:custGeom>
            <a:avLst/>
            <a:gdLst>
              <a:gd name="connsiteX0" fmla="*/ 2099733 w 2859219"/>
              <a:gd name="connsiteY0" fmla="*/ 0 h 976468"/>
              <a:gd name="connsiteX1" fmla="*/ 2859150 w 2859219"/>
              <a:gd name="connsiteY1" fmla="*/ 526942 h 976468"/>
              <a:gd name="connsiteX2" fmla="*/ 2130729 w 2859219"/>
              <a:gd name="connsiteY2" fmla="*/ 906651 h 976468"/>
              <a:gd name="connsiteX3" fmla="*/ 146946 w 2859219"/>
              <a:gd name="connsiteY3" fmla="*/ 976393 h 976468"/>
              <a:gd name="connsiteX4" fmla="*/ 146946 w 2859219"/>
              <a:gd name="connsiteY4" fmla="*/ 906651 h 976468"/>
              <a:gd name="connsiteX5" fmla="*/ 146946 w 2859219"/>
              <a:gd name="connsiteY5" fmla="*/ 906651 h 976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59219" h="976468">
                <a:moveTo>
                  <a:pt x="2099733" y="0"/>
                </a:moveTo>
                <a:cubicBezTo>
                  <a:pt x="2476858" y="187917"/>
                  <a:pt x="2853984" y="375834"/>
                  <a:pt x="2859150" y="526942"/>
                </a:cubicBezTo>
                <a:cubicBezTo>
                  <a:pt x="2864316" y="678050"/>
                  <a:pt x="2582763" y="831742"/>
                  <a:pt x="2130729" y="906651"/>
                </a:cubicBezTo>
                <a:cubicBezTo>
                  <a:pt x="1678695" y="981560"/>
                  <a:pt x="477576" y="976393"/>
                  <a:pt x="146946" y="976393"/>
                </a:cubicBezTo>
                <a:cubicBezTo>
                  <a:pt x="-183684" y="976393"/>
                  <a:pt x="146946" y="906651"/>
                  <a:pt x="146946" y="906651"/>
                </a:cubicBezTo>
                <a:lnTo>
                  <a:pt x="146946" y="906651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omputer screen shot of a computer program&#10;&#10;Description automatically generated">
            <a:extLst>
              <a:ext uri="{FF2B5EF4-FFF2-40B4-BE49-F238E27FC236}">
                <a16:creationId xmlns:a16="http://schemas.microsoft.com/office/drawing/2014/main" id="{1DAA51D2-037B-7391-DF03-F95B41EC7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59" y="2311511"/>
            <a:ext cx="11775882" cy="4419600"/>
          </a:xfrm>
          <a:prstGeom prst="rect">
            <a:avLst/>
          </a:prstGeom>
        </p:spPr>
      </p:pic>
      <p:sp>
        <p:nvSpPr>
          <p:cNvPr id="7" name="Lightning Bolt 6">
            <a:extLst>
              <a:ext uri="{FF2B5EF4-FFF2-40B4-BE49-F238E27FC236}">
                <a16:creationId xmlns:a16="http://schemas.microsoft.com/office/drawing/2014/main" id="{C123731A-3817-C41D-826F-37530EB26F17}"/>
              </a:ext>
            </a:extLst>
          </p:cNvPr>
          <p:cNvSpPr/>
          <p:nvPr/>
        </p:nvSpPr>
        <p:spPr>
          <a:xfrm>
            <a:off x="10579238" y="167582"/>
            <a:ext cx="906449" cy="1053885"/>
          </a:xfrm>
          <a:prstGeom prst="lightningBol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7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theme/theme1.xml><?xml version="1.0" encoding="utf-8"?>
<a:theme xmlns:a="http://schemas.openxmlformats.org/drawingml/2006/main" name="VeniceBeachVTI">
  <a:themeElements>
    <a:clrScheme name="AnalogousFromDarkSeedLeftStep">
      <a:dk1>
        <a:srgbClr val="000000"/>
      </a:dk1>
      <a:lt1>
        <a:srgbClr val="FFFFFF"/>
      </a:lt1>
      <a:dk2>
        <a:srgbClr val="1A1634"/>
      </a:dk2>
      <a:lt2>
        <a:srgbClr val="F0F3F3"/>
      </a:lt2>
      <a:accent1>
        <a:srgbClr val="E72950"/>
      </a:accent1>
      <a:accent2>
        <a:srgbClr val="D5178E"/>
      </a:accent2>
      <a:accent3>
        <a:srgbClr val="DF29E7"/>
      </a:accent3>
      <a:accent4>
        <a:srgbClr val="7E17D5"/>
      </a:accent4>
      <a:accent5>
        <a:srgbClr val="4129E7"/>
      </a:accent5>
      <a:accent6>
        <a:srgbClr val="174ED5"/>
      </a:accent6>
      <a:hlink>
        <a:srgbClr val="7351C5"/>
      </a:hlink>
      <a:folHlink>
        <a:srgbClr val="7F7F7F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171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Abadi</vt:lpstr>
      <vt:lpstr>Arial</vt:lpstr>
      <vt:lpstr>Avenir Next LT Pro</vt:lpstr>
      <vt:lpstr>Avenir Next LT Pro Light</vt:lpstr>
      <vt:lpstr>Wingdings</vt:lpstr>
      <vt:lpstr>VeniceBeachVTI</vt:lpstr>
      <vt:lpstr>AI Coach</vt:lpstr>
      <vt:lpstr>Task Description</vt:lpstr>
      <vt:lpstr>Demo</vt:lpstr>
      <vt:lpstr>Contribution</vt:lpstr>
      <vt:lpstr>Data</vt:lpstr>
      <vt:lpstr>PowerPoint Presentation</vt:lpstr>
      <vt:lpstr>PowerPoint Presentation</vt:lpstr>
      <vt:lpstr>Architecture</vt:lpstr>
      <vt:lpstr>Method</vt:lpstr>
      <vt:lpstr>PowerPoint Presentation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Coach</dc:title>
  <dc:creator>' Alaa '</dc:creator>
  <cp:lastModifiedBy>' Alaa '</cp:lastModifiedBy>
  <cp:revision>5</cp:revision>
  <dcterms:created xsi:type="dcterms:W3CDTF">2024-04-09T05:44:58Z</dcterms:created>
  <dcterms:modified xsi:type="dcterms:W3CDTF">2024-04-09T16:27:17Z</dcterms:modified>
</cp:coreProperties>
</file>