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261" y="-8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44862"/>
            <a:ext cx="2418080"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3849623" y="9912807"/>
            <a:ext cx="210820" cy="165734"/>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38100">
              <a:lnSpc>
                <a:spcPts val="11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27.png"/><Relationship Id="rId7" Type="http://schemas.openxmlformats.org/officeDocument/2006/relationships/slide" Target="slide8.xml"/><Relationship Id="rId2" Type="http://schemas.openxmlformats.org/officeDocument/2006/relationships/hyperlink" Target="https://coddyschool.com/upload/Flask_Web_Development_Developing.pdf" TargetMode="Externa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9.xml"/><Relationship Id="rId10" Type="http://schemas.openxmlformats.org/officeDocument/2006/relationships/slide" Target="slide22.xml"/><Relationship Id="rId4" Type="http://schemas.openxmlformats.org/officeDocument/2006/relationships/slide" Target="slide16.xml"/><Relationship Id="rId9" Type="http://schemas.openxmlformats.org/officeDocument/2006/relationships/slide" Target="slide24.xml"/></Relationships>
</file>

<file path=ppt/slides/_rels/slide4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hyperlink" Target="http://ethesis.nitrkl.ac.in/2503/" TargetMode="Externa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6.xml"/><Relationship Id="rId4" Type="http://schemas.openxmlformats.org/officeDocument/2006/relationships/slide" Target="slide25.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8.xml"/><Relationship Id="rId1" Type="http://schemas.openxmlformats.org/officeDocument/2006/relationships/slideLayout" Target="../slideLayouts/slideLayout5.xml"/><Relationship Id="rId5" Type="http://schemas.openxmlformats.org/officeDocument/2006/relationships/slide" Target="slide12.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07007" y="775765"/>
            <a:ext cx="4318635" cy="4289123"/>
          </a:xfrm>
          <a:prstGeom prst="rect">
            <a:avLst/>
          </a:prstGeom>
        </p:spPr>
        <p:txBody>
          <a:bodyPr vert="horz" wrap="square" lIns="0" tIns="110490" rIns="0" bIns="0" rtlCol="0">
            <a:spAutoFit/>
          </a:bodyPr>
          <a:lstStyle/>
          <a:p>
            <a:pPr marL="6350" algn="ctr">
              <a:lnSpc>
                <a:spcPct val="100000"/>
              </a:lnSpc>
              <a:spcBef>
                <a:spcPts val="870"/>
              </a:spcBef>
            </a:pPr>
            <a:r>
              <a:rPr sz="1400" b="1" spc="-10" dirty="0">
                <a:latin typeface="Times New Roman"/>
                <a:cs typeface="Times New Roman"/>
              </a:rPr>
              <a:t>A</a:t>
            </a:r>
            <a:endParaRPr sz="1400" dirty="0">
              <a:latin typeface="Times New Roman"/>
              <a:cs typeface="Times New Roman"/>
            </a:endParaRPr>
          </a:p>
          <a:p>
            <a:pPr marL="8255" algn="ctr">
              <a:lnSpc>
                <a:spcPct val="100000"/>
              </a:lnSpc>
              <a:spcBef>
                <a:spcPts val="765"/>
              </a:spcBef>
            </a:pPr>
            <a:r>
              <a:rPr sz="1400" b="1" dirty="0">
                <a:latin typeface="Times New Roman"/>
                <a:cs typeface="Times New Roman"/>
              </a:rPr>
              <a:t>MINI</a:t>
            </a:r>
            <a:r>
              <a:rPr sz="1400" b="1" spc="-20" dirty="0">
                <a:latin typeface="Times New Roman"/>
                <a:cs typeface="Times New Roman"/>
              </a:rPr>
              <a:t> </a:t>
            </a:r>
            <a:r>
              <a:rPr sz="1400" b="1" spc="-5" dirty="0">
                <a:latin typeface="Times New Roman"/>
                <a:cs typeface="Times New Roman"/>
              </a:rPr>
              <a:t>PROJECT</a:t>
            </a:r>
            <a:r>
              <a:rPr sz="1400" b="1" spc="10" dirty="0">
                <a:latin typeface="Times New Roman"/>
                <a:cs typeface="Times New Roman"/>
              </a:rPr>
              <a:t> </a:t>
            </a:r>
            <a:r>
              <a:rPr sz="1400" b="1" spc="-20" dirty="0">
                <a:latin typeface="Times New Roman"/>
                <a:cs typeface="Times New Roman"/>
              </a:rPr>
              <a:t>REPORT</a:t>
            </a:r>
            <a:endParaRPr sz="1400" dirty="0">
              <a:latin typeface="Times New Roman"/>
              <a:cs typeface="Times New Roman"/>
            </a:endParaRPr>
          </a:p>
          <a:p>
            <a:pPr marL="4445" algn="ctr">
              <a:lnSpc>
                <a:spcPct val="100000"/>
              </a:lnSpc>
              <a:spcBef>
                <a:spcPts val="725"/>
              </a:spcBef>
            </a:pPr>
            <a:r>
              <a:rPr sz="1400" b="1" spc="-30" dirty="0">
                <a:latin typeface="Times New Roman"/>
                <a:cs typeface="Times New Roman"/>
              </a:rPr>
              <a:t>on</a:t>
            </a:r>
            <a:endParaRPr sz="1400" dirty="0">
              <a:latin typeface="Times New Roman"/>
              <a:cs typeface="Times New Roman"/>
            </a:endParaRPr>
          </a:p>
          <a:p>
            <a:pPr marR="169545" algn="ctr">
              <a:lnSpc>
                <a:spcPct val="100000"/>
              </a:lnSpc>
              <a:spcBef>
                <a:spcPts val="760"/>
              </a:spcBef>
            </a:pPr>
            <a:r>
              <a:rPr sz="1600" b="1" spc="-5" dirty="0">
                <a:latin typeface="Times New Roman"/>
                <a:cs typeface="Times New Roman"/>
              </a:rPr>
              <a:t>SUMMARIZING AUDIO</a:t>
            </a:r>
            <a:r>
              <a:rPr sz="1600" b="1" dirty="0">
                <a:latin typeface="Times New Roman"/>
                <a:cs typeface="Times New Roman"/>
              </a:rPr>
              <a:t> </a:t>
            </a:r>
            <a:r>
              <a:rPr sz="1600" b="1" spc="-5" dirty="0">
                <a:latin typeface="Times New Roman"/>
                <a:cs typeface="Times New Roman"/>
              </a:rPr>
              <a:t>FILES </a:t>
            </a:r>
            <a:r>
              <a:rPr sz="1600" b="1" dirty="0">
                <a:latin typeface="Times New Roman"/>
                <a:cs typeface="Times New Roman"/>
              </a:rPr>
              <a:t>IN</a:t>
            </a:r>
            <a:r>
              <a:rPr sz="1600" b="1" spc="-5" dirty="0">
                <a:latin typeface="Times New Roman"/>
                <a:cs typeface="Times New Roman"/>
              </a:rPr>
              <a:t> PYTHON</a:t>
            </a:r>
            <a:endParaRPr sz="1600" dirty="0">
              <a:latin typeface="Times New Roman"/>
              <a:cs typeface="Times New Roman"/>
            </a:endParaRPr>
          </a:p>
          <a:p>
            <a:pPr>
              <a:lnSpc>
                <a:spcPct val="100000"/>
              </a:lnSpc>
              <a:spcBef>
                <a:spcPts val="15"/>
              </a:spcBef>
            </a:pPr>
            <a:endParaRPr sz="1850" dirty="0">
              <a:latin typeface="Times New Roman"/>
              <a:cs typeface="Times New Roman"/>
            </a:endParaRPr>
          </a:p>
          <a:p>
            <a:pPr marL="12065" marR="5080" algn="ctr">
              <a:lnSpc>
                <a:spcPct val="144400"/>
              </a:lnSpc>
            </a:pPr>
            <a:r>
              <a:rPr sz="1400" b="1" spc="-10" dirty="0">
                <a:latin typeface="Times New Roman"/>
                <a:cs typeface="Times New Roman"/>
              </a:rPr>
              <a:t>Submitted</a:t>
            </a:r>
            <a:r>
              <a:rPr sz="1400" b="1" spc="5" dirty="0">
                <a:latin typeface="Times New Roman"/>
                <a:cs typeface="Times New Roman"/>
              </a:rPr>
              <a:t> </a:t>
            </a:r>
            <a:r>
              <a:rPr sz="1400" b="1" dirty="0">
                <a:latin typeface="Times New Roman"/>
                <a:cs typeface="Times New Roman"/>
              </a:rPr>
              <a:t>to</a:t>
            </a:r>
            <a:r>
              <a:rPr sz="1400" b="1" spc="-10" dirty="0">
                <a:latin typeface="Times New Roman"/>
                <a:cs typeface="Times New Roman"/>
              </a:rPr>
              <a:t> </a:t>
            </a:r>
            <a:r>
              <a:rPr sz="1400" b="1" spc="-5" dirty="0">
                <a:latin typeface="Times New Roman"/>
                <a:cs typeface="Times New Roman"/>
              </a:rPr>
              <a:t>the</a:t>
            </a:r>
            <a:r>
              <a:rPr sz="1400" b="1" spc="15" dirty="0">
                <a:latin typeface="Times New Roman"/>
                <a:cs typeface="Times New Roman"/>
              </a:rPr>
              <a:t> </a:t>
            </a:r>
            <a:r>
              <a:rPr sz="1400" b="1" spc="-10" dirty="0">
                <a:latin typeface="Times New Roman"/>
                <a:cs typeface="Times New Roman"/>
              </a:rPr>
              <a:t>Faculty</a:t>
            </a:r>
            <a:r>
              <a:rPr sz="1400" b="1" spc="35" dirty="0">
                <a:latin typeface="Times New Roman"/>
                <a:cs typeface="Times New Roman"/>
              </a:rPr>
              <a:t> </a:t>
            </a:r>
            <a:r>
              <a:rPr sz="1400" b="1" spc="-20" dirty="0">
                <a:latin typeface="Times New Roman"/>
                <a:cs typeface="Times New Roman"/>
              </a:rPr>
              <a:t>of</a:t>
            </a:r>
            <a:r>
              <a:rPr sz="1400" b="1" spc="25" dirty="0">
                <a:latin typeface="Times New Roman"/>
                <a:cs typeface="Times New Roman"/>
              </a:rPr>
              <a:t> </a:t>
            </a:r>
            <a:r>
              <a:rPr sz="1400" b="1" spc="-10" dirty="0">
                <a:latin typeface="Times New Roman"/>
                <a:cs typeface="Times New Roman"/>
              </a:rPr>
              <a:t>Engineering</a:t>
            </a:r>
            <a:r>
              <a:rPr sz="1400" b="1" spc="10" dirty="0">
                <a:latin typeface="Times New Roman"/>
                <a:cs typeface="Times New Roman"/>
              </a:rPr>
              <a:t> </a:t>
            </a:r>
            <a:r>
              <a:rPr sz="1400" b="1" spc="-10" dirty="0">
                <a:latin typeface="Times New Roman"/>
                <a:cs typeface="Times New Roman"/>
              </a:rPr>
              <a:t>and</a:t>
            </a:r>
            <a:r>
              <a:rPr sz="1400" b="1" spc="10" dirty="0">
                <a:latin typeface="Times New Roman"/>
                <a:cs typeface="Times New Roman"/>
              </a:rPr>
              <a:t> </a:t>
            </a:r>
            <a:r>
              <a:rPr sz="1400" b="1" spc="-5" dirty="0">
                <a:latin typeface="Times New Roman"/>
                <a:cs typeface="Times New Roman"/>
              </a:rPr>
              <a:t>Technology </a:t>
            </a:r>
            <a:r>
              <a:rPr sz="1400" b="1" spc="-335" dirty="0">
                <a:latin typeface="Times New Roman"/>
                <a:cs typeface="Times New Roman"/>
              </a:rPr>
              <a:t> </a:t>
            </a:r>
            <a:r>
              <a:rPr sz="1400" b="1" spc="-5" dirty="0">
                <a:latin typeface="Times New Roman"/>
                <a:cs typeface="Times New Roman"/>
              </a:rPr>
              <a:t>B.Tech</a:t>
            </a:r>
            <a:r>
              <a:rPr sz="1400" b="1" spc="-15" dirty="0">
                <a:latin typeface="Times New Roman"/>
                <a:cs typeface="Times New Roman"/>
              </a:rPr>
              <a:t> </a:t>
            </a:r>
            <a:r>
              <a:rPr sz="1400" b="1" spc="-5" dirty="0">
                <a:latin typeface="Times New Roman"/>
                <a:cs typeface="Times New Roman"/>
              </a:rPr>
              <a:t>-</a:t>
            </a:r>
            <a:r>
              <a:rPr sz="1400" b="1" dirty="0">
                <a:latin typeface="Times New Roman"/>
                <a:cs typeface="Times New Roman"/>
              </a:rPr>
              <a:t> </a:t>
            </a:r>
            <a:r>
              <a:rPr sz="1400" b="1" spc="-5" dirty="0">
                <a:latin typeface="Times New Roman"/>
                <a:cs typeface="Times New Roman"/>
              </a:rPr>
              <a:t>VI</a:t>
            </a:r>
            <a:r>
              <a:rPr sz="1400" b="1" spc="20" dirty="0">
                <a:latin typeface="Times New Roman"/>
                <a:cs typeface="Times New Roman"/>
              </a:rPr>
              <a:t> </a:t>
            </a:r>
            <a:r>
              <a:rPr sz="1400" b="1" spc="-10" dirty="0">
                <a:latin typeface="Times New Roman"/>
                <a:cs typeface="Times New Roman"/>
              </a:rPr>
              <a:t>Semester</a:t>
            </a:r>
            <a:endParaRPr sz="1400" dirty="0">
              <a:latin typeface="Times New Roman"/>
              <a:cs typeface="Times New Roman"/>
            </a:endParaRPr>
          </a:p>
          <a:p>
            <a:pPr>
              <a:lnSpc>
                <a:spcPct val="100000"/>
              </a:lnSpc>
            </a:pPr>
            <a:endParaRPr sz="1500" dirty="0">
              <a:latin typeface="Times New Roman"/>
              <a:cs typeface="Times New Roman"/>
            </a:endParaRPr>
          </a:p>
          <a:p>
            <a:pPr marL="11430" algn="ctr">
              <a:lnSpc>
                <a:spcPct val="100000"/>
              </a:lnSpc>
              <a:spcBef>
                <a:spcPts val="1065"/>
              </a:spcBef>
            </a:pPr>
            <a:r>
              <a:rPr sz="1200" spc="-10" dirty="0">
                <a:latin typeface="Times New Roman"/>
                <a:cs typeface="Times New Roman"/>
              </a:rPr>
              <a:t>By</a:t>
            </a:r>
            <a:endParaRPr sz="1200" dirty="0">
              <a:latin typeface="Times New Roman"/>
              <a:cs typeface="Times New Roman"/>
            </a:endParaRPr>
          </a:p>
          <a:p>
            <a:pPr marL="859790" marR="770255" indent="-23495" algn="ctr">
              <a:lnSpc>
                <a:spcPct val="143300"/>
              </a:lnSpc>
              <a:spcBef>
                <a:spcPts val="50"/>
              </a:spcBef>
            </a:pPr>
            <a:r>
              <a:rPr sz="1200" b="1" spc="-5" dirty="0">
                <a:latin typeface="Times New Roman"/>
                <a:cs typeface="Times New Roman"/>
              </a:rPr>
              <a:t>I.YESHWANTH</a:t>
            </a:r>
            <a:r>
              <a:rPr sz="1200" b="1" dirty="0">
                <a:latin typeface="Times New Roman"/>
                <a:cs typeface="Times New Roman"/>
              </a:rPr>
              <a:t> </a:t>
            </a:r>
            <a:r>
              <a:rPr sz="1200" b="1" spc="-5" dirty="0">
                <a:latin typeface="Times New Roman"/>
                <a:cs typeface="Times New Roman"/>
              </a:rPr>
              <a:t>REDDY </a:t>
            </a:r>
            <a:endParaRPr lang="en-US" sz="1200" b="1" spc="-5" dirty="0">
              <a:latin typeface="Times New Roman"/>
              <a:cs typeface="Times New Roman"/>
            </a:endParaRPr>
          </a:p>
          <a:p>
            <a:pPr marL="859790" marR="770255" indent="-23495" algn="ctr">
              <a:lnSpc>
                <a:spcPct val="143300"/>
              </a:lnSpc>
              <a:spcBef>
                <a:spcPts val="50"/>
              </a:spcBef>
            </a:pPr>
            <a:r>
              <a:rPr sz="1200" b="1" dirty="0">
                <a:latin typeface="Times New Roman"/>
                <a:cs typeface="Times New Roman"/>
              </a:rPr>
              <a:t>B21CS131</a:t>
            </a:r>
            <a:endParaRPr sz="1200" dirty="0">
              <a:latin typeface="Times New Roman"/>
              <a:cs typeface="Times New Roman"/>
            </a:endParaRPr>
          </a:p>
          <a:p>
            <a:pPr>
              <a:lnSpc>
                <a:spcPct val="100000"/>
              </a:lnSpc>
            </a:pPr>
            <a:endParaRPr sz="1300" dirty="0">
              <a:latin typeface="Times New Roman"/>
              <a:cs typeface="Times New Roman"/>
            </a:endParaRPr>
          </a:p>
          <a:p>
            <a:pPr marR="136525" algn="ctr">
              <a:lnSpc>
                <a:spcPct val="100000"/>
              </a:lnSpc>
              <a:spcBef>
                <a:spcPts val="985"/>
              </a:spcBef>
            </a:pPr>
            <a:r>
              <a:rPr sz="1100" spc="-15" dirty="0">
                <a:latin typeface="Times New Roman"/>
                <a:cs typeface="Times New Roman"/>
              </a:rPr>
              <a:t>Under</a:t>
            </a:r>
            <a:r>
              <a:rPr sz="1100" spc="20" dirty="0">
                <a:latin typeface="Times New Roman"/>
                <a:cs typeface="Times New Roman"/>
              </a:rPr>
              <a:t> </a:t>
            </a:r>
            <a:r>
              <a:rPr sz="1100" dirty="0">
                <a:latin typeface="Times New Roman"/>
                <a:cs typeface="Times New Roman"/>
              </a:rPr>
              <a:t>the</a:t>
            </a:r>
            <a:r>
              <a:rPr sz="1100" spc="-35" dirty="0">
                <a:latin typeface="Times New Roman"/>
                <a:cs typeface="Times New Roman"/>
              </a:rPr>
              <a:t> </a:t>
            </a:r>
            <a:r>
              <a:rPr sz="1100" spc="-5" dirty="0">
                <a:latin typeface="Times New Roman"/>
                <a:cs typeface="Times New Roman"/>
              </a:rPr>
              <a:t>Guidance </a:t>
            </a:r>
            <a:r>
              <a:rPr sz="1100" spc="-50" dirty="0">
                <a:latin typeface="Times New Roman"/>
                <a:cs typeface="Times New Roman"/>
              </a:rPr>
              <a:t>of</a:t>
            </a:r>
            <a:endParaRPr sz="1100" dirty="0">
              <a:latin typeface="Times New Roman"/>
              <a:cs typeface="Times New Roman"/>
            </a:endParaRPr>
          </a:p>
          <a:p>
            <a:pPr marR="120650" algn="ctr">
              <a:lnSpc>
                <a:spcPct val="100000"/>
              </a:lnSpc>
              <a:spcBef>
                <a:spcPts val="490"/>
              </a:spcBef>
            </a:pPr>
            <a:r>
              <a:rPr sz="1400" b="1" spc="-25" dirty="0">
                <a:latin typeface="Times New Roman"/>
                <a:cs typeface="Times New Roman"/>
              </a:rPr>
              <a:t>Sri</a:t>
            </a:r>
            <a:r>
              <a:rPr sz="1400" b="1" spc="145" dirty="0">
                <a:latin typeface="Times New Roman"/>
                <a:cs typeface="Times New Roman"/>
              </a:rPr>
              <a:t> </a:t>
            </a:r>
            <a:r>
              <a:rPr sz="1200" b="1" spc="-10" dirty="0">
                <a:latin typeface="Times New Roman"/>
                <a:cs typeface="Times New Roman"/>
              </a:rPr>
              <a:t>P.</a:t>
            </a:r>
            <a:r>
              <a:rPr sz="1200" b="1" spc="-15" dirty="0">
                <a:latin typeface="Times New Roman"/>
                <a:cs typeface="Times New Roman"/>
              </a:rPr>
              <a:t> </a:t>
            </a:r>
            <a:r>
              <a:rPr sz="1200" b="1" spc="-10" dirty="0">
                <a:latin typeface="Times New Roman"/>
                <a:cs typeface="Times New Roman"/>
              </a:rPr>
              <a:t>SRINIVAS</a:t>
            </a:r>
            <a:endParaRPr sz="1200" dirty="0">
              <a:latin typeface="Times New Roman"/>
              <a:cs typeface="Times New Roman"/>
            </a:endParaRPr>
          </a:p>
          <a:p>
            <a:pPr marR="125095" algn="ctr">
              <a:lnSpc>
                <a:spcPct val="100000"/>
              </a:lnSpc>
              <a:spcBef>
                <a:spcPts val="60"/>
              </a:spcBef>
            </a:pPr>
            <a:r>
              <a:rPr sz="1200" b="1" spc="-5" dirty="0">
                <a:latin typeface="Times New Roman"/>
                <a:cs typeface="Times New Roman"/>
              </a:rPr>
              <a:t>Assistant</a:t>
            </a:r>
            <a:r>
              <a:rPr sz="1200" b="1" spc="-10" dirty="0">
                <a:latin typeface="Times New Roman"/>
                <a:cs typeface="Times New Roman"/>
              </a:rPr>
              <a:t> </a:t>
            </a:r>
            <a:r>
              <a:rPr sz="1200" b="1" spc="-15" dirty="0">
                <a:latin typeface="Times New Roman"/>
                <a:cs typeface="Times New Roman"/>
              </a:rPr>
              <a:t>Professor</a:t>
            </a:r>
            <a:endParaRPr sz="1200" dirty="0">
              <a:latin typeface="Times New Roman"/>
              <a:cs typeface="Times New Roman"/>
            </a:endParaRPr>
          </a:p>
        </p:txBody>
      </p:sp>
      <p:sp>
        <p:nvSpPr>
          <p:cNvPr id="3" name="object 3"/>
          <p:cNvSpPr txBox="1"/>
          <p:nvPr/>
        </p:nvSpPr>
        <p:spPr>
          <a:xfrm>
            <a:off x="1655191" y="7188929"/>
            <a:ext cx="4408805" cy="1728470"/>
          </a:xfrm>
          <a:prstGeom prst="rect">
            <a:avLst/>
          </a:prstGeom>
        </p:spPr>
        <p:txBody>
          <a:bodyPr vert="horz" wrap="square" lIns="0" tIns="135255" rIns="0" bIns="0" rtlCol="0">
            <a:spAutoFit/>
          </a:bodyPr>
          <a:lstStyle/>
          <a:p>
            <a:pPr algn="ctr">
              <a:lnSpc>
                <a:spcPct val="100000"/>
              </a:lnSpc>
              <a:spcBef>
                <a:spcPts val="1065"/>
              </a:spcBef>
            </a:pPr>
            <a:r>
              <a:rPr sz="1600" b="1" spc="-10" dirty="0">
                <a:latin typeface="Times New Roman"/>
                <a:cs typeface="Times New Roman"/>
              </a:rPr>
              <a:t>Department</a:t>
            </a:r>
            <a:r>
              <a:rPr sz="1600" b="1" spc="15" dirty="0">
                <a:latin typeface="Times New Roman"/>
                <a:cs typeface="Times New Roman"/>
              </a:rPr>
              <a:t> </a:t>
            </a:r>
            <a:r>
              <a:rPr sz="1600" b="1" spc="-5" dirty="0">
                <a:latin typeface="Times New Roman"/>
                <a:cs typeface="Times New Roman"/>
              </a:rPr>
              <a:t>of</a:t>
            </a:r>
            <a:r>
              <a:rPr sz="1600" b="1" spc="25" dirty="0">
                <a:latin typeface="Times New Roman"/>
                <a:cs typeface="Times New Roman"/>
              </a:rPr>
              <a:t> </a:t>
            </a:r>
            <a:r>
              <a:rPr sz="1600" b="1" spc="-10" dirty="0">
                <a:latin typeface="Times New Roman"/>
                <a:cs typeface="Times New Roman"/>
              </a:rPr>
              <a:t>Computer</a:t>
            </a:r>
            <a:r>
              <a:rPr sz="1600" b="1" spc="25" dirty="0">
                <a:latin typeface="Times New Roman"/>
                <a:cs typeface="Times New Roman"/>
              </a:rPr>
              <a:t> </a:t>
            </a:r>
            <a:r>
              <a:rPr sz="1600" b="1" spc="-5" dirty="0">
                <a:latin typeface="Times New Roman"/>
                <a:cs typeface="Times New Roman"/>
              </a:rPr>
              <a:t>Science </a:t>
            </a:r>
            <a:r>
              <a:rPr sz="1600" b="1" dirty="0">
                <a:latin typeface="Times New Roman"/>
                <a:cs typeface="Times New Roman"/>
              </a:rPr>
              <a:t>and</a:t>
            </a:r>
            <a:r>
              <a:rPr sz="1600" b="1" spc="-15" dirty="0">
                <a:latin typeface="Times New Roman"/>
                <a:cs typeface="Times New Roman"/>
              </a:rPr>
              <a:t> Engineering</a:t>
            </a:r>
            <a:endParaRPr sz="1600">
              <a:latin typeface="Times New Roman"/>
              <a:cs typeface="Times New Roman"/>
            </a:endParaRPr>
          </a:p>
          <a:p>
            <a:pPr marR="153035" algn="ctr">
              <a:lnSpc>
                <a:spcPct val="100000"/>
              </a:lnSpc>
              <a:spcBef>
                <a:spcPts val="825"/>
              </a:spcBef>
            </a:pPr>
            <a:r>
              <a:rPr sz="1400" b="1" spc="-10" dirty="0">
                <a:latin typeface="Times New Roman"/>
                <a:cs typeface="Times New Roman"/>
              </a:rPr>
              <a:t>Kakatiya</a:t>
            </a:r>
            <a:r>
              <a:rPr sz="1400" b="1" spc="10" dirty="0">
                <a:latin typeface="Times New Roman"/>
                <a:cs typeface="Times New Roman"/>
              </a:rPr>
              <a:t> </a:t>
            </a:r>
            <a:r>
              <a:rPr sz="1400" b="1" spc="-10" dirty="0">
                <a:latin typeface="Times New Roman"/>
                <a:cs typeface="Times New Roman"/>
              </a:rPr>
              <a:t>Institute</a:t>
            </a:r>
            <a:r>
              <a:rPr sz="1400" b="1" spc="50" dirty="0">
                <a:latin typeface="Times New Roman"/>
                <a:cs typeface="Times New Roman"/>
              </a:rPr>
              <a:t> </a:t>
            </a:r>
            <a:r>
              <a:rPr sz="1400" b="1" spc="-20" dirty="0">
                <a:latin typeface="Times New Roman"/>
                <a:cs typeface="Times New Roman"/>
              </a:rPr>
              <a:t>of</a:t>
            </a:r>
            <a:r>
              <a:rPr sz="1400" b="1" spc="30" dirty="0">
                <a:latin typeface="Times New Roman"/>
                <a:cs typeface="Times New Roman"/>
              </a:rPr>
              <a:t> </a:t>
            </a:r>
            <a:r>
              <a:rPr sz="1400" b="1" spc="-10" dirty="0">
                <a:latin typeface="Times New Roman"/>
                <a:cs typeface="Times New Roman"/>
              </a:rPr>
              <a:t>Technology</a:t>
            </a:r>
            <a:r>
              <a:rPr sz="1400" b="1" spc="45" dirty="0">
                <a:latin typeface="Times New Roman"/>
                <a:cs typeface="Times New Roman"/>
              </a:rPr>
              <a:t> </a:t>
            </a:r>
            <a:r>
              <a:rPr sz="1400" b="1" spc="-10" dirty="0">
                <a:latin typeface="Times New Roman"/>
                <a:cs typeface="Times New Roman"/>
              </a:rPr>
              <a:t>&amp;</a:t>
            </a:r>
            <a:r>
              <a:rPr sz="1400" b="1" spc="10" dirty="0">
                <a:latin typeface="Times New Roman"/>
                <a:cs typeface="Times New Roman"/>
              </a:rPr>
              <a:t> </a:t>
            </a:r>
            <a:r>
              <a:rPr sz="1400" b="1" spc="-15" dirty="0">
                <a:latin typeface="Times New Roman"/>
                <a:cs typeface="Times New Roman"/>
              </a:rPr>
              <a:t>Science</a:t>
            </a:r>
            <a:endParaRPr sz="1400">
              <a:latin typeface="Times New Roman"/>
              <a:cs typeface="Times New Roman"/>
            </a:endParaRPr>
          </a:p>
          <a:p>
            <a:pPr marR="157480" algn="ctr">
              <a:lnSpc>
                <a:spcPct val="100000"/>
              </a:lnSpc>
              <a:spcBef>
                <a:spcPts val="720"/>
              </a:spcBef>
            </a:pPr>
            <a:r>
              <a:rPr sz="1400" b="1" dirty="0">
                <a:latin typeface="Times New Roman"/>
                <a:cs typeface="Times New Roman"/>
              </a:rPr>
              <a:t>(An</a:t>
            </a:r>
            <a:r>
              <a:rPr sz="1400" b="1" spc="-25" dirty="0">
                <a:latin typeface="Times New Roman"/>
                <a:cs typeface="Times New Roman"/>
              </a:rPr>
              <a:t> </a:t>
            </a:r>
            <a:r>
              <a:rPr sz="1400" b="1" spc="-5" dirty="0">
                <a:latin typeface="Times New Roman"/>
                <a:cs typeface="Times New Roman"/>
              </a:rPr>
              <a:t>Autonomous</a:t>
            </a:r>
            <a:r>
              <a:rPr sz="1400" b="1" spc="20" dirty="0">
                <a:latin typeface="Times New Roman"/>
                <a:cs typeface="Times New Roman"/>
              </a:rPr>
              <a:t> </a:t>
            </a:r>
            <a:r>
              <a:rPr sz="1400" b="1" spc="-5" dirty="0">
                <a:latin typeface="Times New Roman"/>
                <a:cs typeface="Times New Roman"/>
              </a:rPr>
              <a:t>Instituteunder</a:t>
            </a:r>
            <a:r>
              <a:rPr sz="1400" b="1" spc="25" dirty="0">
                <a:latin typeface="Times New Roman"/>
                <a:cs typeface="Times New Roman"/>
              </a:rPr>
              <a:t> </a:t>
            </a:r>
            <a:r>
              <a:rPr sz="1400" b="1" spc="-5" dirty="0">
                <a:latin typeface="Times New Roman"/>
                <a:cs typeface="Times New Roman"/>
              </a:rPr>
              <a:t>Kakatiya</a:t>
            </a:r>
            <a:r>
              <a:rPr sz="1400" b="1" spc="10" dirty="0">
                <a:latin typeface="Times New Roman"/>
                <a:cs typeface="Times New Roman"/>
              </a:rPr>
              <a:t> </a:t>
            </a:r>
            <a:r>
              <a:rPr sz="1400" b="1" spc="-10" dirty="0">
                <a:latin typeface="Times New Roman"/>
                <a:cs typeface="Times New Roman"/>
              </a:rPr>
              <a:t>University)</a:t>
            </a:r>
            <a:endParaRPr sz="1400">
              <a:latin typeface="Times New Roman"/>
              <a:cs typeface="Times New Roman"/>
            </a:endParaRPr>
          </a:p>
          <a:p>
            <a:pPr marL="1244600" marR="1422400" algn="ctr">
              <a:lnSpc>
                <a:spcPct val="142900"/>
              </a:lnSpc>
              <a:spcBef>
                <a:spcPts val="815"/>
              </a:spcBef>
            </a:pPr>
            <a:r>
              <a:rPr sz="1400" b="1" spc="-10" dirty="0">
                <a:latin typeface="Times New Roman"/>
                <a:cs typeface="Times New Roman"/>
              </a:rPr>
              <a:t>Warangal </a:t>
            </a:r>
            <a:r>
              <a:rPr sz="1400" b="1" spc="-5" dirty="0">
                <a:latin typeface="Times New Roman"/>
                <a:cs typeface="Times New Roman"/>
              </a:rPr>
              <a:t>– Telangana </a:t>
            </a:r>
            <a:r>
              <a:rPr sz="1400" b="1" spc="-335" dirty="0">
                <a:latin typeface="Times New Roman"/>
                <a:cs typeface="Times New Roman"/>
              </a:rPr>
              <a:t> </a:t>
            </a:r>
            <a:r>
              <a:rPr sz="1400" b="1" spc="-20" dirty="0">
                <a:latin typeface="Times New Roman"/>
                <a:cs typeface="Times New Roman"/>
              </a:rPr>
              <a:t>2023-2024</a:t>
            </a:r>
            <a:endParaRPr sz="1400">
              <a:latin typeface="Times New Roman"/>
              <a:cs typeface="Times New Roman"/>
            </a:endParaRPr>
          </a:p>
        </p:txBody>
      </p:sp>
      <p:pic>
        <p:nvPicPr>
          <p:cNvPr id="4" name="object 4"/>
          <p:cNvPicPr/>
          <p:nvPr/>
        </p:nvPicPr>
        <p:blipFill>
          <a:blip r:embed="rId2" cstate="print"/>
          <a:stretch>
            <a:fillRect/>
          </a:stretch>
        </p:blipFill>
        <p:spPr>
          <a:xfrm>
            <a:off x="3267709" y="5120639"/>
            <a:ext cx="1207135" cy="1570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10</a:t>
            </a:fld>
            <a:endParaRPr dirty="0"/>
          </a:p>
        </p:txBody>
      </p:sp>
      <p:sp>
        <p:nvSpPr>
          <p:cNvPr id="2" name="object 2"/>
          <p:cNvSpPr txBox="1"/>
          <p:nvPr/>
        </p:nvSpPr>
        <p:spPr>
          <a:xfrm>
            <a:off x="837996" y="847090"/>
            <a:ext cx="6085840" cy="8666219"/>
          </a:xfrm>
          <a:prstGeom prst="rect">
            <a:avLst/>
          </a:prstGeom>
        </p:spPr>
        <p:txBody>
          <a:bodyPr vert="horz" wrap="square" lIns="0" tIns="12700" rIns="0" bIns="0" rtlCol="0">
            <a:spAutoFit/>
          </a:bodyPr>
          <a:lstStyle/>
          <a:p>
            <a:pPr algn="just">
              <a:lnSpc>
                <a:spcPct val="100000"/>
              </a:lnSpc>
            </a:pPr>
            <a:endParaRPr sz="1250" dirty="0">
              <a:latin typeface="Times New Roman"/>
              <a:cs typeface="Times New Roman"/>
            </a:endParaRPr>
          </a:p>
          <a:p>
            <a:pPr marL="12700" algn="just">
              <a:lnSpc>
                <a:spcPct val="100000"/>
              </a:lnSpc>
            </a:pPr>
            <a:r>
              <a:rPr sz="1200" b="1" spc="-5" dirty="0">
                <a:latin typeface="Times New Roman"/>
                <a:cs typeface="Times New Roman"/>
              </a:rPr>
              <a:t>1.3</a:t>
            </a:r>
            <a:r>
              <a:rPr sz="1200" b="1" spc="455" dirty="0">
                <a:latin typeface="Times New Roman"/>
                <a:cs typeface="Times New Roman"/>
              </a:rPr>
              <a:t> </a:t>
            </a:r>
            <a:r>
              <a:rPr sz="1200" b="1" spc="-10" dirty="0">
                <a:latin typeface="Times New Roman"/>
                <a:cs typeface="Times New Roman"/>
              </a:rPr>
              <a:t>METHODOLOGY</a:t>
            </a:r>
            <a:endParaRPr sz="1200" dirty="0">
              <a:latin typeface="Times New Roman"/>
              <a:cs typeface="Times New Roman"/>
            </a:endParaRPr>
          </a:p>
          <a:p>
            <a:pPr algn="just">
              <a:lnSpc>
                <a:spcPct val="100000"/>
              </a:lnSpc>
            </a:pPr>
            <a:endParaRPr sz="1300" dirty="0">
              <a:latin typeface="Times New Roman"/>
              <a:cs typeface="Times New Roman"/>
            </a:endParaRPr>
          </a:p>
          <a:p>
            <a:pPr marL="167640" indent="-155575" algn="just">
              <a:lnSpc>
                <a:spcPct val="100000"/>
              </a:lnSpc>
              <a:spcBef>
                <a:spcPts val="785"/>
              </a:spcBef>
              <a:buAutoNum type="arabicPeriod"/>
              <a:tabLst>
                <a:tab pos="168275" algn="l"/>
              </a:tabLst>
            </a:pPr>
            <a:r>
              <a:rPr sz="1200" b="1" spc="-10" dirty="0">
                <a:latin typeface="Times New Roman"/>
                <a:cs typeface="Times New Roman"/>
              </a:rPr>
              <a:t>Requirement</a:t>
            </a:r>
            <a:r>
              <a:rPr sz="1200" b="1" spc="15" dirty="0">
                <a:latin typeface="Times New Roman"/>
                <a:cs typeface="Times New Roman"/>
              </a:rPr>
              <a:t> </a:t>
            </a:r>
            <a:r>
              <a:rPr sz="1200" b="1" spc="-5" dirty="0">
                <a:latin typeface="Times New Roman"/>
                <a:cs typeface="Times New Roman"/>
              </a:rPr>
              <a:t>Analysis</a:t>
            </a:r>
            <a:r>
              <a:rPr sz="1200" b="1" spc="5" dirty="0">
                <a:latin typeface="Times New Roman"/>
                <a:cs typeface="Times New Roman"/>
              </a:rPr>
              <a:t> </a:t>
            </a:r>
            <a:r>
              <a:rPr sz="1200" b="1" spc="-5" dirty="0">
                <a:latin typeface="Times New Roman"/>
                <a:cs typeface="Times New Roman"/>
              </a:rPr>
              <a:t>and</a:t>
            </a:r>
            <a:r>
              <a:rPr sz="1200" b="1" spc="10" dirty="0">
                <a:latin typeface="Times New Roman"/>
                <a:cs typeface="Times New Roman"/>
              </a:rPr>
              <a:t> </a:t>
            </a:r>
            <a:r>
              <a:rPr sz="1200" b="1" spc="-10" dirty="0">
                <a:latin typeface="Times New Roman"/>
                <a:cs typeface="Times New Roman"/>
              </a:rPr>
              <a:t>Research:</a:t>
            </a:r>
            <a:endParaRPr sz="1200" dirty="0">
              <a:latin typeface="Times New Roman"/>
              <a:cs typeface="Times New Roman"/>
            </a:endParaRPr>
          </a:p>
          <a:p>
            <a:pPr marL="12700" algn="just">
              <a:lnSpc>
                <a:spcPct val="100000"/>
              </a:lnSpc>
              <a:spcBef>
                <a:spcPts val="600"/>
              </a:spcBef>
            </a:pPr>
            <a:r>
              <a:rPr sz="1200" spc="-5" dirty="0">
                <a:latin typeface="Times New Roman"/>
                <a:cs typeface="Times New Roman"/>
              </a:rPr>
              <a:t>Conduct</a:t>
            </a:r>
            <a:r>
              <a:rPr sz="1200" spc="280" dirty="0">
                <a:latin typeface="Times New Roman"/>
                <a:cs typeface="Times New Roman"/>
              </a:rPr>
              <a:t> </a:t>
            </a:r>
            <a:r>
              <a:rPr sz="1200" dirty="0">
                <a:latin typeface="Times New Roman"/>
                <a:cs typeface="Times New Roman"/>
              </a:rPr>
              <a:t>a</a:t>
            </a:r>
            <a:r>
              <a:rPr sz="1200" spc="225" dirty="0">
                <a:latin typeface="Times New Roman"/>
                <a:cs typeface="Times New Roman"/>
              </a:rPr>
              <a:t> </a:t>
            </a:r>
            <a:r>
              <a:rPr sz="1200" spc="-10" dirty="0">
                <a:latin typeface="Times New Roman"/>
                <a:cs typeface="Times New Roman"/>
              </a:rPr>
              <a:t>comprehensive</a:t>
            </a:r>
            <a:r>
              <a:rPr sz="1200" spc="250" dirty="0">
                <a:latin typeface="Times New Roman"/>
                <a:cs typeface="Times New Roman"/>
              </a:rPr>
              <a:t> </a:t>
            </a:r>
            <a:r>
              <a:rPr sz="1200" spc="-5" dirty="0">
                <a:latin typeface="Times New Roman"/>
                <a:cs typeface="Times New Roman"/>
              </a:rPr>
              <a:t>analysis</a:t>
            </a:r>
            <a:r>
              <a:rPr sz="1200" spc="245" dirty="0">
                <a:latin typeface="Times New Roman"/>
                <a:cs typeface="Times New Roman"/>
              </a:rPr>
              <a:t> </a:t>
            </a:r>
            <a:r>
              <a:rPr sz="1200" spc="20" dirty="0">
                <a:latin typeface="Times New Roman"/>
                <a:cs typeface="Times New Roman"/>
              </a:rPr>
              <a:t>of</a:t>
            </a:r>
            <a:r>
              <a:rPr sz="1200" spc="215" dirty="0">
                <a:latin typeface="Times New Roman"/>
                <a:cs typeface="Times New Roman"/>
              </a:rPr>
              <a:t> </a:t>
            </a:r>
            <a:r>
              <a:rPr sz="1200" dirty="0">
                <a:latin typeface="Times New Roman"/>
                <a:cs typeface="Times New Roman"/>
              </a:rPr>
              <a:t>the</a:t>
            </a:r>
            <a:r>
              <a:rPr sz="1200" spc="250" dirty="0">
                <a:latin typeface="Times New Roman"/>
                <a:cs typeface="Times New Roman"/>
              </a:rPr>
              <a:t> </a:t>
            </a:r>
            <a:r>
              <a:rPr sz="1200" spc="-10" dirty="0">
                <a:latin typeface="Times New Roman"/>
                <a:cs typeface="Times New Roman"/>
              </a:rPr>
              <a:t>project</a:t>
            </a:r>
            <a:r>
              <a:rPr sz="1200" spc="254" dirty="0">
                <a:latin typeface="Times New Roman"/>
                <a:cs typeface="Times New Roman"/>
              </a:rPr>
              <a:t> </a:t>
            </a:r>
            <a:r>
              <a:rPr sz="1200" spc="-5" dirty="0">
                <a:latin typeface="Times New Roman"/>
                <a:cs typeface="Times New Roman"/>
              </a:rPr>
              <a:t>requirements</a:t>
            </a:r>
            <a:r>
              <a:rPr sz="1200" spc="245" dirty="0">
                <a:latin typeface="Times New Roman"/>
                <a:cs typeface="Times New Roman"/>
              </a:rPr>
              <a:t> </a:t>
            </a:r>
            <a:r>
              <a:rPr sz="1200" spc="-10" dirty="0">
                <a:latin typeface="Times New Roman"/>
                <a:cs typeface="Times New Roman"/>
              </a:rPr>
              <a:t>and</a:t>
            </a:r>
            <a:r>
              <a:rPr sz="1200" spc="254" dirty="0">
                <a:latin typeface="Times New Roman"/>
                <a:cs typeface="Times New Roman"/>
              </a:rPr>
              <a:t> </a:t>
            </a:r>
            <a:r>
              <a:rPr sz="1200" dirty="0">
                <a:latin typeface="Times New Roman"/>
                <a:cs typeface="Times New Roman"/>
              </a:rPr>
              <a:t>research</a:t>
            </a:r>
            <a:r>
              <a:rPr sz="1200" spc="229" dirty="0">
                <a:latin typeface="Times New Roman"/>
                <a:cs typeface="Times New Roman"/>
              </a:rPr>
              <a:t> </a:t>
            </a:r>
            <a:r>
              <a:rPr sz="1200" dirty="0">
                <a:latin typeface="Times New Roman"/>
                <a:cs typeface="Times New Roman"/>
              </a:rPr>
              <a:t>the</a:t>
            </a:r>
            <a:r>
              <a:rPr sz="1200" spc="250" dirty="0">
                <a:latin typeface="Times New Roman"/>
                <a:cs typeface="Times New Roman"/>
              </a:rPr>
              <a:t> </a:t>
            </a:r>
            <a:r>
              <a:rPr sz="1200" spc="-5" dirty="0">
                <a:latin typeface="Times New Roman"/>
                <a:cs typeface="Times New Roman"/>
              </a:rPr>
              <a:t>functionalities</a:t>
            </a:r>
            <a:endParaRPr sz="1200" dirty="0">
              <a:latin typeface="Times New Roman"/>
              <a:cs typeface="Times New Roman"/>
            </a:endParaRPr>
          </a:p>
          <a:p>
            <a:pPr marL="12700" marR="12065" algn="just">
              <a:lnSpc>
                <a:spcPct val="143400"/>
              </a:lnSpc>
              <a:spcBef>
                <a:spcPts val="25"/>
              </a:spcBef>
            </a:pPr>
            <a:r>
              <a:rPr sz="1200" spc="-10" dirty="0">
                <a:latin typeface="Times New Roman"/>
                <a:cs typeface="Times New Roman"/>
              </a:rPr>
              <a:t>offered </a:t>
            </a:r>
            <a:r>
              <a:rPr sz="1200" dirty="0">
                <a:latin typeface="Times New Roman"/>
                <a:cs typeface="Times New Roman"/>
              </a:rPr>
              <a:t>by </a:t>
            </a:r>
            <a:r>
              <a:rPr sz="1200" spc="-5" dirty="0">
                <a:latin typeface="Times New Roman"/>
                <a:cs typeface="Times New Roman"/>
              </a:rPr>
              <a:t>libraries </a:t>
            </a:r>
            <a:r>
              <a:rPr sz="1200" dirty="0">
                <a:latin typeface="Times New Roman"/>
                <a:cs typeface="Times New Roman"/>
              </a:rPr>
              <a:t>such </a:t>
            </a:r>
            <a:r>
              <a:rPr sz="1200" spc="5" dirty="0">
                <a:latin typeface="Times New Roman"/>
                <a:cs typeface="Times New Roman"/>
              </a:rPr>
              <a:t>as </a:t>
            </a:r>
            <a:r>
              <a:rPr sz="1200" spc="-10" dirty="0">
                <a:latin typeface="Times New Roman"/>
                <a:cs typeface="Times New Roman"/>
              </a:rPr>
              <a:t>Flask, MoviePy, </a:t>
            </a:r>
            <a:r>
              <a:rPr sz="1200" spc="-5" dirty="0">
                <a:latin typeface="Times New Roman"/>
                <a:cs typeface="Times New Roman"/>
              </a:rPr>
              <a:t>SpeechRecognition, </a:t>
            </a:r>
            <a:r>
              <a:rPr sz="1200" spc="-10" dirty="0">
                <a:latin typeface="Times New Roman"/>
                <a:cs typeface="Times New Roman"/>
              </a:rPr>
              <a:t>and </a:t>
            </a:r>
            <a:r>
              <a:rPr sz="1200" spc="-5" dirty="0">
                <a:latin typeface="Times New Roman"/>
                <a:cs typeface="Times New Roman"/>
              </a:rPr>
              <a:t>Summarizer. Identify </a:t>
            </a:r>
            <a:r>
              <a:rPr sz="1200" spc="5" dirty="0">
                <a:latin typeface="Times New Roman"/>
                <a:cs typeface="Times New Roman"/>
              </a:rPr>
              <a:t>the </a:t>
            </a:r>
            <a:r>
              <a:rPr sz="1200" spc="10" dirty="0">
                <a:latin typeface="Times New Roman"/>
                <a:cs typeface="Times New Roman"/>
              </a:rPr>
              <a:t> </a:t>
            </a:r>
            <a:r>
              <a:rPr sz="1200" spc="-10" dirty="0">
                <a:latin typeface="Times New Roman"/>
                <a:cs typeface="Times New Roman"/>
              </a:rPr>
              <a:t>specific </a:t>
            </a:r>
            <a:r>
              <a:rPr sz="1200" dirty="0">
                <a:latin typeface="Times New Roman"/>
                <a:cs typeface="Times New Roman"/>
              </a:rPr>
              <a:t>tasks </a:t>
            </a:r>
            <a:r>
              <a:rPr sz="1200" spc="-5" dirty="0">
                <a:latin typeface="Times New Roman"/>
                <a:cs typeface="Times New Roman"/>
              </a:rPr>
              <a:t>involved </a:t>
            </a:r>
            <a:r>
              <a:rPr sz="1200" spc="-15" dirty="0">
                <a:latin typeface="Times New Roman"/>
                <a:cs typeface="Times New Roman"/>
              </a:rPr>
              <a:t>in </a:t>
            </a:r>
            <a:r>
              <a:rPr sz="1200" spc="-10" dirty="0">
                <a:latin typeface="Times New Roman"/>
                <a:cs typeface="Times New Roman"/>
              </a:rPr>
              <a:t>audio </a:t>
            </a:r>
            <a:r>
              <a:rPr sz="1200" spc="-5" dirty="0">
                <a:latin typeface="Times New Roman"/>
                <a:cs typeface="Times New Roman"/>
              </a:rPr>
              <a:t>processing, </a:t>
            </a:r>
            <a:r>
              <a:rPr sz="1200" spc="-10" dirty="0">
                <a:latin typeface="Times New Roman"/>
                <a:cs typeface="Times New Roman"/>
              </a:rPr>
              <a:t>including </a:t>
            </a:r>
            <a:r>
              <a:rPr sz="1200" spc="-5" dirty="0">
                <a:latin typeface="Times New Roman"/>
                <a:cs typeface="Times New Roman"/>
              </a:rPr>
              <a:t>extraction, transcription, speech recognition, </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5" dirty="0">
                <a:latin typeface="Times New Roman"/>
                <a:cs typeface="Times New Roman"/>
              </a:rPr>
              <a:t>text</a:t>
            </a:r>
            <a:r>
              <a:rPr sz="1200" spc="35" dirty="0">
                <a:latin typeface="Times New Roman"/>
                <a:cs typeface="Times New Roman"/>
              </a:rPr>
              <a:t> </a:t>
            </a:r>
            <a:r>
              <a:rPr sz="1200" spc="-10" dirty="0">
                <a:latin typeface="Times New Roman"/>
                <a:cs typeface="Times New Roman"/>
              </a:rPr>
              <a:t>summarization.</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spcBef>
                <a:spcPts val="35"/>
              </a:spcBef>
            </a:pPr>
            <a:endParaRPr sz="1050" dirty="0">
              <a:latin typeface="Times New Roman"/>
              <a:cs typeface="Times New Roman"/>
            </a:endParaRPr>
          </a:p>
          <a:p>
            <a:pPr marL="167640" indent="-155575" algn="just">
              <a:lnSpc>
                <a:spcPct val="100000"/>
              </a:lnSpc>
              <a:buAutoNum type="arabicPeriod" startAt="2"/>
              <a:tabLst>
                <a:tab pos="168275" algn="l"/>
              </a:tabLst>
            </a:pPr>
            <a:r>
              <a:rPr sz="1200" b="1" spc="-5" dirty="0">
                <a:latin typeface="Times New Roman"/>
                <a:cs typeface="Times New Roman"/>
              </a:rPr>
              <a:t>System</a:t>
            </a:r>
            <a:r>
              <a:rPr sz="1200" b="1" spc="-10" dirty="0">
                <a:latin typeface="Times New Roman"/>
                <a:cs typeface="Times New Roman"/>
              </a:rPr>
              <a:t> </a:t>
            </a:r>
            <a:r>
              <a:rPr sz="1200" b="1" spc="-5" dirty="0">
                <a:latin typeface="Times New Roman"/>
                <a:cs typeface="Times New Roman"/>
              </a:rPr>
              <a:t>Design</a:t>
            </a:r>
            <a:r>
              <a:rPr sz="1200" b="1" spc="10" dirty="0">
                <a:latin typeface="Times New Roman"/>
                <a:cs typeface="Times New Roman"/>
              </a:rPr>
              <a:t> </a:t>
            </a:r>
            <a:r>
              <a:rPr sz="1200" b="1" spc="-5" dirty="0">
                <a:latin typeface="Times New Roman"/>
                <a:cs typeface="Times New Roman"/>
              </a:rPr>
              <a:t>and</a:t>
            </a:r>
            <a:r>
              <a:rPr sz="1200" b="1" spc="-10" dirty="0">
                <a:latin typeface="Times New Roman"/>
                <a:cs typeface="Times New Roman"/>
              </a:rPr>
              <a:t> Architecture:</a:t>
            </a:r>
            <a:endParaRPr sz="1200" dirty="0">
              <a:latin typeface="Times New Roman"/>
              <a:cs typeface="Times New Roman"/>
            </a:endParaRPr>
          </a:p>
          <a:p>
            <a:pPr marL="12700" marR="12065" algn="just">
              <a:lnSpc>
                <a:spcPts val="2060"/>
              </a:lnSpc>
              <a:spcBef>
                <a:spcPts val="155"/>
              </a:spcBef>
            </a:pPr>
            <a:r>
              <a:rPr sz="1200" spc="-5" dirty="0">
                <a:latin typeface="Times New Roman"/>
                <a:cs typeface="Times New Roman"/>
              </a:rPr>
              <a:t>Design </a:t>
            </a:r>
            <a:r>
              <a:rPr sz="1200" dirty="0">
                <a:latin typeface="Times New Roman"/>
                <a:cs typeface="Times New Roman"/>
              </a:rPr>
              <a:t>the </a:t>
            </a:r>
            <a:r>
              <a:rPr sz="1200" spc="-5" dirty="0">
                <a:latin typeface="Times New Roman"/>
                <a:cs typeface="Times New Roman"/>
              </a:rPr>
              <a:t>system </a:t>
            </a:r>
            <a:r>
              <a:rPr sz="1200" dirty="0">
                <a:latin typeface="Times New Roman"/>
                <a:cs typeface="Times New Roman"/>
              </a:rPr>
              <a:t>architecture, </a:t>
            </a:r>
            <a:r>
              <a:rPr sz="1200" spc="-10" dirty="0">
                <a:latin typeface="Times New Roman"/>
                <a:cs typeface="Times New Roman"/>
              </a:rPr>
              <a:t>outlining</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components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their</a:t>
            </a:r>
            <a:r>
              <a:rPr sz="1200" spc="-5" dirty="0">
                <a:latin typeface="Times New Roman"/>
                <a:cs typeface="Times New Roman"/>
              </a:rPr>
              <a:t> interactions.</a:t>
            </a:r>
            <a:r>
              <a:rPr sz="1200" spc="290" dirty="0">
                <a:latin typeface="Times New Roman"/>
                <a:cs typeface="Times New Roman"/>
              </a:rPr>
              <a:t> </a:t>
            </a:r>
            <a:r>
              <a:rPr sz="1200" spc="-10" dirty="0">
                <a:latin typeface="Times New Roman"/>
                <a:cs typeface="Times New Roman"/>
              </a:rPr>
              <a:t>Determine</a:t>
            </a:r>
            <a:r>
              <a:rPr sz="1200" spc="280"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10" dirty="0">
                <a:latin typeface="Times New Roman"/>
                <a:cs typeface="Times New Roman"/>
              </a:rPr>
              <a:t>flow </a:t>
            </a:r>
            <a:r>
              <a:rPr sz="1200" spc="10" dirty="0">
                <a:latin typeface="Times New Roman"/>
                <a:cs typeface="Times New Roman"/>
              </a:rPr>
              <a:t>of </a:t>
            </a:r>
            <a:r>
              <a:rPr sz="1200" spc="5" dirty="0">
                <a:latin typeface="Times New Roman"/>
                <a:cs typeface="Times New Roman"/>
              </a:rPr>
              <a:t>data </a:t>
            </a:r>
            <a:r>
              <a:rPr sz="1200" dirty="0">
                <a:latin typeface="Times New Roman"/>
                <a:cs typeface="Times New Roman"/>
              </a:rPr>
              <a:t>from </a:t>
            </a:r>
            <a:r>
              <a:rPr sz="1200" spc="-10" dirty="0">
                <a:latin typeface="Times New Roman"/>
                <a:cs typeface="Times New Roman"/>
              </a:rPr>
              <a:t>audio file </a:t>
            </a:r>
            <a:r>
              <a:rPr sz="1200" spc="-5" dirty="0">
                <a:latin typeface="Times New Roman"/>
                <a:cs typeface="Times New Roman"/>
              </a:rPr>
              <a:t>input </a:t>
            </a:r>
            <a:r>
              <a:rPr sz="1200" dirty="0">
                <a:latin typeface="Times New Roman"/>
                <a:cs typeface="Times New Roman"/>
              </a:rPr>
              <a:t>to </a:t>
            </a:r>
            <a:r>
              <a:rPr sz="1200" spc="-10" dirty="0">
                <a:latin typeface="Times New Roman"/>
                <a:cs typeface="Times New Roman"/>
              </a:rPr>
              <a:t>summarized </a:t>
            </a:r>
            <a:r>
              <a:rPr sz="1200" spc="-5" dirty="0">
                <a:latin typeface="Times New Roman"/>
                <a:cs typeface="Times New Roman"/>
              </a:rPr>
              <a:t>output, </a:t>
            </a:r>
            <a:r>
              <a:rPr sz="1200" spc="-10" dirty="0">
                <a:latin typeface="Times New Roman"/>
                <a:cs typeface="Times New Roman"/>
              </a:rPr>
              <a:t>considering </a:t>
            </a:r>
            <a:r>
              <a:rPr sz="1200" dirty="0">
                <a:latin typeface="Times New Roman"/>
                <a:cs typeface="Times New Roman"/>
              </a:rPr>
              <a:t>factors </a:t>
            </a:r>
            <a:r>
              <a:rPr sz="1200" spc="-5" dirty="0">
                <a:latin typeface="Times New Roman"/>
                <a:cs typeface="Times New Roman"/>
              </a:rPr>
              <a:t>such </a:t>
            </a:r>
            <a:r>
              <a:rPr sz="1200" spc="5" dirty="0">
                <a:latin typeface="Times New Roman"/>
                <a:cs typeface="Times New Roman"/>
              </a:rPr>
              <a:t>as </a:t>
            </a:r>
            <a:r>
              <a:rPr sz="1200" spc="-5" dirty="0">
                <a:latin typeface="Times New Roman"/>
                <a:cs typeface="Times New Roman"/>
              </a:rPr>
              <a:t>user interface </a:t>
            </a:r>
            <a:r>
              <a:rPr sz="1200" dirty="0">
                <a:latin typeface="Times New Roman"/>
                <a:cs typeface="Times New Roman"/>
              </a:rPr>
              <a:t> </a:t>
            </a:r>
            <a:r>
              <a:rPr sz="1200" spc="-5" dirty="0">
                <a:latin typeface="Times New Roman"/>
                <a:cs typeface="Times New Roman"/>
              </a:rPr>
              <a:t>design,</a:t>
            </a:r>
            <a:r>
              <a:rPr sz="1200" spc="15" dirty="0">
                <a:latin typeface="Times New Roman"/>
                <a:cs typeface="Times New Roman"/>
              </a:rPr>
              <a:t> </a:t>
            </a:r>
            <a:r>
              <a:rPr sz="1200" spc="5" dirty="0">
                <a:latin typeface="Times New Roman"/>
                <a:cs typeface="Times New Roman"/>
              </a:rPr>
              <a:t>data</a:t>
            </a:r>
            <a:r>
              <a:rPr sz="1200" spc="-20" dirty="0">
                <a:latin typeface="Times New Roman"/>
                <a:cs typeface="Times New Roman"/>
              </a:rPr>
              <a:t> </a:t>
            </a:r>
            <a:r>
              <a:rPr sz="1200" spc="-10" dirty="0">
                <a:latin typeface="Times New Roman"/>
                <a:cs typeface="Times New Roman"/>
              </a:rPr>
              <a:t>processing</a:t>
            </a:r>
            <a:r>
              <a:rPr sz="1200" spc="10" dirty="0">
                <a:latin typeface="Times New Roman"/>
                <a:cs typeface="Times New Roman"/>
              </a:rPr>
              <a:t> </a:t>
            </a:r>
            <a:r>
              <a:rPr sz="1200" spc="-5" dirty="0">
                <a:latin typeface="Times New Roman"/>
                <a:cs typeface="Times New Roman"/>
              </a:rPr>
              <a:t>pipelines,</a:t>
            </a:r>
            <a:r>
              <a:rPr sz="1200" spc="20"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dirty="0">
                <a:latin typeface="Times New Roman"/>
                <a:cs typeface="Times New Roman"/>
              </a:rPr>
              <a:t>real-time</a:t>
            </a:r>
            <a:r>
              <a:rPr sz="1200" spc="5" dirty="0">
                <a:latin typeface="Times New Roman"/>
                <a:cs typeface="Times New Roman"/>
              </a:rPr>
              <a:t> </a:t>
            </a:r>
            <a:r>
              <a:rPr sz="1200" spc="-5" dirty="0">
                <a:latin typeface="Times New Roman"/>
                <a:cs typeface="Times New Roman"/>
              </a:rPr>
              <a:t>capabilities.</a:t>
            </a:r>
            <a:endParaRPr sz="1200" dirty="0">
              <a:latin typeface="Times New Roman"/>
              <a:cs typeface="Times New Roman"/>
            </a:endParaRPr>
          </a:p>
          <a:p>
            <a:pPr algn="just">
              <a:lnSpc>
                <a:spcPct val="100000"/>
              </a:lnSpc>
            </a:pPr>
            <a:endParaRPr sz="1300" dirty="0">
              <a:latin typeface="Times New Roman"/>
              <a:cs typeface="Times New Roman"/>
            </a:endParaRPr>
          </a:p>
          <a:p>
            <a:pPr marL="167640" indent="-155575" algn="just">
              <a:lnSpc>
                <a:spcPct val="100000"/>
              </a:lnSpc>
              <a:spcBef>
                <a:spcPts val="1055"/>
              </a:spcBef>
              <a:buAutoNum type="arabicPeriod" startAt="3"/>
              <a:tabLst>
                <a:tab pos="168275" algn="l"/>
              </a:tabLst>
            </a:pPr>
            <a:r>
              <a:rPr sz="1200" b="1" spc="-5" dirty="0">
                <a:latin typeface="Times New Roman"/>
                <a:cs typeface="Times New Roman"/>
              </a:rPr>
              <a:t>Implementation</a:t>
            </a:r>
            <a:r>
              <a:rPr sz="1200" b="1" spc="5" dirty="0">
                <a:latin typeface="Times New Roman"/>
                <a:cs typeface="Times New Roman"/>
              </a:rPr>
              <a:t> </a:t>
            </a:r>
            <a:r>
              <a:rPr sz="1200" b="1" dirty="0">
                <a:latin typeface="Times New Roman"/>
                <a:cs typeface="Times New Roman"/>
              </a:rPr>
              <a:t>of</a:t>
            </a:r>
            <a:r>
              <a:rPr sz="1200" b="1" spc="-10" dirty="0">
                <a:latin typeface="Times New Roman"/>
                <a:cs typeface="Times New Roman"/>
              </a:rPr>
              <a:t> Core</a:t>
            </a:r>
            <a:r>
              <a:rPr sz="1200" b="1" spc="-5" dirty="0">
                <a:latin typeface="Times New Roman"/>
                <a:cs typeface="Times New Roman"/>
              </a:rPr>
              <a:t> Functionality:</a:t>
            </a:r>
            <a:endParaRPr sz="1200" dirty="0">
              <a:latin typeface="Times New Roman"/>
              <a:cs typeface="Times New Roman"/>
            </a:endParaRPr>
          </a:p>
          <a:p>
            <a:pPr marL="12700" marR="14604" algn="just">
              <a:lnSpc>
                <a:spcPct val="143300"/>
              </a:lnSpc>
            </a:pPr>
            <a:r>
              <a:rPr sz="1200" spc="-5" dirty="0">
                <a:latin typeface="Times New Roman"/>
                <a:cs typeface="Times New Roman"/>
              </a:rPr>
              <a:t>Implement</a:t>
            </a:r>
            <a:r>
              <a:rPr sz="1200" spc="160" dirty="0">
                <a:latin typeface="Times New Roman"/>
                <a:cs typeface="Times New Roman"/>
              </a:rPr>
              <a:t> </a:t>
            </a:r>
            <a:r>
              <a:rPr sz="1200" dirty="0">
                <a:latin typeface="Times New Roman"/>
                <a:cs typeface="Times New Roman"/>
              </a:rPr>
              <a:t>the</a:t>
            </a:r>
            <a:r>
              <a:rPr sz="1200" spc="155" dirty="0">
                <a:latin typeface="Times New Roman"/>
                <a:cs typeface="Times New Roman"/>
              </a:rPr>
              <a:t> </a:t>
            </a:r>
            <a:r>
              <a:rPr sz="1200" dirty="0">
                <a:latin typeface="Times New Roman"/>
                <a:cs typeface="Times New Roman"/>
              </a:rPr>
              <a:t>core</a:t>
            </a:r>
            <a:r>
              <a:rPr sz="1200" spc="160" dirty="0">
                <a:latin typeface="Times New Roman"/>
                <a:cs typeface="Times New Roman"/>
              </a:rPr>
              <a:t> </a:t>
            </a:r>
            <a:r>
              <a:rPr sz="1200" spc="-10" dirty="0">
                <a:latin typeface="Times New Roman"/>
                <a:cs typeface="Times New Roman"/>
              </a:rPr>
              <a:t>functionalities</a:t>
            </a:r>
            <a:r>
              <a:rPr sz="1200" spc="145" dirty="0">
                <a:latin typeface="Times New Roman"/>
                <a:cs typeface="Times New Roman"/>
              </a:rPr>
              <a:t> </a:t>
            </a:r>
            <a:r>
              <a:rPr sz="1200" spc="10" dirty="0">
                <a:latin typeface="Times New Roman"/>
                <a:cs typeface="Times New Roman"/>
              </a:rPr>
              <a:t>of</a:t>
            </a:r>
            <a:r>
              <a:rPr sz="1200" spc="125" dirty="0">
                <a:latin typeface="Times New Roman"/>
                <a:cs typeface="Times New Roman"/>
              </a:rPr>
              <a:t> </a:t>
            </a:r>
            <a:r>
              <a:rPr sz="1200" dirty="0">
                <a:latin typeface="Times New Roman"/>
                <a:cs typeface="Times New Roman"/>
              </a:rPr>
              <a:t>the</a:t>
            </a:r>
            <a:r>
              <a:rPr sz="1200" spc="155" dirty="0">
                <a:latin typeface="Times New Roman"/>
                <a:cs typeface="Times New Roman"/>
              </a:rPr>
              <a:t> </a:t>
            </a:r>
            <a:r>
              <a:rPr sz="1200" dirty="0">
                <a:latin typeface="Times New Roman"/>
                <a:cs typeface="Times New Roman"/>
              </a:rPr>
              <a:t>system</a:t>
            </a:r>
            <a:r>
              <a:rPr sz="1200" spc="114" dirty="0">
                <a:latin typeface="Times New Roman"/>
                <a:cs typeface="Times New Roman"/>
              </a:rPr>
              <a:t> </a:t>
            </a:r>
            <a:r>
              <a:rPr sz="1200" spc="-10" dirty="0">
                <a:latin typeface="Times New Roman"/>
                <a:cs typeface="Times New Roman"/>
              </a:rPr>
              <a:t>using</a:t>
            </a:r>
            <a:r>
              <a:rPr sz="1200" spc="155" dirty="0">
                <a:latin typeface="Times New Roman"/>
                <a:cs typeface="Times New Roman"/>
              </a:rPr>
              <a:t> </a:t>
            </a:r>
            <a:r>
              <a:rPr sz="1200" spc="-5" dirty="0">
                <a:latin typeface="Times New Roman"/>
                <a:cs typeface="Times New Roman"/>
              </a:rPr>
              <a:t>Python</a:t>
            </a:r>
            <a:r>
              <a:rPr sz="1200" spc="140" dirty="0">
                <a:latin typeface="Times New Roman"/>
                <a:cs typeface="Times New Roman"/>
              </a:rPr>
              <a:t> </a:t>
            </a:r>
            <a:r>
              <a:rPr sz="1200" spc="-5" dirty="0">
                <a:latin typeface="Times New Roman"/>
                <a:cs typeface="Times New Roman"/>
              </a:rPr>
              <a:t>and</a:t>
            </a:r>
            <a:r>
              <a:rPr sz="1200" spc="155" dirty="0">
                <a:latin typeface="Times New Roman"/>
                <a:cs typeface="Times New Roman"/>
              </a:rPr>
              <a:t> </a:t>
            </a:r>
            <a:r>
              <a:rPr sz="1200" dirty="0">
                <a:latin typeface="Times New Roman"/>
                <a:cs typeface="Times New Roman"/>
              </a:rPr>
              <a:t>the</a:t>
            </a:r>
            <a:r>
              <a:rPr sz="1200" spc="155" dirty="0">
                <a:latin typeface="Times New Roman"/>
                <a:cs typeface="Times New Roman"/>
              </a:rPr>
              <a:t> </a:t>
            </a:r>
            <a:r>
              <a:rPr sz="1200" spc="-5" dirty="0">
                <a:latin typeface="Times New Roman"/>
                <a:cs typeface="Times New Roman"/>
              </a:rPr>
              <a:t>selected</a:t>
            </a:r>
            <a:r>
              <a:rPr sz="1200" spc="160" dirty="0">
                <a:latin typeface="Times New Roman"/>
                <a:cs typeface="Times New Roman"/>
              </a:rPr>
              <a:t> </a:t>
            </a:r>
            <a:r>
              <a:rPr sz="1200" spc="-10" dirty="0">
                <a:latin typeface="Times New Roman"/>
                <a:cs typeface="Times New Roman"/>
              </a:rPr>
              <a:t>libraries.</a:t>
            </a:r>
            <a:r>
              <a:rPr sz="1200" spc="175" dirty="0">
                <a:latin typeface="Times New Roman"/>
                <a:cs typeface="Times New Roman"/>
              </a:rPr>
              <a:t> </a:t>
            </a:r>
            <a:r>
              <a:rPr sz="1200" spc="-5" dirty="0">
                <a:latin typeface="Times New Roman"/>
                <a:cs typeface="Times New Roman"/>
              </a:rPr>
              <a:t>Utilize </a:t>
            </a:r>
            <a:r>
              <a:rPr sz="1200" spc="-285" dirty="0">
                <a:latin typeface="Times New Roman"/>
                <a:cs typeface="Times New Roman"/>
              </a:rPr>
              <a:t> </a:t>
            </a:r>
            <a:r>
              <a:rPr sz="1200" spc="-5" dirty="0">
                <a:latin typeface="Times New Roman"/>
                <a:cs typeface="Times New Roman"/>
              </a:rPr>
              <a:t>MoviePy</a:t>
            </a:r>
            <a:r>
              <a:rPr sz="1200" spc="140" dirty="0">
                <a:latin typeface="Times New Roman"/>
                <a:cs typeface="Times New Roman"/>
              </a:rPr>
              <a:t> </a:t>
            </a:r>
            <a:r>
              <a:rPr sz="1200" spc="-10" dirty="0">
                <a:latin typeface="Times New Roman"/>
                <a:cs typeface="Times New Roman"/>
              </a:rPr>
              <a:t>for</a:t>
            </a:r>
            <a:r>
              <a:rPr sz="1200" spc="170" dirty="0">
                <a:latin typeface="Times New Roman"/>
                <a:cs typeface="Times New Roman"/>
              </a:rPr>
              <a:t> </a:t>
            </a:r>
            <a:r>
              <a:rPr sz="1200" spc="-5" dirty="0">
                <a:latin typeface="Times New Roman"/>
                <a:cs typeface="Times New Roman"/>
              </a:rPr>
              <a:t>extracting</a:t>
            </a:r>
            <a:r>
              <a:rPr sz="1200" spc="160" dirty="0">
                <a:latin typeface="Times New Roman"/>
                <a:cs typeface="Times New Roman"/>
              </a:rPr>
              <a:t> </a:t>
            </a:r>
            <a:r>
              <a:rPr sz="1200" spc="-10" dirty="0">
                <a:latin typeface="Times New Roman"/>
                <a:cs typeface="Times New Roman"/>
              </a:rPr>
              <a:t>audio</a:t>
            </a:r>
            <a:r>
              <a:rPr sz="1200" spc="210" dirty="0">
                <a:latin typeface="Times New Roman"/>
                <a:cs typeface="Times New Roman"/>
              </a:rPr>
              <a:t> </a:t>
            </a:r>
            <a:r>
              <a:rPr sz="1200" spc="-5" dirty="0">
                <a:latin typeface="Times New Roman"/>
                <a:cs typeface="Times New Roman"/>
              </a:rPr>
              <a:t>from</a:t>
            </a:r>
            <a:r>
              <a:rPr sz="1200" spc="140" dirty="0">
                <a:latin typeface="Times New Roman"/>
                <a:cs typeface="Times New Roman"/>
              </a:rPr>
              <a:t> </a:t>
            </a:r>
            <a:r>
              <a:rPr sz="1200" spc="-5" dirty="0">
                <a:latin typeface="Times New Roman"/>
                <a:cs typeface="Times New Roman"/>
              </a:rPr>
              <a:t>videos,</a:t>
            </a:r>
            <a:r>
              <a:rPr sz="1200" spc="180" dirty="0">
                <a:latin typeface="Times New Roman"/>
                <a:cs typeface="Times New Roman"/>
              </a:rPr>
              <a:t> </a:t>
            </a:r>
            <a:r>
              <a:rPr sz="1200" spc="-5" dirty="0">
                <a:latin typeface="Times New Roman"/>
                <a:cs typeface="Times New Roman"/>
              </a:rPr>
              <a:t>SpeechRecognition</a:t>
            </a:r>
            <a:r>
              <a:rPr sz="1200" spc="160" dirty="0">
                <a:latin typeface="Times New Roman"/>
                <a:cs typeface="Times New Roman"/>
              </a:rPr>
              <a:t> </a:t>
            </a:r>
            <a:r>
              <a:rPr sz="1200" spc="-10" dirty="0">
                <a:latin typeface="Times New Roman"/>
                <a:cs typeface="Times New Roman"/>
              </a:rPr>
              <a:t>for</a:t>
            </a:r>
            <a:r>
              <a:rPr sz="1200" spc="170" dirty="0">
                <a:latin typeface="Times New Roman"/>
                <a:cs typeface="Times New Roman"/>
              </a:rPr>
              <a:t> </a:t>
            </a:r>
            <a:r>
              <a:rPr sz="1200" spc="-10" dirty="0">
                <a:latin typeface="Times New Roman"/>
                <a:cs typeface="Times New Roman"/>
              </a:rPr>
              <a:t>converting</a:t>
            </a:r>
            <a:r>
              <a:rPr sz="1200" spc="160" dirty="0">
                <a:latin typeface="Times New Roman"/>
                <a:cs typeface="Times New Roman"/>
              </a:rPr>
              <a:t> </a:t>
            </a:r>
            <a:r>
              <a:rPr sz="1200" spc="-10" dirty="0">
                <a:latin typeface="Times New Roman"/>
                <a:cs typeface="Times New Roman"/>
              </a:rPr>
              <a:t>audio</a:t>
            </a:r>
            <a:r>
              <a:rPr sz="1200" spc="185" dirty="0">
                <a:latin typeface="Times New Roman"/>
                <a:cs typeface="Times New Roman"/>
              </a:rPr>
              <a:t> </a:t>
            </a:r>
            <a:r>
              <a:rPr sz="1200" dirty="0">
                <a:latin typeface="Times New Roman"/>
                <a:cs typeface="Times New Roman"/>
              </a:rPr>
              <a:t>to</a:t>
            </a:r>
            <a:r>
              <a:rPr sz="1200" spc="165" dirty="0">
                <a:latin typeface="Times New Roman"/>
                <a:cs typeface="Times New Roman"/>
              </a:rPr>
              <a:t> </a:t>
            </a:r>
            <a:r>
              <a:rPr sz="1200" spc="-5" dirty="0">
                <a:latin typeface="Times New Roman"/>
                <a:cs typeface="Times New Roman"/>
              </a:rPr>
              <a:t>text,</a:t>
            </a:r>
            <a:r>
              <a:rPr sz="1200" spc="180" dirty="0">
                <a:latin typeface="Times New Roman"/>
                <a:cs typeface="Times New Roman"/>
              </a:rPr>
              <a:t> </a:t>
            </a:r>
            <a:r>
              <a:rPr sz="1200" spc="-10" dirty="0">
                <a:latin typeface="Times New Roman"/>
                <a:cs typeface="Times New Roman"/>
              </a:rPr>
              <a:t>and</a:t>
            </a:r>
            <a:endParaRPr sz="1200" dirty="0">
              <a:latin typeface="Times New Roman"/>
              <a:cs typeface="Times New Roman"/>
            </a:endParaRPr>
          </a:p>
          <a:p>
            <a:pPr marL="12700" marR="5715" algn="just">
              <a:lnSpc>
                <a:spcPct val="143500"/>
              </a:lnSpc>
              <a:spcBef>
                <a:spcPts val="20"/>
              </a:spcBef>
            </a:pPr>
            <a:r>
              <a:rPr sz="1200" spc="-5" dirty="0">
                <a:latin typeface="Times New Roman"/>
                <a:cs typeface="Times New Roman"/>
              </a:rPr>
              <a:t>Summarizer</a:t>
            </a:r>
            <a:r>
              <a:rPr sz="1200" spc="110" dirty="0">
                <a:latin typeface="Times New Roman"/>
                <a:cs typeface="Times New Roman"/>
              </a:rPr>
              <a:t> </a:t>
            </a:r>
            <a:r>
              <a:rPr sz="1200" spc="-10" dirty="0">
                <a:latin typeface="Times New Roman"/>
                <a:cs typeface="Times New Roman"/>
              </a:rPr>
              <a:t>for</a:t>
            </a:r>
            <a:r>
              <a:rPr sz="1200" spc="110" dirty="0">
                <a:latin typeface="Times New Roman"/>
                <a:cs typeface="Times New Roman"/>
              </a:rPr>
              <a:t> </a:t>
            </a:r>
            <a:r>
              <a:rPr sz="1200" spc="-5" dirty="0">
                <a:latin typeface="Times New Roman"/>
                <a:cs typeface="Times New Roman"/>
              </a:rPr>
              <a:t>generating</a:t>
            </a:r>
            <a:r>
              <a:rPr sz="1200" spc="135" dirty="0">
                <a:latin typeface="Times New Roman"/>
                <a:cs typeface="Times New Roman"/>
              </a:rPr>
              <a:t> </a:t>
            </a:r>
            <a:r>
              <a:rPr sz="1200" spc="-5" dirty="0">
                <a:latin typeface="Times New Roman"/>
                <a:cs typeface="Times New Roman"/>
              </a:rPr>
              <a:t>meaningful</a:t>
            </a:r>
            <a:r>
              <a:rPr sz="1200" spc="85" dirty="0">
                <a:latin typeface="Times New Roman"/>
                <a:cs typeface="Times New Roman"/>
              </a:rPr>
              <a:t> </a:t>
            </a:r>
            <a:r>
              <a:rPr sz="1200" spc="-5" dirty="0">
                <a:latin typeface="Times New Roman"/>
                <a:cs typeface="Times New Roman"/>
              </a:rPr>
              <a:t>summaries.</a:t>
            </a:r>
            <a:r>
              <a:rPr sz="1200" spc="114" dirty="0">
                <a:latin typeface="Times New Roman"/>
                <a:cs typeface="Times New Roman"/>
              </a:rPr>
              <a:t> </a:t>
            </a:r>
            <a:r>
              <a:rPr sz="1200" spc="-10" dirty="0">
                <a:latin typeface="Times New Roman"/>
                <a:cs typeface="Times New Roman"/>
              </a:rPr>
              <a:t>Develop</a:t>
            </a:r>
            <a:r>
              <a:rPr sz="1200" spc="105" dirty="0">
                <a:latin typeface="Times New Roman"/>
                <a:cs typeface="Times New Roman"/>
              </a:rPr>
              <a:t> </a:t>
            </a:r>
            <a:r>
              <a:rPr sz="1200" spc="-5" dirty="0">
                <a:latin typeface="Times New Roman"/>
                <a:cs typeface="Times New Roman"/>
              </a:rPr>
              <a:t>algorithms</a:t>
            </a:r>
            <a:r>
              <a:rPr sz="1200" spc="100" dirty="0">
                <a:latin typeface="Times New Roman"/>
                <a:cs typeface="Times New Roman"/>
              </a:rPr>
              <a:t> </a:t>
            </a:r>
            <a:r>
              <a:rPr sz="1200" dirty="0">
                <a:latin typeface="Times New Roman"/>
                <a:cs typeface="Times New Roman"/>
              </a:rPr>
              <a:t>to</a:t>
            </a:r>
            <a:r>
              <a:rPr sz="1200" spc="105" dirty="0">
                <a:latin typeface="Times New Roman"/>
                <a:cs typeface="Times New Roman"/>
              </a:rPr>
              <a:t> </a:t>
            </a:r>
            <a:r>
              <a:rPr sz="1200" dirty="0">
                <a:latin typeface="Times New Roman"/>
                <a:cs typeface="Times New Roman"/>
              </a:rPr>
              <a:t>orchestrate</a:t>
            </a:r>
            <a:r>
              <a:rPr sz="1200" spc="75"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15" dirty="0">
                <a:latin typeface="Times New Roman"/>
                <a:cs typeface="Times New Roman"/>
              </a:rPr>
              <a:t>flow</a:t>
            </a:r>
            <a:r>
              <a:rPr sz="1200" spc="100" dirty="0">
                <a:latin typeface="Times New Roman"/>
                <a:cs typeface="Times New Roman"/>
              </a:rPr>
              <a:t> </a:t>
            </a:r>
            <a:r>
              <a:rPr sz="1200" spc="20" dirty="0">
                <a:latin typeface="Times New Roman"/>
                <a:cs typeface="Times New Roman"/>
              </a:rPr>
              <a:t>of </a:t>
            </a:r>
            <a:r>
              <a:rPr sz="1200" spc="-285" dirty="0">
                <a:latin typeface="Times New Roman"/>
                <a:cs typeface="Times New Roman"/>
              </a:rPr>
              <a:t> </a:t>
            </a:r>
            <a:r>
              <a:rPr sz="1200" spc="5" dirty="0">
                <a:latin typeface="Times New Roman"/>
                <a:cs typeface="Times New Roman"/>
              </a:rPr>
              <a:t>data </a:t>
            </a:r>
            <a:r>
              <a:rPr sz="1200" spc="-5" dirty="0">
                <a:latin typeface="Times New Roman"/>
                <a:cs typeface="Times New Roman"/>
              </a:rPr>
              <a:t>between</a:t>
            </a:r>
            <a:r>
              <a:rPr sz="1200" spc="-15" dirty="0">
                <a:latin typeface="Times New Roman"/>
                <a:cs typeface="Times New Roman"/>
              </a:rPr>
              <a:t> </a:t>
            </a:r>
            <a:r>
              <a:rPr sz="1200" spc="-5" dirty="0">
                <a:latin typeface="Times New Roman"/>
                <a:cs typeface="Times New Roman"/>
              </a:rPr>
              <a:t>these</a:t>
            </a:r>
            <a:r>
              <a:rPr sz="1200" spc="5" dirty="0">
                <a:latin typeface="Times New Roman"/>
                <a:cs typeface="Times New Roman"/>
              </a:rPr>
              <a:t> </a:t>
            </a:r>
            <a:r>
              <a:rPr sz="1200" spc="-5" dirty="0">
                <a:latin typeface="Times New Roman"/>
                <a:cs typeface="Times New Roman"/>
              </a:rPr>
              <a:t>components,</a:t>
            </a:r>
            <a:r>
              <a:rPr sz="1200" spc="20" dirty="0">
                <a:latin typeface="Times New Roman"/>
                <a:cs typeface="Times New Roman"/>
              </a:rPr>
              <a:t> </a:t>
            </a:r>
            <a:r>
              <a:rPr sz="1200" spc="-5" dirty="0">
                <a:latin typeface="Times New Roman"/>
                <a:cs typeface="Times New Roman"/>
              </a:rPr>
              <a:t>ensuring</a:t>
            </a:r>
            <a:r>
              <a:rPr sz="1200" spc="10" dirty="0">
                <a:latin typeface="Times New Roman"/>
                <a:cs typeface="Times New Roman"/>
              </a:rPr>
              <a:t> </a:t>
            </a:r>
            <a:r>
              <a:rPr sz="1200" spc="-5" dirty="0">
                <a:latin typeface="Times New Roman"/>
                <a:cs typeface="Times New Roman"/>
              </a:rPr>
              <a:t>seamless</a:t>
            </a:r>
            <a:r>
              <a:rPr sz="1200" spc="20" dirty="0">
                <a:latin typeface="Times New Roman"/>
                <a:cs typeface="Times New Roman"/>
              </a:rPr>
              <a:t> </a:t>
            </a:r>
            <a:r>
              <a:rPr sz="1200" spc="-5" dirty="0">
                <a:latin typeface="Times New Roman"/>
                <a:cs typeface="Times New Roman"/>
              </a:rPr>
              <a:t>integration</a:t>
            </a:r>
            <a:r>
              <a:rPr sz="1200" spc="-1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efficient</a:t>
            </a:r>
            <a:r>
              <a:rPr sz="1200" spc="35" dirty="0">
                <a:latin typeface="Times New Roman"/>
                <a:cs typeface="Times New Roman"/>
              </a:rPr>
              <a:t> </a:t>
            </a:r>
            <a:r>
              <a:rPr sz="1200" spc="-10" dirty="0">
                <a:latin typeface="Times New Roman"/>
                <a:cs typeface="Times New Roman"/>
              </a:rPr>
              <a:t>processing.</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spcBef>
                <a:spcPts val="10"/>
              </a:spcBef>
            </a:pPr>
            <a:endParaRPr sz="1050" dirty="0">
              <a:latin typeface="Times New Roman"/>
              <a:cs typeface="Times New Roman"/>
            </a:endParaRPr>
          </a:p>
          <a:p>
            <a:pPr marL="167640" indent="-155575" algn="just">
              <a:lnSpc>
                <a:spcPct val="100000"/>
              </a:lnSpc>
              <a:buAutoNum type="arabicPeriod" startAt="4"/>
              <a:tabLst>
                <a:tab pos="168275" algn="l"/>
              </a:tabLst>
            </a:pPr>
            <a:r>
              <a:rPr sz="1200" b="1" spc="-5" dirty="0">
                <a:latin typeface="Times New Roman"/>
                <a:cs typeface="Times New Roman"/>
              </a:rPr>
              <a:t>Integration</a:t>
            </a:r>
            <a:r>
              <a:rPr sz="1200" b="1" dirty="0">
                <a:latin typeface="Times New Roman"/>
                <a:cs typeface="Times New Roman"/>
              </a:rPr>
              <a:t> with</a:t>
            </a:r>
            <a:r>
              <a:rPr sz="1200" b="1" spc="-15" dirty="0">
                <a:latin typeface="Times New Roman"/>
                <a:cs typeface="Times New Roman"/>
              </a:rPr>
              <a:t> </a:t>
            </a:r>
            <a:r>
              <a:rPr sz="1200" b="1" spc="-10" dirty="0">
                <a:latin typeface="Times New Roman"/>
                <a:cs typeface="Times New Roman"/>
              </a:rPr>
              <a:t>Flask</a:t>
            </a:r>
            <a:r>
              <a:rPr sz="1200" b="1" spc="-20" dirty="0">
                <a:latin typeface="Times New Roman"/>
                <a:cs typeface="Times New Roman"/>
              </a:rPr>
              <a:t> </a:t>
            </a:r>
            <a:r>
              <a:rPr sz="1200" b="1" dirty="0">
                <a:latin typeface="Times New Roman"/>
                <a:cs typeface="Times New Roman"/>
              </a:rPr>
              <a:t>for</a:t>
            </a:r>
            <a:r>
              <a:rPr sz="1200" b="1" spc="-25" dirty="0">
                <a:latin typeface="Times New Roman"/>
                <a:cs typeface="Times New Roman"/>
              </a:rPr>
              <a:t> </a:t>
            </a:r>
            <a:r>
              <a:rPr sz="1200" b="1" spc="-5" dirty="0">
                <a:latin typeface="Times New Roman"/>
                <a:cs typeface="Times New Roman"/>
              </a:rPr>
              <a:t>Web</a:t>
            </a:r>
            <a:r>
              <a:rPr sz="1200" b="1" dirty="0">
                <a:latin typeface="Times New Roman"/>
                <a:cs typeface="Times New Roman"/>
              </a:rPr>
              <a:t> </a:t>
            </a:r>
            <a:r>
              <a:rPr sz="1200" b="1" spc="-5" dirty="0">
                <a:latin typeface="Times New Roman"/>
                <a:cs typeface="Times New Roman"/>
              </a:rPr>
              <a:t>Interface:</a:t>
            </a:r>
            <a:endParaRPr sz="1200" dirty="0">
              <a:latin typeface="Times New Roman"/>
              <a:cs typeface="Times New Roman"/>
            </a:endParaRPr>
          </a:p>
          <a:p>
            <a:pPr marL="12700" marR="6350" algn="just">
              <a:lnSpc>
                <a:spcPct val="143400"/>
              </a:lnSpc>
            </a:pPr>
            <a:r>
              <a:rPr sz="1200" dirty="0">
                <a:latin typeface="Times New Roman"/>
                <a:cs typeface="Times New Roman"/>
              </a:rPr>
              <a:t>Integrate </a:t>
            </a:r>
            <a:r>
              <a:rPr sz="1200" spc="-10" dirty="0">
                <a:latin typeface="Times New Roman"/>
                <a:cs typeface="Times New Roman"/>
              </a:rPr>
              <a:t>Flask,</a:t>
            </a:r>
            <a:r>
              <a:rPr sz="1200" spc="-5" dirty="0">
                <a:latin typeface="Times New Roman"/>
                <a:cs typeface="Times New Roman"/>
              </a:rPr>
              <a:t> </a:t>
            </a:r>
            <a:r>
              <a:rPr sz="1200" dirty="0">
                <a:latin typeface="Times New Roman"/>
                <a:cs typeface="Times New Roman"/>
              </a:rPr>
              <a:t>a </a:t>
            </a:r>
            <a:r>
              <a:rPr sz="1200" spc="-10" dirty="0">
                <a:latin typeface="Times New Roman"/>
                <a:cs typeface="Times New Roman"/>
              </a:rPr>
              <a:t>micro</a:t>
            </a:r>
            <a:r>
              <a:rPr sz="1200" spc="280" dirty="0">
                <a:latin typeface="Times New Roman"/>
                <a:cs typeface="Times New Roman"/>
              </a:rPr>
              <a:t> </a:t>
            </a:r>
            <a:r>
              <a:rPr sz="1200" spc="-5" dirty="0">
                <a:latin typeface="Times New Roman"/>
                <a:cs typeface="Times New Roman"/>
              </a:rPr>
              <a:t>web framework, </a:t>
            </a:r>
            <a:r>
              <a:rPr sz="1200" dirty="0">
                <a:latin typeface="Times New Roman"/>
                <a:cs typeface="Times New Roman"/>
              </a:rPr>
              <a:t>to </a:t>
            </a:r>
            <a:r>
              <a:rPr sz="1200" spc="-5" dirty="0">
                <a:latin typeface="Times New Roman"/>
                <a:cs typeface="Times New Roman"/>
              </a:rPr>
              <a:t>create </a:t>
            </a:r>
            <a:r>
              <a:rPr sz="1200" dirty="0">
                <a:latin typeface="Times New Roman"/>
                <a:cs typeface="Times New Roman"/>
              </a:rPr>
              <a:t>a </a:t>
            </a:r>
            <a:r>
              <a:rPr sz="1200" spc="-5" dirty="0">
                <a:latin typeface="Times New Roman"/>
                <a:cs typeface="Times New Roman"/>
              </a:rPr>
              <a:t>user-friendly </a:t>
            </a:r>
            <a:r>
              <a:rPr sz="1200" spc="10" dirty="0">
                <a:latin typeface="Times New Roman"/>
                <a:cs typeface="Times New Roman"/>
              </a:rPr>
              <a:t>web </a:t>
            </a:r>
            <a:r>
              <a:rPr sz="1200" spc="-5" dirty="0">
                <a:latin typeface="Times New Roman"/>
                <a:cs typeface="Times New Roman"/>
              </a:rPr>
              <a:t>interface</a:t>
            </a:r>
            <a:r>
              <a:rPr sz="1200" spc="290" dirty="0">
                <a:latin typeface="Times New Roman"/>
                <a:cs typeface="Times New Roman"/>
              </a:rPr>
              <a:t> </a:t>
            </a:r>
            <a:r>
              <a:rPr sz="1200" spc="-10" dirty="0">
                <a:latin typeface="Times New Roman"/>
                <a:cs typeface="Times New Roman"/>
              </a:rPr>
              <a:t>for</a:t>
            </a:r>
            <a:r>
              <a:rPr sz="1200" spc="280" dirty="0">
                <a:latin typeface="Times New Roman"/>
                <a:cs typeface="Times New Roman"/>
              </a:rPr>
              <a:t> </a:t>
            </a:r>
            <a:r>
              <a:rPr sz="1200" spc="-5" dirty="0">
                <a:latin typeface="Times New Roman"/>
                <a:cs typeface="Times New Roman"/>
              </a:rPr>
              <a:t>uploading </a:t>
            </a:r>
            <a:r>
              <a:rPr sz="1200" dirty="0">
                <a:latin typeface="Times New Roman"/>
                <a:cs typeface="Times New Roman"/>
              </a:rPr>
              <a:t> </a:t>
            </a:r>
            <a:r>
              <a:rPr sz="1200" spc="-10" dirty="0">
                <a:latin typeface="Times New Roman"/>
                <a:cs typeface="Times New Roman"/>
              </a:rPr>
              <a:t>audio </a:t>
            </a:r>
            <a:r>
              <a:rPr sz="1200" spc="-5" dirty="0">
                <a:latin typeface="Times New Roman"/>
                <a:cs typeface="Times New Roman"/>
              </a:rPr>
              <a:t>files </a:t>
            </a:r>
            <a:r>
              <a:rPr sz="1200" spc="-10" dirty="0">
                <a:latin typeface="Times New Roman"/>
                <a:cs typeface="Times New Roman"/>
              </a:rPr>
              <a:t>and </a:t>
            </a:r>
            <a:r>
              <a:rPr sz="1200" spc="-5" dirty="0">
                <a:latin typeface="Times New Roman"/>
                <a:cs typeface="Times New Roman"/>
              </a:rPr>
              <a:t>accessing </a:t>
            </a:r>
            <a:r>
              <a:rPr sz="1200" spc="-10" dirty="0">
                <a:latin typeface="Times New Roman"/>
                <a:cs typeface="Times New Roman"/>
              </a:rPr>
              <a:t>summarized </a:t>
            </a:r>
            <a:r>
              <a:rPr sz="1200" dirty="0">
                <a:latin typeface="Times New Roman"/>
                <a:cs typeface="Times New Roman"/>
              </a:rPr>
              <a:t>content. </a:t>
            </a:r>
            <a:r>
              <a:rPr sz="1200" spc="-10" dirty="0">
                <a:latin typeface="Times New Roman"/>
                <a:cs typeface="Times New Roman"/>
              </a:rPr>
              <a:t>Design </a:t>
            </a:r>
            <a:r>
              <a:rPr sz="1200" spc="-5" dirty="0">
                <a:latin typeface="Times New Roman"/>
                <a:cs typeface="Times New Roman"/>
              </a:rPr>
              <a:t>intuitive user </a:t>
            </a:r>
            <a:r>
              <a:rPr sz="1200" spc="-10" dirty="0">
                <a:latin typeface="Times New Roman"/>
                <a:cs typeface="Times New Roman"/>
              </a:rPr>
              <a:t>interfaces for inputting </a:t>
            </a:r>
            <a:r>
              <a:rPr sz="1200" spc="-5" dirty="0">
                <a:latin typeface="Times New Roman"/>
                <a:cs typeface="Times New Roman"/>
              </a:rPr>
              <a:t>audio </a:t>
            </a:r>
            <a:r>
              <a:rPr sz="1200" dirty="0">
                <a:latin typeface="Times New Roman"/>
                <a:cs typeface="Times New Roman"/>
              </a:rPr>
              <a:t> </a:t>
            </a:r>
            <a:r>
              <a:rPr sz="1200" spc="-10" dirty="0">
                <a:latin typeface="Times New Roman"/>
                <a:cs typeface="Times New Roman"/>
              </a:rPr>
              <a:t>files,</a:t>
            </a:r>
            <a:r>
              <a:rPr sz="1200" spc="-5" dirty="0">
                <a:latin typeface="Times New Roman"/>
                <a:cs typeface="Times New Roman"/>
              </a:rPr>
              <a:t> </a:t>
            </a:r>
            <a:r>
              <a:rPr sz="1200" spc="-10" dirty="0">
                <a:latin typeface="Times New Roman"/>
                <a:cs typeface="Times New Roman"/>
              </a:rPr>
              <a:t>displaying</a:t>
            </a:r>
            <a:r>
              <a:rPr sz="1200" spc="-5" dirty="0">
                <a:latin typeface="Times New Roman"/>
                <a:cs typeface="Times New Roman"/>
              </a:rPr>
              <a:t> </a:t>
            </a:r>
            <a:r>
              <a:rPr sz="1200" dirty="0">
                <a:latin typeface="Times New Roman"/>
                <a:cs typeface="Times New Roman"/>
              </a:rPr>
              <a:t>summary</a:t>
            </a:r>
            <a:r>
              <a:rPr sz="1200" spc="5" dirty="0">
                <a:latin typeface="Times New Roman"/>
                <a:cs typeface="Times New Roman"/>
              </a:rPr>
              <a:t> </a:t>
            </a:r>
            <a:r>
              <a:rPr sz="1200" spc="-5" dirty="0">
                <a:latin typeface="Times New Roman"/>
                <a:cs typeface="Times New Roman"/>
              </a:rPr>
              <a:t>results,</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enabling</a:t>
            </a:r>
            <a:r>
              <a:rPr sz="1200" dirty="0">
                <a:latin typeface="Times New Roman"/>
                <a:cs typeface="Times New Roman"/>
              </a:rPr>
              <a:t> </a:t>
            </a:r>
            <a:r>
              <a:rPr sz="1200" spc="-5" dirty="0">
                <a:latin typeface="Times New Roman"/>
                <a:cs typeface="Times New Roman"/>
              </a:rPr>
              <a:t>real-time</a:t>
            </a:r>
            <a:r>
              <a:rPr sz="1200"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spc="-10" dirty="0">
                <a:latin typeface="Times New Roman"/>
                <a:cs typeface="Times New Roman"/>
              </a:rPr>
              <a:t>recording</a:t>
            </a:r>
            <a:r>
              <a:rPr sz="1200" spc="-5" dirty="0">
                <a:latin typeface="Times New Roman"/>
                <a:cs typeface="Times New Roman"/>
              </a:rPr>
              <a:t> and</a:t>
            </a:r>
            <a:r>
              <a:rPr sz="1200" dirty="0">
                <a:latin typeface="Times New Roman"/>
                <a:cs typeface="Times New Roman"/>
              </a:rPr>
              <a:t> </a:t>
            </a:r>
            <a:r>
              <a:rPr sz="1200" spc="-5" dirty="0">
                <a:latin typeface="Times New Roman"/>
                <a:cs typeface="Times New Roman"/>
              </a:rPr>
              <a:t>summarization </a:t>
            </a:r>
            <a:r>
              <a:rPr sz="1200" dirty="0">
                <a:latin typeface="Times New Roman"/>
                <a:cs typeface="Times New Roman"/>
              </a:rPr>
              <a:t> through</a:t>
            </a:r>
            <a:r>
              <a:rPr sz="1200" spc="-20" dirty="0">
                <a:latin typeface="Times New Roman"/>
                <a:cs typeface="Times New Roman"/>
              </a:rPr>
              <a:t> </a:t>
            </a:r>
            <a:r>
              <a:rPr sz="1200" spc="-10" dirty="0">
                <a:latin typeface="Times New Roman"/>
                <a:cs typeface="Times New Roman"/>
              </a:rPr>
              <a:t>microphones.</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spcBef>
                <a:spcPts val="35"/>
              </a:spcBef>
            </a:pPr>
            <a:endParaRPr sz="1050" dirty="0">
              <a:latin typeface="Times New Roman"/>
              <a:cs typeface="Times New Roman"/>
            </a:endParaRPr>
          </a:p>
          <a:p>
            <a:pPr marL="167640" indent="-155575" algn="just">
              <a:lnSpc>
                <a:spcPct val="100000"/>
              </a:lnSpc>
              <a:buAutoNum type="arabicPeriod" startAt="5"/>
              <a:tabLst>
                <a:tab pos="168275" algn="l"/>
              </a:tabLst>
            </a:pPr>
            <a:r>
              <a:rPr sz="1200" b="1" spc="-10" dirty="0">
                <a:latin typeface="Times New Roman"/>
                <a:cs typeface="Times New Roman"/>
              </a:rPr>
              <a:t>Real-Time</a:t>
            </a:r>
            <a:r>
              <a:rPr sz="1200" b="1" spc="5" dirty="0">
                <a:latin typeface="Times New Roman"/>
                <a:cs typeface="Times New Roman"/>
              </a:rPr>
              <a:t> </a:t>
            </a:r>
            <a:r>
              <a:rPr sz="1200" b="1" spc="-5" dirty="0">
                <a:latin typeface="Times New Roman"/>
                <a:cs typeface="Times New Roman"/>
              </a:rPr>
              <a:t>Scenario</a:t>
            </a:r>
            <a:r>
              <a:rPr sz="1200" b="1" spc="15" dirty="0">
                <a:latin typeface="Times New Roman"/>
                <a:cs typeface="Times New Roman"/>
              </a:rPr>
              <a:t> </a:t>
            </a:r>
            <a:r>
              <a:rPr sz="1200" b="1" spc="-5" dirty="0">
                <a:latin typeface="Times New Roman"/>
                <a:cs typeface="Times New Roman"/>
              </a:rPr>
              <a:t>Implementation:</a:t>
            </a:r>
            <a:endParaRPr sz="1200" dirty="0">
              <a:latin typeface="Times New Roman"/>
              <a:cs typeface="Times New Roman"/>
            </a:endParaRPr>
          </a:p>
          <a:p>
            <a:pPr marL="12700" marR="5080" algn="just">
              <a:lnSpc>
                <a:spcPts val="2060"/>
              </a:lnSpc>
              <a:spcBef>
                <a:spcPts val="155"/>
              </a:spcBef>
            </a:pPr>
            <a:r>
              <a:rPr sz="1200" spc="-5" dirty="0">
                <a:latin typeface="Times New Roman"/>
                <a:cs typeface="Times New Roman"/>
              </a:rPr>
              <a:t>Extend </a:t>
            </a:r>
            <a:r>
              <a:rPr sz="1200" dirty="0">
                <a:latin typeface="Times New Roman"/>
                <a:cs typeface="Times New Roman"/>
              </a:rPr>
              <a:t>the </a:t>
            </a:r>
            <a:r>
              <a:rPr sz="1200" spc="-10" dirty="0">
                <a:latin typeface="Times New Roman"/>
                <a:cs typeface="Times New Roman"/>
              </a:rPr>
              <a:t>system's</a:t>
            </a:r>
            <a:r>
              <a:rPr sz="1200" spc="-5" dirty="0">
                <a:latin typeface="Times New Roman"/>
                <a:cs typeface="Times New Roman"/>
              </a:rPr>
              <a:t> functionality </a:t>
            </a:r>
            <a:r>
              <a:rPr sz="1200" dirty="0">
                <a:latin typeface="Times New Roman"/>
                <a:cs typeface="Times New Roman"/>
              </a:rPr>
              <a:t>to</a:t>
            </a:r>
            <a:r>
              <a:rPr sz="1200" spc="300" dirty="0">
                <a:latin typeface="Times New Roman"/>
                <a:cs typeface="Times New Roman"/>
              </a:rPr>
              <a:t> </a:t>
            </a:r>
            <a:r>
              <a:rPr sz="1200" spc="-10" dirty="0">
                <a:latin typeface="Times New Roman"/>
                <a:cs typeface="Times New Roman"/>
              </a:rPr>
              <a:t>support </a:t>
            </a:r>
            <a:r>
              <a:rPr sz="1200" spc="-5" dirty="0">
                <a:latin typeface="Times New Roman"/>
                <a:cs typeface="Times New Roman"/>
              </a:rPr>
              <a:t>real-time scenarios </a:t>
            </a:r>
            <a:r>
              <a:rPr sz="1200" dirty="0">
                <a:latin typeface="Times New Roman"/>
                <a:cs typeface="Times New Roman"/>
              </a:rPr>
              <a:t>by </a:t>
            </a:r>
            <a:r>
              <a:rPr sz="1200" spc="-5" dirty="0">
                <a:latin typeface="Times New Roman"/>
                <a:cs typeface="Times New Roman"/>
              </a:rPr>
              <a:t>integrating </a:t>
            </a:r>
            <a:r>
              <a:rPr sz="1200" spc="-10" dirty="0">
                <a:latin typeface="Times New Roman"/>
                <a:cs typeface="Times New Roman"/>
              </a:rPr>
              <a:t>microphone</a:t>
            </a:r>
            <a:r>
              <a:rPr sz="1200" spc="280" dirty="0">
                <a:latin typeface="Times New Roman"/>
                <a:cs typeface="Times New Roman"/>
              </a:rPr>
              <a:t> </a:t>
            </a:r>
            <a:r>
              <a:rPr sz="1200" spc="-10" dirty="0">
                <a:latin typeface="Times New Roman"/>
                <a:cs typeface="Times New Roman"/>
              </a:rPr>
              <a:t>input </a:t>
            </a:r>
            <a:r>
              <a:rPr sz="1200" spc="-5"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implementing</a:t>
            </a:r>
            <a:r>
              <a:rPr sz="1200" spc="-5" dirty="0">
                <a:latin typeface="Times New Roman"/>
                <a:cs typeface="Times New Roman"/>
              </a:rPr>
              <a:t> algorithms</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dirty="0">
                <a:latin typeface="Times New Roman"/>
                <a:cs typeface="Times New Roman"/>
              </a:rPr>
              <a:t>on-the-fly</a:t>
            </a:r>
            <a:r>
              <a:rPr sz="1200" spc="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processing</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summarization.</a:t>
            </a:r>
            <a:r>
              <a:rPr sz="1200" dirty="0">
                <a:latin typeface="Times New Roman"/>
                <a:cs typeface="Times New Roman"/>
              </a:rPr>
              <a:t> </a:t>
            </a:r>
            <a:r>
              <a:rPr sz="1200" spc="-5" dirty="0">
                <a:latin typeface="Times New Roman"/>
                <a:cs typeface="Times New Roman"/>
              </a:rPr>
              <a:t>Incorporate </a:t>
            </a:r>
            <a:r>
              <a:rPr sz="1200" dirty="0">
                <a:latin typeface="Times New Roman"/>
                <a:cs typeface="Times New Roman"/>
              </a:rPr>
              <a:t> </a:t>
            </a:r>
            <a:r>
              <a:rPr sz="1200" spc="-5" dirty="0">
                <a:latin typeface="Times New Roman"/>
                <a:cs typeface="Times New Roman"/>
              </a:rPr>
              <a:t>techniques</a:t>
            </a:r>
            <a:r>
              <a:rPr sz="1200" spc="100" dirty="0">
                <a:latin typeface="Times New Roman"/>
                <a:cs typeface="Times New Roman"/>
              </a:rPr>
              <a:t> </a:t>
            </a:r>
            <a:r>
              <a:rPr sz="1200" spc="-10" dirty="0">
                <a:latin typeface="Times New Roman"/>
                <a:cs typeface="Times New Roman"/>
              </a:rPr>
              <a:t>for</a:t>
            </a:r>
            <a:r>
              <a:rPr sz="1200" spc="70" dirty="0">
                <a:latin typeface="Times New Roman"/>
                <a:cs typeface="Times New Roman"/>
              </a:rPr>
              <a:t> </a:t>
            </a:r>
            <a:r>
              <a:rPr sz="1200" spc="-10" dirty="0">
                <a:latin typeface="Times New Roman"/>
                <a:cs typeface="Times New Roman"/>
              </a:rPr>
              <a:t>noise</a:t>
            </a:r>
            <a:r>
              <a:rPr sz="1200" spc="80" dirty="0">
                <a:latin typeface="Times New Roman"/>
                <a:cs typeface="Times New Roman"/>
              </a:rPr>
              <a:t> </a:t>
            </a:r>
            <a:r>
              <a:rPr sz="1200" spc="-5" dirty="0">
                <a:latin typeface="Times New Roman"/>
                <a:cs typeface="Times New Roman"/>
              </a:rPr>
              <a:t>reduction</a:t>
            </a:r>
            <a:r>
              <a:rPr sz="1200" spc="60" dirty="0">
                <a:latin typeface="Times New Roman"/>
                <a:cs typeface="Times New Roman"/>
              </a:rPr>
              <a:t> </a:t>
            </a:r>
            <a:r>
              <a:rPr sz="1200" spc="-10" dirty="0">
                <a:latin typeface="Times New Roman"/>
                <a:cs typeface="Times New Roman"/>
              </a:rPr>
              <a:t>and</a:t>
            </a:r>
            <a:r>
              <a:rPr sz="1200" spc="90" dirty="0">
                <a:latin typeface="Times New Roman"/>
                <a:cs typeface="Times New Roman"/>
              </a:rPr>
              <a:t> </a:t>
            </a:r>
            <a:r>
              <a:rPr sz="1200" spc="-5" dirty="0">
                <a:latin typeface="Times New Roman"/>
                <a:cs typeface="Times New Roman"/>
              </a:rPr>
              <a:t>speech</a:t>
            </a:r>
            <a:r>
              <a:rPr sz="1200" spc="60" dirty="0">
                <a:latin typeface="Times New Roman"/>
                <a:cs typeface="Times New Roman"/>
              </a:rPr>
              <a:t> </a:t>
            </a:r>
            <a:r>
              <a:rPr sz="1200" dirty="0">
                <a:latin typeface="Times New Roman"/>
                <a:cs typeface="Times New Roman"/>
              </a:rPr>
              <a:t>segmentation</a:t>
            </a:r>
            <a:r>
              <a:rPr sz="1200" spc="60" dirty="0">
                <a:latin typeface="Times New Roman"/>
                <a:cs typeface="Times New Roman"/>
              </a:rPr>
              <a:t> </a:t>
            </a:r>
            <a:r>
              <a:rPr sz="1200" dirty="0">
                <a:latin typeface="Times New Roman"/>
                <a:cs typeface="Times New Roman"/>
              </a:rPr>
              <a:t>to</a:t>
            </a:r>
            <a:r>
              <a:rPr sz="1200" spc="90" dirty="0">
                <a:latin typeface="Times New Roman"/>
                <a:cs typeface="Times New Roman"/>
              </a:rPr>
              <a:t> </a:t>
            </a:r>
            <a:r>
              <a:rPr sz="1200" spc="-10" dirty="0">
                <a:latin typeface="Times New Roman"/>
                <a:cs typeface="Times New Roman"/>
              </a:rPr>
              <a:t>enhance</a:t>
            </a:r>
            <a:r>
              <a:rPr sz="1200" spc="80"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dirty="0">
                <a:latin typeface="Times New Roman"/>
                <a:cs typeface="Times New Roman"/>
              </a:rPr>
              <a:t>accuracy</a:t>
            </a:r>
            <a:r>
              <a:rPr sz="1200" spc="40" dirty="0">
                <a:latin typeface="Times New Roman"/>
                <a:cs typeface="Times New Roman"/>
              </a:rPr>
              <a:t> </a:t>
            </a:r>
            <a:r>
              <a:rPr sz="1200" spc="-10" dirty="0">
                <a:latin typeface="Times New Roman"/>
                <a:cs typeface="Times New Roman"/>
              </a:rPr>
              <a:t>and</a:t>
            </a:r>
            <a:r>
              <a:rPr sz="1200" spc="85" dirty="0">
                <a:latin typeface="Times New Roman"/>
                <a:cs typeface="Times New Roman"/>
              </a:rPr>
              <a:t> </a:t>
            </a:r>
            <a:r>
              <a:rPr sz="1200" spc="-5" dirty="0">
                <a:latin typeface="Times New Roman"/>
                <a:cs typeface="Times New Roman"/>
              </a:rPr>
              <a:t>reliability</a:t>
            </a:r>
            <a:r>
              <a:rPr sz="1200" spc="35" dirty="0">
                <a:latin typeface="Times New Roman"/>
                <a:cs typeface="Times New Roman"/>
              </a:rPr>
              <a:t> </a:t>
            </a:r>
            <a:r>
              <a:rPr sz="1200" spc="20" dirty="0">
                <a:latin typeface="Times New Roman"/>
                <a:cs typeface="Times New Roman"/>
              </a:rPr>
              <a:t>of</a:t>
            </a:r>
            <a:endParaRPr sz="1200" dirty="0">
              <a:latin typeface="Times New Roman"/>
              <a:cs typeface="Times New Roman"/>
            </a:endParaRPr>
          </a:p>
          <a:p>
            <a:pPr marL="12700" algn="just">
              <a:lnSpc>
                <a:spcPct val="100000"/>
              </a:lnSpc>
              <a:spcBef>
                <a:spcPts val="484"/>
              </a:spcBef>
            </a:pPr>
            <a:r>
              <a:rPr sz="1200" spc="-5" dirty="0">
                <a:latin typeface="Times New Roman"/>
                <a:cs typeface="Times New Roman"/>
              </a:rPr>
              <a:t>real-time</a:t>
            </a:r>
            <a:r>
              <a:rPr sz="1200" spc="-20" dirty="0">
                <a:latin typeface="Times New Roman"/>
                <a:cs typeface="Times New Roman"/>
              </a:rPr>
              <a:t> </a:t>
            </a:r>
            <a:r>
              <a:rPr sz="1200" spc="-5" dirty="0">
                <a:latin typeface="Times New Roman"/>
                <a:cs typeface="Times New Roman"/>
              </a:rPr>
              <a:t>transcription.</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spcBef>
                <a:spcPts val="40"/>
              </a:spcBef>
            </a:pPr>
            <a:endParaRPr sz="10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11</a:t>
            </a:fld>
            <a:endParaRPr dirty="0"/>
          </a:p>
        </p:txBody>
      </p:sp>
      <p:sp>
        <p:nvSpPr>
          <p:cNvPr id="2" name="object 2"/>
          <p:cNvSpPr txBox="1"/>
          <p:nvPr/>
        </p:nvSpPr>
        <p:spPr>
          <a:xfrm>
            <a:off x="837996" y="752601"/>
            <a:ext cx="6084570" cy="2954720"/>
          </a:xfrm>
          <a:prstGeom prst="rect">
            <a:avLst/>
          </a:prstGeom>
        </p:spPr>
        <p:txBody>
          <a:bodyPr vert="horz" wrap="square" lIns="0" tIns="14605" rIns="0" bIns="0" rtlCol="0">
            <a:spAutoFit/>
          </a:bodyPr>
          <a:lstStyle/>
          <a:p>
            <a:pPr marL="12700" marR="5080" algn="just">
              <a:lnSpc>
                <a:spcPct val="144000"/>
              </a:lnSpc>
              <a:spcBef>
                <a:spcPts val="115"/>
              </a:spcBef>
            </a:pPr>
            <a:r>
              <a:rPr lang="en-IN" sz="1200" b="1" spc="-5" dirty="0">
                <a:latin typeface="Times New Roman"/>
                <a:cs typeface="Times New Roman"/>
              </a:rPr>
              <a:t>6. Testing</a:t>
            </a:r>
            <a:r>
              <a:rPr lang="en-IN" sz="1200" b="1" dirty="0">
                <a:latin typeface="Times New Roman"/>
                <a:cs typeface="Times New Roman"/>
              </a:rPr>
              <a:t> </a:t>
            </a:r>
            <a:r>
              <a:rPr lang="en-IN" sz="1200" b="1" spc="-10" dirty="0">
                <a:latin typeface="Times New Roman"/>
                <a:cs typeface="Times New Roman"/>
              </a:rPr>
              <a:t>and</a:t>
            </a:r>
            <a:r>
              <a:rPr lang="en-IN" sz="1200" b="1" dirty="0">
                <a:latin typeface="Times New Roman"/>
                <a:cs typeface="Times New Roman"/>
              </a:rPr>
              <a:t> </a:t>
            </a:r>
            <a:r>
              <a:rPr lang="en-IN" sz="1200" b="1" spc="-5" dirty="0">
                <a:latin typeface="Times New Roman"/>
                <a:cs typeface="Times New Roman"/>
              </a:rPr>
              <a:t>Validation:</a:t>
            </a:r>
            <a:endParaRPr lang="en-US" sz="1200" spc="-5" dirty="0">
              <a:latin typeface="Times New Roman"/>
              <a:cs typeface="Times New Roman"/>
            </a:endParaRPr>
          </a:p>
          <a:p>
            <a:pPr marL="12700" marR="5080" algn="just">
              <a:lnSpc>
                <a:spcPct val="144000"/>
              </a:lnSpc>
              <a:spcBef>
                <a:spcPts val="115"/>
              </a:spcBef>
            </a:pPr>
            <a:r>
              <a:rPr sz="1200" spc="-5" dirty="0">
                <a:latin typeface="Times New Roman"/>
                <a:cs typeface="Times New Roman"/>
              </a:rPr>
              <a:t>Conduct </a:t>
            </a:r>
            <a:r>
              <a:rPr sz="1200" dirty="0">
                <a:latin typeface="Times New Roman"/>
                <a:cs typeface="Times New Roman"/>
              </a:rPr>
              <a:t>thorough </a:t>
            </a:r>
            <a:r>
              <a:rPr sz="1200" spc="-5" dirty="0">
                <a:latin typeface="Times New Roman"/>
                <a:cs typeface="Times New Roman"/>
              </a:rPr>
              <a:t>testing </a:t>
            </a:r>
            <a:r>
              <a:rPr sz="1200" spc="10" dirty="0">
                <a:latin typeface="Times New Roman"/>
                <a:cs typeface="Times New Roman"/>
              </a:rPr>
              <a:t>of </a:t>
            </a:r>
            <a:r>
              <a:rPr sz="1200" dirty="0">
                <a:latin typeface="Times New Roman"/>
                <a:cs typeface="Times New Roman"/>
              </a:rPr>
              <a:t>the system </a:t>
            </a:r>
            <a:r>
              <a:rPr sz="1200" spc="10" dirty="0">
                <a:latin typeface="Times New Roman"/>
                <a:cs typeface="Times New Roman"/>
              </a:rPr>
              <a:t>to </a:t>
            </a:r>
            <a:r>
              <a:rPr sz="1200" spc="-10" dirty="0">
                <a:latin typeface="Times New Roman"/>
                <a:cs typeface="Times New Roman"/>
              </a:rPr>
              <a:t>ensure </a:t>
            </a:r>
            <a:r>
              <a:rPr sz="1200" spc="-5" dirty="0">
                <a:latin typeface="Times New Roman"/>
                <a:cs typeface="Times New Roman"/>
              </a:rPr>
              <a:t>functionality, </a:t>
            </a:r>
            <a:r>
              <a:rPr sz="1200" spc="-10" dirty="0">
                <a:latin typeface="Times New Roman"/>
                <a:cs typeface="Times New Roman"/>
              </a:rPr>
              <a:t>accuracy, </a:t>
            </a:r>
            <a:r>
              <a:rPr sz="1200" spc="-5" dirty="0">
                <a:latin typeface="Times New Roman"/>
                <a:cs typeface="Times New Roman"/>
              </a:rPr>
              <a:t>and performance. Test </a:t>
            </a:r>
            <a:r>
              <a:rPr sz="1200" dirty="0">
                <a:latin typeface="Times New Roman"/>
                <a:cs typeface="Times New Roman"/>
              </a:rPr>
              <a:t> </a:t>
            </a:r>
            <a:r>
              <a:rPr sz="1200" spc="-5" dirty="0">
                <a:latin typeface="Times New Roman"/>
                <a:cs typeface="Times New Roman"/>
              </a:rPr>
              <a:t>various </a:t>
            </a:r>
            <a:r>
              <a:rPr sz="1200" dirty="0">
                <a:latin typeface="Times New Roman"/>
                <a:cs typeface="Times New Roman"/>
              </a:rPr>
              <a:t>use </a:t>
            </a:r>
            <a:r>
              <a:rPr sz="1200" spc="-5" dirty="0">
                <a:latin typeface="Times New Roman"/>
                <a:cs typeface="Times New Roman"/>
              </a:rPr>
              <a:t>cases, including different </a:t>
            </a:r>
            <a:r>
              <a:rPr sz="1200" spc="-10" dirty="0">
                <a:latin typeface="Times New Roman"/>
                <a:cs typeface="Times New Roman"/>
              </a:rPr>
              <a:t>audio file </a:t>
            </a:r>
            <a:r>
              <a:rPr sz="1200" spc="-5" dirty="0">
                <a:latin typeface="Times New Roman"/>
                <a:cs typeface="Times New Roman"/>
              </a:rPr>
              <a:t>formats, </a:t>
            </a:r>
            <a:r>
              <a:rPr sz="1200" dirty="0">
                <a:latin typeface="Times New Roman"/>
                <a:cs typeface="Times New Roman"/>
              </a:rPr>
              <a:t>varying speech patterns, </a:t>
            </a:r>
            <a:r>
              <a:rPr sz="1200" spc="-10" dirty="0">
                <a:latin typeface="Times New Roman"/>
                <a:cs typeface="Times New Roman"/>
              </a:rPr>
              <a:t>and </a:t>
            </a:r>
            <a:r>
              <a:rPr sz="1200" dirty="0">
                <a:latin typeface="Times New Roman"/>
                <a:cs typeface="Times New Roman"/>
              </a:rPr>
              <a:t>real-time </a:t>
            </a:r>
            <a:r>
              <a:rPr sz="1200" spc="5" dirty="0">
                <a:latin typeface="Times New Roman"/>
                <a:cs typeface="Times New Roman"/>
              </a:rPr>
              <a:t> </a:t>
            </a:r>
            <a:r>
              <a:rPr sz="1200" spc="-5" dirty="0">
                <a:latin typeface="Times New Roman"/>
                <a:cs typeface="Times New Roman"/>
              </a:rPr>
              <a:t>recording scenarios. </a:t>
            </a:r>
            <a:r>
              <a:rPr sz="1200" spc="-10" dirty="0">
                <a:latin typeface="Times New Roman"/>
                <a:cs typeface="Times New Roman"/>
              </a:rPr>
              <a:t>Address </a:t>
            </a:r>
            <a:r>
              <a:rPr sz="1200" spc="-5" dirty="0">
                <a:latin typeface="Times New Roman"/>
                <a:cs typeface="Times New Roman"/>
              </a:rPr>
              <a:t>any bugs </a:t>
            </a:r>
            <a:r>
              <a:rPr sz="1200" dirty="0">
                <a:latin typeface="Times New Roman"/>
                <a:cs typeface="Times New Roman"/>
              </a:rPr>
              <a:t>or </a:t>
            </a:r>
            <a:r>
              <a:rPr sz="1200" spc="-15" dirty="0">
                <a:latin typeface="Times New Roman"/>
                <a:cs typeface="Times New Roman"/>
              </a:rPr>
              <a:t>issues </a:t>
            </a:r>
            <a:r>
              <a:rPr sz="1200" spc="-5" dirty="0">
                <a:latin typeface="Times New Roman"/>
                <a:cs typeface="Times New Roman"/>
              </a:rPr>
              <a:t>encountered </a:t>
            </a:r>
            <a:r>
              <a:rPr sz="1200" spc="-10" dirty="0">
                <a:latin typeface="Times New Roman"/>
                <a:cs typeface="Times New Roman"/>
              </a:rPr>
              <a:t>during testing and </a:t>
            </a:r>
            <a:r>
              <a:rPr sz="1200" spc="-5" dirty="0">
                <a:latin typeface="Times New Roman"/>
                <a:cs typeface="Times New Roman"/>
              </a:rPr>
              <a:t>refine </a:t>
            </a:r>
            <a:r>
              <a:rPr sz="1200" dirty="0">
                <a:latin typeface="Times New Roman"/>
                <a:cs typeface="Times New Roman"/>
              </a:rPr>
              <a:t>the system </a:t>
            </a:r>
            <a:r>
              <a:rPr sz="1200" spc="5" dirty="0">
                <a:latin typeface="Times New Roman"/>
                <a:cs typeface="Times New Roman"/>
              </a:rPr>
              <a:t> </a:t>
            </a:r>
            <a:r>
              <a:rPr sz="1200" spc="-10" dirty="0">
                <a:latin typeface="Times New Roman"/>
                <a:cs typeface="Times New Roman"/>
              </a:rPr>
              <a:t>accordingly.</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30"/>
              </a:spcBef>
            </a:pPr>
            <a:endParaRPr sz="1050" dirty="0">
              <a:latin typeface="Times New Roman"/>
              <a:cs typeface="Times New Roman"/>
            </a:endParaRPr>
          </a:p>
          <a:p>
            <a:pPr marL="12700">
              <a:lnSpc>
                <a:spcPct val="100000"/>
              </a:lnSpc>
            </a:pPr>
            <a:r>
              <a:rPr sz="1200" b="1" dirty="0">
                <a:latin typeface="Times New Roman"/>
                <a:cs typeface="Times New Roman"/>
              </a:rPr>
              <a:t>7.</a:t>
            </a:r>
            <a:r>
              <a:rPr sz="1200" b="1" spc="15" dirty="0">
                <a:latin typeface="Times New Roman"/>
                <a:cs typeface="Times New Roman"/>
              </a:rPr>
              <a:t> </a:t>
            </a:r>
            <a:r>
              <a:rPr sz="1200" b="1" spc="-5" dirty="0">
                <a:latin typeface="Times New Roman"/>
                <a:cs typeface="Times New Roman"/>
              </a:rPr>
              <a:t>Documentation</a:t>
            </a:r>
            <a:r>
              <a:rPr sz="1200" b="1" spc="-15" dirty="0">
                <a:latin typeface="Times New Roman"/>
                <a:cs typeface="Times New Roman"/>
              </a:rPr>
              <a:t> </a:t>
            </a:r>
            <a:r>
              <a:rPr sz="1200" b="1" spc="-5" dirty="0">
                <a:latin typeface="Times New Roman"/>
                <a:cs typeface="Times New Roman"/>
              </a:rPr>
              <a:t>and</a:t>
            </a:r>
            <a:r>
              <a:rPr sz="1200" b="1" spc="-15" dirty="0">
                <a:latin typeface="Times New Roman"/>
                <a:cs typeface="Times New Roman"/>
              </a:rPr>
              <a:t> </a:t>
            </a:r>
            <a:r>
              <a:rPr sz="1200" b="1" spc="-5" dirty="0">
                <a:latin typeface="Times New Roman"/>
                <a:cs typeface="Times New Roman"/>
              </a:rPr>
              <a:t>Presentation:</a:t>
            </a:r>
            <a:endParaRPr sz="1200" dirty="0">
              <a:latin typeface="Times New Roman"/>
              <a:cs typeface="Times New Roman"/>
            </a:endParaRPr>
          </a:p>
          <a:p>
            <a:pPr marL="12700">
              <a:lnSpc>
                <a:spcPct val="100000"/>
              </a:lnSpc>
              <a:spcBef>
                <a:spcPts val="600"/>
              </a:spcBef>
            </a:pPr>
            <a:r>
              <a:rPr sz="1200" spc="-10" dirty="0">
                <a:latin typeface="Times New Roman"/>
                <a:cs typeface="Times New Roman"/>
              </a:rPr>
              <a:t>Document</a:t>
            </a:r>
            <a:r>
              <a:rPr sz="1200" spc="355" dirty="0">
                <a:latin typeface="Times New Roman"/>
                <a:cs typeface="Times New Roman"/>
              </a:rPr>
              <a:t> </a:t>
            </a:r>
            <a:r>
              <a:rPr sz="1200" dirty="0">
                <a:latin typeface="Times New Roman"/>
                <a:cs typeface="Times New Roman"/>
              </a:rPr>
              <a:t>the</a:t>
            </a:r>
            <a:r>
              <a:rPr sz="1200" spc="350" dirty="0">
                <a:latin typeface="Times New Roman"/>
                <a:cs typeface="Times New Roman"/>
              </a:rPr>
              <a:t> </a:t>
            </a:r>
            <a:r>
              <a:rPr sz="1200" spc="-10" dirty="0">
                <a:latin typeface="Times New Roman"/>
                <a:cs typeface="Times New Roman"/>
              </a:rPr>
              <a:t>methodology,</a:t>
            </a:r>
            <a:r>
              <a:rPr sz="1200" spc="365" dirty="0">
                <a:latin typeface="Times New Roman"/>
                <a:cs typeface="Times New Roman"/>
              </a:rPr>
              <a:t> </a:t>
            </a:r>
            <a:r>
              <a:rPr sz="1200" spc="-5" dirty="0">
                <a:latin typeface="Times New Roman"/>
                <a:cs typeface="Times New Roman"/>
              </a:rPr>
              <a:t>implementation</a:t>
            </a:r>
            <a:r>
              <a:rPr sz="1200" spc="340" dirty="0">
                <a:latin typeface="Times New Roman"/>
                <a:cs typeface="Times New Roman"/>
              </a:rPr>
              <a:t> </a:t>
            </a:r>
            <a:r>
              <a:rPr sz="1200" spc="-10" dirty="0">
                <a:latin typeface="Times New Roman"/>
                <a:cs typeface="Times New Roman"/>
              </a:rPr>
              <a:t>details,</a:t>
            </a:r>
            <a:r>
              <a:rPr sz="1200" spc="340" dirty="0">
                <a:latin typeface="Times New Roman"/>
                <a:cs typeface="Times New Roman"/>
              </a:rPr>
              <a:t> </a:t>
            </a:r>
            <a:r>
              <a:rPr sz="1200" spc="-5" dirty="0">
                <a:latin typeface="Times New Roman"/>
                <a:cs typeface="Times New Roman"/>
              </a:rPr>
              <a:t>and</a:t>
            </a:r>
            <a:r>
              <a:rPr sz="1200" spc="330" dirty="0">
                <a:latin typeface="Times New Roman"/>
                <a:cs typeface="Times New Roman"/>
              </a:rPr>
              <a:t> </a:t>
            </a:r>
            <a:r>
              <a:rPr sz="1200" spc="-5" dirty="0">
                <a:latin typeface="Times New Roman"/>
                <a:cs typeface="Times New Roman"/>
              </a:rPr>
              <a:t>testing</a:t>
            </a:r>
            <a:r>
              <a:rPr sz="1200" spc="330" dirty="0">
                <a:latin typeface="Times New Roman"/>
                <a:cs typeface="Times New Roman"/>
              </a:rPr>
              <a:t> </a:t>
            </a:r>
            <a:r>
              <a:rPr sz="1200" dirty="0">
                <a:latin typeface="Times New Roman"/>
                <a:cs typeface="Times New Roman"/>
              </a:rPr>
              <a:t>procedures</a:t>
            </a:r>
            <a:r>
              <a:rPr sz="1200" spc="325" dirty="0">
                <a:latin typeface="Times New Roman"/>
                <a:cs typeface="Times New Roman"/>
              </a:rPr>
              <a:t> </a:t>
            </a:r>
            <a:r>
              <a:rPr sz="1200" spc="-5" dirty="0">
                <a:latin typeface="Times New Roman"/>
                <a:cs typeface="Times New Roman"/>
              </a:rPr>
              <a:t>comprehensively.</a:t>
            </a:r>
            <a:endParaRPr sz="1200" dirty="0">
              <a:latin typeface="Times New Roman"/>
              <a:cs typeface="Times New Roman"/>
            </a:endParaRPr>
          </a:p>
          <a:p>
            <a:pPr marL="12700" marR="13970">
              <a:lnSpc>
                <a:spcPct val="143300"/>
              </a:lnSpc>
              <a:spcBef>
                <a:spcPts val="5"/>
              </a:spcBef>
            </a:pPr>
            <a:r>
              <a:rPr sz="1200" dirty="0">
                <a:latin typeface="Times New Roman"/>
                <a:cs typeface="Times New Roman"/>
              </a:rPr>
              <a:t>Create</a:t>
            </a:r>
            <a:r>
              <a:rPr sz="1200" spc="105" dirty="0">
                <a:latin typeface="Times New Roman"/>
                <a:cs typeface="Times New Roman"/>
              </a:rPr>
              <a:t> </a:t>
            </a:r>
            <a:r>
              <a:rPr sz="1200" spc="-5" dirty="0">
                <a:latin typeface="Times New Roman"/>
                <a:cs typeface="Times New Roman"/>
              </a:rPr>
              <a:t>user</a:t>
            </a:r>
            <a:r>
              <a:rPr sz="1200" spc="114" dirty="0">
                <a:latin typeface="Times New Roman"/>
                <a:cs typeface="Times New Roman"/>
              </a:rPr>
              <a:t> </a:t>
            </a:r>
            <a:r>
              <a:rPr sz="1200" spc="-10" dirty="0">
                <a:latin typeface="Times New Roman"/>
                <a:cs typeface="Times New Roman"/>
              </a:rPr>
              <a:t>guides</a:t>
            </a:r>
            <a:r>
              <a:rPr sz="1200" spc="100" dirty="0">
                <a:latin typeface="Times New Roman"/>
                <a:cs typeface="Times New Roman"/>
              </a:rPr>
              <a:t> </a:t>
            </a:r>
            <a:r>
              <a:rPr sz="1200" spc="-5" dirty="0">
                <a:latin typeface="Times New Roman"/>
                <a:cs typeface="Times New Roman"/>
              </a:rPr>
              <a:t>and</a:t>
            </a:r>
            <a:r>
              <a:rPr sz="1200" spc="110" dirty="0">
                <a:latin typeface="Times New Roman"/>
                <a:cs typeface="Times New Roman"/>
              </a:rPr>
              <a:t> </a:t>
            </a:r>
            <a:r>
              <a:rPr sz="1200" dirty="0">
                <a:latin typeface="Times New Roman"/>
                <a:cs typeface="Times New Roman"/>
              </a:rPr>
              <a:t>technical</a:t>
            </a:r>
            <a:r>
              <a:rPr sz="1200" spc="90" dirty="0">
                <a:latin typeface="Times New Roman"/>
                <a:cs typeface="Times New Roman"/>
              </a:rPr>
              <a:t> </a:t>
            </a:r>
            <a:r>
              <a:rPr sz="1200" spc="-5" dirty="0">
                <a:latin typeface="Times New Roman"/>
                <a:cs typeface="Times New Roman"/>
              </a:rPr>
              <a:t>documentation</a:t>
            </a:r>
            <a:r>
              <a:rPr sz="1200" spc="85" dirty="0">
                <a:latin typeface="Times New Roman"/>
                <a:cs typeface="Times New Roman"/>
              </a:rPr>
              <a:t> </a:t>
            </a:r>
            <a:r>
              <a:rPr sz="1200" spc="10" dirty="0">
                <a:latin typeface="Times New Roman"/>
                <a:cs typeface="Times New Roman"/>
              </a:rPr>
              <a:t>to</a:t>
            </a:r>
            <a:r>
              <a:rPr sz="1200" spc="130" dirty="0">
                <a:latin typeface="Times New Roman"/>
                <a:cs typeface="Times New Roman"/>
              </a:rPr>
              <a:t> </a:t>
            </a:r>
            <a:r>
              <a:rPr sz="1200" spc="-5" dirty="0">
                <a:latin typeface="Times New Roman"/>
                <a:cs typeface="Times New Roman"/>
              </a:rPr>
              <a:t>facilitate</a:t>
            </a:r>
            <a:r>
              <a:rPr sz="1200" spc="105" dirty="0">
                <a:latin typeface="Times New Roman"/>
                <a:cs typeface="Times New Roman"/>
              </a:rPr>
              <a:t> </a:t>
            </a:r>
            <a:r>
              <a:rPr sz="1200" spc="-5" dirty="0">
                <a:latin typeface="Times New Roman"/>
                <a:cs typeface="Times New Roman"/>
              </a:rPr>
              <a:t>future</a:t>
            </a:r>
            <a:r>
              <a:rPr sz="1200" spc="135" dirty="0">
                <a:latin typeface="Times New Roman"/>
                <a:cs typeface="Times New Roman"/>
              </a:rPr>
              <a:t> </a:t>
            </a:r>
            <a:r>
              <a:rPr sz="1200" spc="-10" dirty="0">
                <a:latin typeface="Times New Roman"/>
                <a:cs typeface="Times New Roman"/>
              </a:rPr>
              <a:t>maintenance</a:t>
            </a:r>
            <a:r>
              <a:rPr sz="1200" spc="105" dirty="0">
                <a:latin typeface="Times New Roman"/>
                <a:cs typeface="Times New Roman"/>
              </a:rPr>
              <a:t> </a:t>
            </a:r>
            <a:r>
              <a:rPr sz="1200" spc="-5" dirty="0">
                <a:latin typeface="Times New Roman"/>
                <a:cs typeface="Times New Roman"/>
              </a:rPr>
              <a:t>and</a:t>
            </a:r>
            <a:r>
              <a:rPr sz="1200" spc="110" dirty="0">
                <a:latin typeface="Times New Roman"/>
                <a:cs typeface="Times New Roman"/>
              </a:rPr>
              <a:t> </a:t>
            </a:r>
            <a:r>
              <a:rPr sz="1200" dirty="0">
                <a:latin typeface="Times New Roman"/>
                <a:cs typeface="Times New Roman"/>
              </a:rPr>
              <a:t>usage</a:t>
            </a:r>
            <a:r>
              <a:rPr sz="1200" spc="105" dirty="0">
                <a:latin typeface="Times New Roman"/>
                <a:cs typeface="Times New Roman"/>
              </a:rPr>
              <a:t> </a:t>
            </a:r>
            <a:r>
              <a:rPr sz="1200" spc="10" dirty="0">
                <a:latin typeface="Times New Roman"/>
                <a:cs typeface="Times New Roman"/>
              </a:rPr>
              <a:t>of</a:t>
            </a:r>
            <a:r>
              <a:rPr sz="1200" spc="70" dirty="0">
                <a:latin typeface="Times New Roman"/>
                <a:cs typeface="Times New Roman"/>
              </a:rPr>
              <a:t> </a:t>
            </a:r>
            <a:r>
              <a:rPr sz="1200" spc="5" dirty="0">
                <a:latin typeface="Times New Roman"/>
                <a:cs typeface="Times New Roman"/>
              </a:rPr>
              <a:t>the </a:t>
            </a:r>
            <a:r>
              <a:rPr sz="1200" spc="-285" dirty="0">
                <a:latin typeface="Times New Roman"/>
                <a:cs typeface="Times New Roman"/>
              </a:rPr>
              <a:t> </a:t>
            </a:r>
            <a:r>
              <a:rPr sz="1200" spc="-10" dirty="0">
                <a:latin typeface="Times New Roman"/>
                <a:cs typeface="Times New Roman"/>
              </a:rPr>
              <a:t>system.</a:t>
            </a:r>
            <a:r>
              <a:rPr sz="1200" spc="95" dirty="0">
                <a:latin typeface="Times New Roman"/>
                <a:cs typeface="Times New Roman"/>
              </a:rPr>
              <a:t> </a:t>
            </a:r>
            <a:r>
              <a:rPr sz="1200" spc="-10" dirty="0">
                <a:latin typeface="Times New Roman"/>
                <a:cs typeface="Times New Roman"/>
              </a:rPr>
              <a:t>Present</a:t>
            </a:r>
            <a:r>
              <a:rPr sz="1200" spc="85"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spc="-5" dirty="0">
                <a:latin typeface="Times New Roman"/>
                <a:cs typeface="Times New Roman"/>
              </a:rPr>
              <a:t>project</a:t>
            </a:r>
            <a:r>
              <a:rPr sz="1200" spc="114" dirty="0">
                <a:latin typeface="Times New Roman"/>
                <a:cs typeface="Times New Roman"/>
              </a:rPr>
              <a:t> </a:t>
            </a:r>
            <a:r>
              <a:rPr sz="1200" spc="-10" dirty="0">
                <a:latin typeface="Times New Roman"/>
                <a:cs typeface="Times New Roman"/>
              </a:rPr>
              <a:t>findings,</a:t>
            </a:r>
            <a:r>
              <a:rPr sz="1200" spc="95" dirty="0">
                <a:latin typeface="Times New Roman"/>
                <a:cs typeface="Times New Roman"/>
              </a:rPr>
              <a:t> </a:t>
            </a:r>
            <a:r>
              <a:rPr sz="1200" spc="-5" dirty="0">
                <a:latin typeface="Times New Roman"/>
                <a:cs typeface="Times New Roman"/>
              </a:rPr>
              <a:t>outcomes,</a:t>
            </a:r>
            <a:r>
              <a:rPr sz="1200" spc="95" dirty="0">
                <a:latin typeface="Times New Roman"/>
                <a:cs typeface="Times New Roman"/>
              </a:rPr>
              <a:t> </a:t>
            </a:r>
            <a:r>
              <a:rPr sz="1200" spc="-5" dirty="0">
                <a:latin typeface="Times New Roman"/>
                <a:cs typeface="Times New Roman"/>
              </a:rPr>
              <a:t>and</a:t>
            </a:r>
            <a:r>
              <a:rPr sz="1200" spc="85" dirty="0">
                <a:latin typeface="Times New Roman"/>
                <a:cs typeface="Times New Roman"/>
              </a:rPr>
              <a:t> </a:t>
            </a:r>
            <a:r>
              <a:rPr sz="1200" spc="-5" dirty="0">
                <a:latin typeface="Times New Roman"/>
                <a:cs typeface="Times New Roman"/>
              </a:rPr>
              <a:t>challenges</a:t>
            </a:r>
            <a:r>
              <a:rPr sz="1200" spc="80" dirty="0">
                <a:latin typeface="Times New Roman"/>
                <a:cs typeface="Times New Roman"/>
              </a:rPr>
              <a:t> </a:t>
            </a:r>
            <a:r>
              <a:rPr sz="1200" dirty="0">
                <a:latin typeface="Times New Roman"/>
                <a:cs typeface="Times New Roman"/>
              </a:rPr>
              <a:t>through</a:t>
            </a:r>
            <a:r>
              <a:rPr sz="1200" spc="60" dirty="0">
                <a:latin typeface="Times New Roman"/>
                <a:cs typeface="Times New Roman"/>
              </a:rPr>
              <a:t> </a:t>
            </a:r>
            <a:r>
              <a:rPr sz="1200" spc="-5" dirty="0">
                <a:latin typeface="Times New Roman"/>
                <a:cs typeface="Times New Roman"/>
              </a:rPr>
              <a:t>presentations,</a:t>
            </a:r>
            <a:r>
              <a:rPr sz="1200" spc="95" dirty="0">
                <a:latin typeface="Times New Roman"/>
                <a:cs typeface="Times New Roman"/>
              </a:rPr>
              <a:t> </a:t>
            </a:r>
            <a:r>
              <a:rPr sz="1200" spc="-5" dirty="0">
                <a:latin typeface="Times New Roman"/>
                <a:cs typeface="Times New Roman"/>
              </a:rPr>
              <a:t>reports,</a:t>
            </a:r>
            <a:r>
              <a:rPr sz="1200" spc="75" dirty="0">
                <a:latin typeface="Times New Roman"/>
                <a:cs typeface="Times New Roman"/>
              </a:rPr>
              <a:t> </a:t>
            </a:r>
            <a:r>
              <a:rPr sz="1200" spc="-10" dirty="0">
                <a:latin typeface="Times New Roman"/>
                <a:cs typeface="Times New Roman"/>
              </a:rPr>
              <a:t>and</a:t>
            </a:r>
            <a:endParaRPr sz="1200" dirty="0">
              <a:latin typeface="Times New Roman"/>
              <a:cs typeface="Times New Roman"/>
            </a:endParaRPr>
          </a:p>
          <a:p>
            <a:pPr marL="12700">
              <a:lnSpc>
                <a:spcPct val="100000"/>
              </a:lnSpc>
              <a:spcBef>
                <a:spcPts val="645"/>
              </a:spcBef>
            </a:pPr>
            <a:r>
              <a:rPr sz="1200" dirty="0">
                <a:latin typeface="Times New Roman"/>
                <a:cs typeface="Times New Roman"/>
              </a:rPr>
              <a:t>open-source</a:t>
            </a:r>
            <a:r>
              <a:rPr sz="1200" spc="50" dirty="0">
                <a:latin typeface="Times New Roman"/>
                <a:cs typeface="Times New Roman"/>
              </a:rPr>
              <a:t> </a:t>
            </a:r>
            <a:r>
              <a:rPr sz="1200" spc="-5" dirty="0">
                <a:latin typeface="Times New Roman"/>
                <a:cs typeface="Times New Roman"/>
              </a:rPr>
              <a:t>contributions</a:t>
            </a:r>
            <a:r>
              <a:rPr sz="1200" spc="45" dirty="0">
                <a:latin typeface="Times New Roman"/>
                <a:cs typeface="Times New Roman"/>
              </a:rPr>
              <a:t> </a:t>
            </a:r>
            <a:r>
              <a:rPr sz="1200" dirty="0">
                <a:latin typeface="Times New Roman"/>
                <a:cs typeface="Times New Roman"/>
              </a:rPr>
              <a:t>to</a:t>
            </a:r>
            <a:r>
              <a:rPr sz="1200" spc="55" dirty="0">
                <a:latin typeface="Times New Roman"/>
                <a:cs typeface="Times New Roman"/>
              </a:rPr>
              <a:t> </a:t>
            </a:r>
            <a:r>
              <a:rPr sz="1200" spc="-5" dirty="0">
                <a:latin typeface="Times New Roman"/>
                <a:cs typeface="Times New Roman"/>
              </a:rPr>
              <a:t>contribute</a:t>
            </a:r>
            <a:r>
              <a:rPr sz="1200" spc="30" dirty="0">
                <a:latin typeface="Times New Roman"/>
                <a:cs typeface="Times New Roman"/>
              </a:rPr>
              <a:t> </a:t>
            </a:r>
            <a:r>
              <a:rPr sz="1200" dirty="0">
                <a:latin typeface="Times New Roman"/>
                <a:cs typeface="Times New Roman"/>
              </a:rPr>
              <a:t>to</a:t>
            </a:r>
            <a:r>
              <a:rPr sz="1200" spc="55"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5" dirty="0">
                <a:latin typeface="Times New Roman"/>
                <a:cs typeface="Times New Roman"/>
              </a:rPr>
              <a:t>broader</a:t>
            </a:r>
            <a:r>
              <a:rPr sz="1200" spc="60" dirty="0">
                <a:latin typeface="Times New Roman"/>
                <a:cs typeface="Times New Roman"/>
              </a:rPr>
              <a:t> </a:t>
            </a:r>
            <a:r>
              <a:rPr sz="1200" spc="-5" dirty="0">
                <a:latin typeface="Times New Roman"/>
                <a:cs typeface="Times New Roman"/>
              </a:rPr>
              <a:t>community</a:t>
            </a:r>
            <a:r>
              <a:rPr sz="1200" spc="30" dirty="0">
                <a:latin typeface="Times New Roman"/>
                <a:cs typeface="Times New Roman"/>
              </a:rPr>
              <a:t> </a:t>
            </a:r>
            <a:r>
              <a:rPr sz="1200" spc="10" dirty="0">
                <a:latin typeface="Times New Roman"/>
                <a:cs typeface="Times New Roman"/>
              </a:rPr>
              <a:t>of </a:t>
            </a:r>
            <a:r>
              <a:rPr sz="1200" spc="-10" dirty="0">
                <a:latin typeface="Times New Roman"/>
                <a:cs typeface="Times New Roman"/>
              </a:rPr>
              <a:t>audio</a:t>
            </a:r>
            <a:r>
              <a:rPr sz="1200" spc="80" dirty="0">
                <a:latin typeface="Times New Roman"/>
                <a:cs typeface="Times New Roman"/>
              </a:rPr>
              <a:t> </a:t>
            </a:r>
            <a:r>
              <a:rPr sz="1200" spc="-5" dirty="0">
                <a:latin typeface="Times New Roman"/>
                <a:cs typeface="Times New Roman"/>
              </a:rPr>
              <a:t>processing</a:t>
            </a:r>
            <a:r>
              <a:rPr sz="1200" spc="50" dirty="0">
                <a:latin typeface="Times New Roman"/>
                <a:cs typeface="Times New Roman"/>
              </a:rPr>
              <a:t> </a:t>
            </a:r>
            <a:r>
              <a:rPr sz="1200" spc="-5" dirty="0">
                <a:latin typeface="Times New Roman"/>
                <a:cs typeface="Times New Roman"/>
              </a:rPr>
              <a:t>enthusiasts.</a:t>
            </a:r>
            <a:endParaRPr sz="12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12</a:t>
            </a:fld>
            <a:endParaRPr dirty="0"/>
          </a:p>
        </p:txBody>
      </p:sp>
      <p:sp>
        <p:nvSpPr>
          <p:cNvPr id="2" name="object 2"/>
          <p:cNvSpPr txBox="1"/>
          <p:nvPr/>
        </p:nvSpPr>
        <p:spPr>
          <a:xfrm>
            <a:off x="902004" y="874521"/>
            <a:ext cx="6021705" cy="8651240"/>
          </a:xfrm>
          <a:prstGeom prst="rect">
            <a:avLst/>
          </a:prstGeom>
        </p:spPr>
        <p:txBody>
          <a:bodyPr vert="horz" wrap="square" lIns="0" tIns="11430" rIns="0" bIns="0" rtlCol="0">
            <a:spAutoFit/>
          </a:bodyPr>
          <a:lstStyle/>
          <a:p>
            <a:pPr marR="325120" algn="ctr">
              <a:lnSpc>
                <a:spcPct val="100000"/>
              </a:lnSpc>
              <a:spcBef>
                <a:spcPts val="90"/>
              </a:spcBef>
            </a:pPr>
            <a:r>
              <a:rPr sz="1400" b="1" spc="-5" dirty="0">
                <a:latin typeface="Times New Roman"/>
                <a:cs typeface="Times New Roman"/>
              </a:rPr>
              <a:t>CHAPTER</a:t>
            </a:r>
            <a:r>
              <a:rPr sz="1400" b="1" spc="-60" dirty="0">
                <a:latin typeface="Times New Roman"/>
                <a:cs typeface="Times New Roman"/>
              </a:rPr>
              <a:t> </a:t>
            </a:r>
            <a:r>
              <a:rPr sz="1400" b="1" spc="-5" dirty="0">
                <a:latin typeface="Times New Roman"/>
                <a:cs typeface="Times New Roman"/>
              </a:rPr>
              <a:t>2</a:t>
            </a:r>
            <a:endParaRPr sz="1400">
              <a:latin typeface="Times New Roman"/>
              <a:cs typeface="Times New Roman"/>
            </a:endParaRPr>
          </a:p>
          <a:p>
            <a:pPr>
              <a:lnSpc>
                <a:spcPct val="100000"/>
              </a:lnSpc>
              <a:spcBef>
                <a:spcPts val="15"/>
              </a:spcBef>
            </a:pPr>
            <a:endParaRPr sz="1950">
              <a:latin typeface="Times New Roman"/>
              <a:cs typeface="Times New Roman"/>
            </a:endParaRPr>
          </a:p>
          <a:p>
            <a:pPr marR="292735" algn="ctr">
              <a:lnSpc>
                <a:spcPct val="100000"/>
              </a:lnSpc>
            </a:pPr>
            <a:r>
              <a:rPr sz="1400" b="1" spc="-5" dirty="0">
                <a:latin typeface="Times New Roman"/>
                <a:cs typeface="Times New Roman"/>
              </a:rPr>
              <a:t>LITERATURE</a:t>
            </a:r>
            <a:r>
              <a:rPr sz="1400" b="1" dirty="0">
                <a:latin typeface="Times New Roman"/>
                <a:cs typeface="Times New Roman"/>
              </a:rPr>
              <a:t> </a:t>
            </a:r>
            <a:r>
              <a:rPr sz="1400" b="1" spc="-10" dirty="0">
                <a:latin typeface="Times New Roman"/>
                <a:cs typeface="Times New Roman"/>
              </a:rPr>
              <a:t>SURVEY</a:t>
            </a:r>
            <a:endParaRPr sz="1400">
              <a:latin typeface="Times New Roman"/>
              <a:cs typeface="Times New Roman"/>
            </a:endParaRPr>
          </a:p>
          <a:p>
            <a:pPr>
              <a:lnSpc>
                <a:spcPct val="100000"/>
              </a:lnSpc>
              <a:spcBef>
                <a:spcPts val="25"/>
              </a:spcBef>
            </a:pPr>
            <a:endParaRPr sz="1950">
              <a:latin typeface="Times New Roman"/>
              <a:cs typeface="Times New Roman"/>
            </a:endParaRPr>
          </a:p>
          <a:p>
            <a:pPr marL="12700">
              <a:lnSpc>
                <a:spcPct val="100000"/>
              </a:lnSpc>
            </a:pPr>
            <a:r>
              <a:rPr sz="1200" b="1" spc="-5" dirty="0">
                <a:latin typeface="Times New Roman"/>
                <a:cs typeface="Times New Roman"/>
              </a:rPr>
              <a:t>2.1</a:t>
            </a:r>
            <a:r>
              <a:rPr sz="1200" b="1" spc="200" dirty="0">
                <a:latin typeface="Times New Roman"/>
                <a:cs typeface="Times New Roman"/>
              </a:rPr>
              <a:t> </a:t>
            </a:r>
            <a:r>
              <a:rPr sz="1200" b="1" spc="-15" dirty="0">
                <a:latin typeface="Times New Roman"/>
                <a:cs typeface="Times New Roman"/>
              </a:rPr>
              <a:t>OVERVIEW</a:t>
            </a:r>
            <a:endParaRPr sz="1200">
              <a:latin typeface="Times New Roman"/>
              <a:cs typeface="Times New Roman"/>
            </a:endParaRPr>
          </a:p>
          <a:p>
            <a:pPr marL="12700" marR="5080" algn="just">
              <a:lnSpc>
                <a:spcPct val="143700"/>
              </a:lnSpc>
              <a:spcBef>
                <a:spcPts val="930"/>
              </a:spcBef>
            </a:pPr>
            <a:r>
              <a:rPr sz="1200" spc="-10" dirty="0">
                <a:latin typeface="Times New Roman"/>
                <a:cs typeface="Times New Roman"/>
              </a:rPr>
              <a:t>The </a:t>
            </a:r>
            <a:r>
              <a:rPr sz="1200" spc="-5" dirty="0">
                <a:latin typeface="Times New Roman"/>
                <a:cs typeface="Times New Roman"/>
              </a:rPr>
              <a:t>"Summarizing </a:t>
            </a:r>
            <a:r>
              <a:rPr sz="1200" spc="-15" dirty="0">
                <a:latin typeface="Times New Roman"/>
                <a:cs typeface="Times New Roman"/>
              </a:rPr>
              <a:t>Audio</a:t>
            </a:r>
            <a:r>
              <a:rPr sz="1200" spc="-10" dirty="0">
                <a:latin typeface="Times New Roman"/>
                <a:cs typeface="Times New Roman"/>
              </a:rPr>
              <a:t> </a:t>
            </a:r>
            <a:r>
              <a:rPr sz="1200" spc="-5" dirty="0">
                <a:latin typeface="Times New Roman"/>
                <a:cs typeface="Times New Roman"/>
              </a:rPr>
              <a:t>Files </a:t>
            </a:r>
            <a:r>
              <a:rPr sz="1200" spc="-15" dirty="0">
                <a:latin typeface="Times New Roman"/>
                <a:cs typeface="Times New Roman"/>
              </a:rPr>
              <a:t>in </a:t>
            </a:r>
            <a:r>
              <a:rPr sz="1200" spc="-5" dirty="0">
                <a:latin typeface="Times New Roman"/>
                <a:cs typeface="Times New Roman"/>
              </a:rPr>
              <a:t>Python" project</a:t>
            </a:r>
            <a:r>
              <a:rPr sz="1200" spc="290" dirty="0">
                <a:latin typeface="Times New Roman"/>
                <a:cs typeface="Times New Roman"/>
              </a:rPr>
              <a:t> </a:t>
            </a:r>
            <a:r>
              <a:rPr sz="1200" spc="-10" dirty="0">
                <a:latin typeface="Times New Roman"/>
                <a:cs typeface="Times New Roman"/>
              </a:rPr>
              <a:t>employs </a:t>
            </a:r>
            <a:r>
              <a:rPr sz="1200" spc="-5" dirty="0">
                <a:latin typeface="Times New Roman"/>
                <a:cs typeface="Times New Roman"/>
              </a:rPr>
              <a:t>Python </a:t>
            </a:r>
            <a:r>
              <a:rPr sz="1200" spc="-10" dirty="0">
                <a:latin typeface="Times New Roman"/>
                <a:cs typeface="Times New Roman"/>
              </a:rPr>
              <a:t>and</a:t>
            </a:r>
            <a:r>
              <a:rPr sz="1200" spc="280" dirty="0">
                <a:latin typeface="Times New Roman"/>
                <a:cs typeface="Times New Roman"/>
              </a:rPr>
              <a:t> </a:t>
            </a:r>
            <a:r>
              <a:rPr sz="1200" spc="-5" dirty="0">
                <a:latin typeface="Times New Roman"/>
                <a:cs typeface="Times New Roman"/>
              </a:rPr>
              <a:t>various </a:t>
            </a:r>
            <a:r>
              <a:rPr sz="1200" spc="-10" dirty="0">
                <a:latin typeface="Times New Roman"/>
                <a:cs typeface="Times New Roman"/>
              </a:rPr>
              <a:t>libraries</a:t>
            </a:r>
            <a:r>
              <a:rPr sz="1200" spc="280" dirty="0">
                <a:latin typeface="Times New Roman"/>
                <a:cs typeface="Times New Roman"/>
              </a:rPr>
              <a:t> </a:t>
            </a:r>
            <a:r>
              <a:rPr sz="1200" spc="-10" dirty="0">
                <a:latin typeface="Times New Roman"/>
                <a:cs typeface="Times New Roman"/>
              </a:rPr>
              <a:t>like </a:t>
            </a:r>
            <a:r>
              <a:rPr sz="1200" spc="-5" dirty="0">
                <a:latin typeface="Times New Roman"/>
                <a:cs typeface="Times New Roman"/>
              </a:rPr>
              <a:t> </a:t>
            </a:r>
            <a:r>
              <a:rPr sz="1200" spc="-10" dirty="0">
                <a:latin typeface="Times New Roman"/>
                <a:cs typeface="Times New Roman"/>
              </a:rPr>
              <a:t>Flask,</a:t>
            </a:r>
            <a:r>
              <a:rPr sz="1200" spc="-5" dirty="0">
                <a:latin typeface="Times New Roman"/>
                <a:cs typeface="Times New Roman"/>
              </a:rPr>
              <a:t> </a:t>
            </a:r>
            <a:r>
              <a:rPr sz="1200" spc="-10" dirty="0">
                <a:latin typeface="Times New Roman"/>
                <a:cs typeface="Times New Roman"/>
              </a:rPr>
              <a:t>MoviePy,</a:t>
            </a:r>
            <a:r>
              <a:rPr sz="1200" spc="-5" dirty="0">
                <a:latin typeface="Times New Roman"/>
                <a:cs typeface="Times New Roman"/>
              </a:rPr>
              <a:t> SpeechRecognition,</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Summarizer</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efficiently</a:t>
            </a:r>
            <a:r>
              <a:rPr sz="1200" dirty="0">
                <a:latin typeface="Times New Roman"/>
                <a:cs typeface="Times New Roman"/>
              </a:rPr>
              <a:t> </a:t>
            </a:r>
            <a:r>
              <a:rPr sz="1200" spc="-10" dirty="0">
                <a:latin typeface="Times New Roman"/>
                <a:cs typeface="Times New Roman"/>
              </a:rPr>
              <a:t>handle</a:t>
            </a:r>
            <a:r>
              <a:rPr sz="1200" spc="-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dirty="0">
                <a:latin typeface="Times New Roman"/>
                <a:cs typeface="Times New Roman"/>
              </a:rPr>
              <a:t>content.</a:t>
            </a:r>
            <a:r>
              <a:rPr sz="1200" spc="5" dirty="0">
                <a:latin typeface="Times New Roman"/>
                <a:cs typeface="Times New Roman"/>
              </a:rPr>
              <a:t> </a:t>
            </a:r>
            <a:r>
              <a:rPr sz="1200" spc="-10" dirty="0">
                <a:latin typeface="Times New Roman"/>
                <a:cs typeface="Times New Roman"/>
              </a:rPr>
              <a:t>It </a:t>
            </a:r>
            <a:r>
              <a:rPr sz="1200" spc="-5" dirty="0">
                <a:latin typeface="Times New Roman"/>
                <a:cs typeface="Times New Roman"/>
              </a:rPr>
              <a:t> encompasses extraction, transcription, speech recognition, </a:t>
            </a:r>
            <a:r>
              <a:rPr sz="1200" spc="-10" dirty="0">
                <a:latin typeface="Times New Roman"/>
                <a:cs typeface="Times New Roman"/>
              </a:rPr>
              <a:t>and </a:t>
            </a:r>
            <a:r>
              <a:rPr sz="1200" spc="-5" dirty="0">
                <a:latin typeface="Times New Roman"/>
                <a:cs typeface="Times New Roman"/>
              </a:rPr>
              <a:t>text summarization. MoviePy is </a:t>
            </a:r>
            <a:r>
              <a:rPr sz="1200" dirty="0">
                <a:latin typeface="Times New Roman"/>
                <a:cs typeface="Times New Roman"/>
              </a:rPr>
              <a:t> </a:t>
            </a:r>
            <a:r>
              <a:rPr sz="1200" spc="-5" dirty="0">
                <a:latin typeface="Times New Roman"/>
                <a:cs typeface="Times New Roman"/>
              </a:rPr>
              <a:t>utilized </a:t>
            </a:r>
            <a:r>
              <a:rPr sz="1200" spc="-10" dirty="0">
                <a:latin typeface="Times New Roman"/>
                <a:cs typeface="Times New Roman"/>
              </a:rPr>
              <a:t>for extracting audio </a:t>
            </a:r>
            <a:r>
              <a:rPr sz="1200" spc="-5" dirty="0">
                <a:latin typeface="Times New Roman"/>
                <a:cs typeface="Times New Roman"/>
              </a:rPr>
              <a:t>from videos, </a:t>
            </a:r>
            <a:r>
              <a:rPr sz="1200" spc="-10" dirty="0">
                <a:latin typeface="Times New Roman"/>
                <a:cs typeface="Times New Roman"/>
              </a:rPr>
              <a:t>while </a:t>
            </a:r>
            <a:r>
              <a:rPr sz="1200" spc="-5" dirty="0">
                <a:latin typeface="Times New Roman"/>
                <a:cs typeface="Times New Roman"/>
              </a:rPr>
              <a:t>SpeechRecognition converts </a:t>
            </a:r>
            <a:r>
              <a:rPr sz="1200" spc="-15" dirty="0">
                <a:latin typeface="Times New Roman"/>
                <a:cs typeface="Times New Roman"/>
              </a:rPr>
              <a:t>audio </a:t>
            </a:r>
            <a:r>
              <a:rPr sz="1200" dirty="0">
                <a:latin typeface="Times New Roman"/>
                <a:cs typeface="Times New Roman"/>
              </a:rPr>
              <a:t>to text, </a:t>
            </a:r>
            <a:r>
              <a:rPr sz="1200" spc="-10" dirty="0">
                <a:latin typeface="Times New Roman"/>
                <a:cs typeface="Times New Roman"/>
              </a:rPr>
              <a:t>and </a:t>
            </a:r>
            <a:r>
              <a:rPr sz="1200" spc="-5" dirty="0">
                <a:latin typeface="Times New Roman"/>
                <a:cs typeface="Times New Roman"/>
              </a:rPr>
              <a:t> Summarizer </a:t>
            </a:r>
            <a:r>
              <a:rPr sz="1200" dirty="0">
                <a:latin typeface="Times New Roman"/>
                <a:cs typeface="Times New Roman"/>
              </a:rPr>
              <a:t>generates </a:t>
            </a:r>
            <a:r>
              <a:rPr sz="1200" spc="-5" dirty="0">
                <a:latin typeface="Times New Roman"/>
                <a:cs typeface="Times New Roman"/>
              </a:rPr>
              <a:t>meaningful summaries. </a:t>
            </a:r>
            <a:r>
              <a:rPr sz="1200" spc="-10" dirty="0">
                <a:latin typeface="Times New Roman"/>
                <a:cs typeface="Times New Roman"/>
              </a:rPr>
              <a:t>The </a:t>
            </a:r>
            <a:r>
              <a:rPr sz="1200" spc="-5" dirty="0">
                <a:latin typeface="Times New Roman"/>
                <a:cs typeface="Times New Roman"/>
              </a:rPr>
              <a:t>project </a:t>
            </a:r>
            <a:r>
              <a:rPr sz="1200" spc="-15" dirty="0">
                <a:latin typeface="Times New Roman"/>
                <a:cs typeface="Times New Roman"/>
              </a:rPr>
              <a:t>also </a:t>
            </a:r>
            <a:r>
              <a:rPr sz="1200" spc="-5" dirty="0">
                <a:latin typeface="Times New Roman"/>
                <a:cs typeface="Times New Roman"/>
              </a:rPr>
              <a:t>extends </a:t>
            </a:r>
            <a:r>
              <a:rPr sz="1200" spc="10" dirty="0">
                <a:latin typeface="Times New Roman"/>
                <a:cs typeface="Times New Roman"/>
              </a:rPr>
              <a:t>to </a:t>
            </a:r>
            <a:r>
              <a:rPr sz="1200" dirty="0">
                <a:latin typeface="Times New Roman"/>
                <a:cs typeface="Times New Roman"/>
              </a:rPr>
              <a:t>real-time </a:t>
            </a:r>
            <a:r>
              <a:rPr sz="1200" spc="-5" dirty="0">
                <a:latin typeface="Times New Roman"/>
                <a:cs typeface="Times New Roman"/>
              </a:rPr>
              <a:t>scenarios, </a:t>
            </a:r>
            <a:r>
              <a:rPr sz="1200" dirty="0">
                <a:latin typeface="Times New Roman"/>
                <a:cs typeface="Times New Roman"/>
              </a:rPr>
              <a:t> </a:t>
            </a:r>
            <a:r>
              <a:rPr sz="1200" spc="-5" dirty="0">
                <a:latin typeface="Times New Roman"/>
                <a:cs typeface="Times New Roman"/>
              </a:rPr>
              <a:t>enabling users </a:t>
            </a:r>
            <a:r>
              <a:rPr sz="1200" dirty="0">
                <a:latin typeface="Times New Roman"/>
                <a:cs typeface="Times New Roman"/>
              </a:rPr>
              <a:t>to </a:t>
            </a:r>
            <a:r>
              <a:rPr sz="1200" spc="-5" dirty="0">
                <a:latin typeface="Times New Roman"/>
                <a:cs typeface="Times New Roman"/>
              </a:rPr>
              <a:t>record </a:t>
            </a:r>
            <a:r>
              <a:rPr sz="1200" spc="-10" dirty="0">
                <a:latin typeface="Times New Roman"/>
                <a:cs typeface="Times New Roman"/>
              </a:rPr>
              <a:t>and summarize </a:t>
            </a:r>
            <a:r>
              <a:rPr sz="1200" dirty="0">
                <a:latin typeface="Times New Roman"/>
                <a:cs typeface="Times New Roman"/>
              </a:rPr>
              <a:t>spoken words </a:t>
            </a:r>
            <a:r>
              <a:rPr sz="1200" spc="-10" dirty="0">
                <a:latin typeface="Times New Roman"/>
                <a:cs typeface="Times New Roman"/>
              </a:rPr>
              <a:t>using </a:t>
            </a:r>
            <a:r>
              <a:rPr sz="1200" spc="-5" dirty="0">
                <a:latin typeface="Times New Roman"/>
                <a:cs typeface="Times New Roman"/>
              </a:rPr>
              <a:t>microphones. Despite encountering </a:t>
            </a:r>
            <a:r>
              <a:rPr sz="1200" dirty="0">
                <a:latin typeface="Times New Roman"/>
                <a:cs typeface="Times New Roman"/>
              </a:rPr>
              <a:t> </a:t>
            </a:r>
            <a:r>
              <a:rPr sz="1200" spc="-5" dirty="0">
                <a:latin typeface="Times New Roman"/>
                <a:cs typeface="Times New Roman"/>
              </a:rPr>
              <a:t>challenges </a:t>
            </a:r>
            <a:r>
              <a:rPr sz="1200" spc="-15" dirty="0">
                <a:latin typeface="Times New Roman"/>
                <a:cs typeface="Times New Roman"/>
              </a:rPr>
              <a:t>in </a:t>
            </a:r>
            <a:r>
              <a:rPr sz="1200" spc="-10" dirty="0">
                <a:latin typeface="Times New Roman"/>
                <a:cs typeface="Times New Roman"/>
              </a:rPr>
              <a:t>audio </a:t>
            </a:r>
            <a:r>
              <a:rPr sz="1200" spc="-5" dirty="0">
                <a:latin typeface="Times New Roman"/>
                <a:cs typeface="Times New Roman"/>
              </a:rPr>
              <a:t>processing </a:t>
            </a:r>
            <a:r>
              <a:rPr sz="1200" spc="-10" dirty="0">
                <a:latin typeface="Times New Roman"/>
                <a:cs typeface="Times New Roman"/>
              </a:rPr>
              <a:t>and </a:t>
            </a:r>
            <a:r>
              <a:rPr sz="1200" spc="-5" dirty="0">
                <a:latin typeface="Times New Roman"/>
                <a:cs typeface="Times New Roman"/>
              </a:rPr>
              <a:t>real-time transcription, </a:t>
            </a:r>
            <a:r>
              <a:rPr sz="1200" dirty="0">
                <a:latin typeface="Times New Roman"/>
                <a:cs typeface="Times New Roman"/>
              </a:rPr>
              <a:t>the </a:t>
            </a:r>
            <a:r>
              <a:rPr sz="1200" spc="-5" dirty="0">
                <a:latin typeface="Times New Roman"/>
                <a:cs typeface="Times New Roman"/>
              </a:rPr>
              <a:t>system </a:t>
            </a:r>
            <a:r>
              <a:rPr sz="1200" dirty="0">
                <a:latin typeface="Times New Roman"/>
                <a:cs typeface="Times New Roman"/>
              </a:rPr>
              <a:t>adeptly navigates these </a:t>
            </a:r>
            <a:r>
              <a:rPr sz="1200" spc="5" dirty="0">
                <a:latin typeface="Times New Roman"/>
                <a:cs typeface="Times New Roman"/>
              </a:rPr>
              <a:t> </a:t>
            </a:r>
            <a:r>
              <a:rPr sz="1200" spc="-10" dirty="0">
                <a:latin typeface="Times New Roman"/>
                <a:cs typeface="Times New Roman"/>
              </a:rPr>
              <a:t>complexities.</a:t>
            </a:r>
            <a:r>
              <a:rPr sz="1200" spc="225" dirty="0">
                <a:latin typeface="Times New Roman"/>
                <a:cs typeface="Times New Roman"/>
              </a:rPr>
              <a:t> </a:t>
            </a:r>
            <a:r>
              <a:rPr sz="1200" dirty="0">
                <a:latin typeface="Times New Roman"/>
                <a:cs typeface="Times New Roman"/>
              </a:rPr>
              <a:t>The</a:t>
            </a:r>
            <a:r>
              <a:rPr sz="1200" spc="210" dirty="0">
                <a:latin typeface="Times New Roman"/>
                <a:cs typeface="Times New Roman"/>
              </a:rPr>
              <a:t> </a:t>
            </a:r>
            <a:r>
              <a:rPr sz="1200" dirty="0">
                <a:latin typeface="Times New Roman"/>
                <a:cs typeface="Times New Roman"/>
              </a:rPr>
              <a:t>report</a:t>
            </a:r>
            <a:r>
              <a:rPr sz="1200" spc="240" dirty="0">
                <a:latin typeface="Times New Roman"/>
                <a:cs typeface="Times New Roman"/>
              </a:rPr>
              <a:t> </a:t>
            </a:r>
            <a:r>
              <a:rPr sz="1200" spc="-10" dirty="0">
                <a:latin typeface="Times New Roman"/>
                <a:cs typeface="Times New Roman"/>
              </a:rPr>
              <a:t>concludes</a:t>
            </a:r>
            <a:r>
              <a:rPr sz="1200" spc="210" dirty="0">
                <a:latin typeface="Times New Roman"/>
                <a:cs typeface="Times New Roman"/>
              </a:rPr>
              <a:t> </a:t>
            </a:r>
            <a:r>
              <a:rPr sz="1200" dirty="0">
                <a:latin typeface="Times New Roman"/>
                <a:cs typeface="Times New Roman"/>
              </a:rPr>
              <a:t>by</a:t>
            </a:r>
            <a:r>
              <a:rPr sz="1200" spc="215" dirty="0">
                <a:latin typeface="Times New Roman"/>
                <a:cs typeface="Times New Roman"/>
              </a:rPr>
              <a:t> </a:t>
            </a:r>
            <a:r>
              <a:rPr sz="1200" spc="-5" dirty="0">
                <a:latin typeface="Times New Roman"/>
                <a:cs typeface="Times New Roman"/>
              </a:rPr>
              <a:t>highlighting</a:t>
            </a:r>
            <a:r>
              <a:rPr sz="1200" spc="215" dirty="0">
                <a:latin typeface="Times New Roman"/>
                <a:cs typeface="Times New Roman"/>
              </a:rPr>
              <a:t> </a:t>
            </a:r>
            <a:r>
              <a:rPr sz="1200" spc="-5" dirty="0">
                <a:latin typeface="Times New Roman"/>
                <a:cs typeface="Times New Roman"/>
              </a:rPr>
              <a:t>achievements,</a:t>
            </a:r>
            <a:r>
              <a:rPr sz="1200" spc="225" dirty="0">
                <a:latin typeface="Times New Roman"/>
                <a:cs typeface="Times New Roman"/>
              </a:rPr>
              <a:t> </a:t>
            </a:r>
            <a:r>
              <a:rPr sz="1200" spc="-10" dirty="0">
                <a:latin typeface="Times New Roman"/>
                <a:cs typeface="Times New Roman"/>
              </a:rPr>
              <a:t>showcasing</a:t>
            </a:r>
            <a:r>
              <a:rPr sz="1200" spc="220" dirty="0">
                <a:latin typeface="Times New Roman"/>
                <a:cs typeface="Times New Roman"/>
              </a:rPr>
              <a:t> </a:t>
            </a:r>
            <a:r>
              <a:rPr sz="1200" spc="-5" dirty="0">
                <a:latin typeface="Times New Roman"/>
                <a:cs typeface="Times New Roman"/>
              </a:rPr>
              <a:t>sample</a:t>
            </a:r>
            <a:r>
              <a:rPr sz="1200" spc="210" dirty="0">
                <a:latin typeface="Times New Roman"/>
                <a:cs typeface="Times New Roman"/>
              </a:rPr>
              <a:t> </a:t>
            </a:r>
            <a:r>
              <a:rPr sz="1200" dirty="0">
                <a:latin typeface="Times New Roman"/>
                <a:cs typeface="Times New Roman"/>
              </a:rPr>
              <a:t>outputs, </a:t>
            </a:r>
            <a:r>
              <a:rPr sz="1200" spc="-290" dirty="0">
                <a:latin typeface="Times New Roman"/>
                <a:cs typeface="Times New Roman"/>
              </a:rPr>
              <a:t> </a:t>
            </a:r>
            <a:r>
              <a:rPr sz="1200" spc="-10" dirty="0">
                <a:latin typeface="Times New Roman"/>
                <a:cs typeface="Times New Roman"/>
              </a:rPr>
              <a:t>and </a:t>
            </a:r>
            <a:r>
              <a:rPr sz="1200" spc="-5" dirty="0">
                <a:latin typeface="Times New Roman"/>
                <a:cs typeface="Times New Roman"/>
              </a:rPr>
              <a:t>discussing future enhancements </a:t>
            </a:r>
            <a:r>
              <a:rPr sz="1200" spc="-10" dirty="0">
                <a:latin typeface="Times New Roman"/>
                <a:cs typeface="Times New Roman"/>
              </a:rPr>
              <a:t>for </a:t>
            </a:r>
            <a:r>
              <a:rPr sz="1200" spc="-5" dirty="0">
                <a:latin typeface="Times New Roman"/>
                <a:cs typeface="Times New Roman"/>
              </a:rPr>
              <a:t>refinement. </a:t>
            </a:r>
            <a:r>
              <a:rPr sz="1200" spc="-10" dirty="0">
                <a:latin typeface="Times New Roman"/>
                <a:cs typeface="Times New Roman"/>
              </a:rPr>
              <a:t>Overall, </a:t>
            </a:r>
            <a:r>
              <a:rPr sz="1200" dirty="0">
                <a:latin typeface="Times New Roman"/>
                <a:cs typeface="Times New Roman"/>
              </a:rPr>
              <a:t>the </a:t>
            </a:r>
            <a:r>
              <a:rPr sz="1200" spc="-10" dirty="0">
                <a:latin typeface="Times New Roman"/>
                <a:cs typeface="Times New Roman"/>
              </a:rPr>
              <a:t>project </a:t>
            </a:r>
            <a:r>
              <a:rPr sz="1200" spc="-5" dirty="0">
                <a:latin typeface="Times New Roman"/>
                <a:cs typeface="Times New Roman"/>
              </a:rPr>
              <a:t>addresses </a:t>
            </a:r>
            <a:r>
              <a:rPr sz="1200" dirty="0">
                <a:latin typeface="Times New Roman"/>
                <a:cs typeface="Times New Roman"/>
              </a:rPr>
              <a:t>the </a:t>
            </a:r>
            <a:r>
              <a:rPr sz="1200" spc="-10" dirty="0">
                <a:latin typeface="Times New Roman"/>
                <a:cs typeface="Times New Roman"/>
              </a:rPr>
              <a:t>need for </a:t>
            </a:r>
            <a:r>
              <a:rPr sz="1200" spc="-5" dirty="0">
                <a:latin typeface="Times New Roman"/>
                <a:cs typeface="Times New Roman"/>
              </a:rPr>
              <a:t> </a:t>
            </a:r>
            <a:r>
              <a:rPr sz="1200" spc="-10" dirty="0">
                <a:latin typeface="Times New Roman"/>
                <a:cs typeface="Times New Roman"/>
              </a:rPr>
              <a:t>audio </a:t>
            </a:r>
            <a:r>
              <a:rPr sz="1200" spc="-5" dirty="0">
                <a:latin typeface="Times New Roman"/>
                <a:cs typeface="Times New Roman"/>
              </a:rPr>
              <a:t>information </a:t>
            </a:r>
            <a:r>
              <a:rPr sz="1200" dirty="0">
                <a:latin typeface="Times New Roman"/>
                <a:cs typeface="Times New Roman"/>
              </a:rPr>
              <a:t>extraction </a:t>
            </a:r>
            <a:r>
              <a:rPr sz="1200" spc="-10" dirty="0">
                <a:latin typeface="Times New Roman"/>
                <a:cs typeface="Times New Roman"/>
              </a:rPr>
              <a:t>and </a:t>
            </a:r>
            <a:r>
              <a:rPr sz="1200" spc="-5" dirty="0">
                <a:latin typeface="Times New Roman"/>
                <a:cs typeface="Times New Roman"/>
              </a:rPr>
              <a:t>summarization, offering </a:t>
            </a:r>
            <a:r>
              <a:rPr sz="1200" dirty="0">
                <a:latin typeface="Times New Roman"/>
                <a:cs typeface="Times New Roman"/>
              </a:rPr>
              <a:t>a</a:t>
            </a:r>
            <a:r>
              <a:rPr sz="1200" spc="300" dirty="0">
                <a:latin typeface="Times New Roman"/>
                <a:cs typeface="Times New Roman"/>
              </a:rPr>
              <a:t> </a:t>
            </a:r>
            <a:r>
              <a:rPr sz="1200" spc="-10" dirty="0">
                <a:latin typeface="Times New Roman"/>
                <a:cs typeface="Times New Roman"/>
              </a:rPr>
              <a:t>versatile </a:t>
            </a:r>
            <a:r>
              <a:rPr sz="1200" spc="-5" dirty="0">
                <a:latin typeface="Times New Roman"/>
                <a:cs typeface="Times New Roman"/>
              </a:rPr>
              <a:t>solution with </a:t>
            </a:r>
            <a:r>
              <a:rPr sz="1200" spc="5" dirty="0">
                <a:latin typeface="Times New Roman"/>
                <a:cs typeface="Times New Roman"/>
              </a:rPr>
              <a:t>core </a:t>
            </a:r>
            <a:r>
              <a:rPr sz="1200" spc="-5" dirty="0">
                <a:latin typeface="Times New Roman"/>
                <a:cs typeface="Times New Roman"/>
              </a:rPr>
              <a:t>features </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real-time</a:t>
            </a:r>
            <a:r>
              <a:rPr sz="1200" dirty="0">
                <a:latin typeface="Times New Roman"/>
                <a:cs typeface="Times New Roman"/>
              </a:rPr>
              <a:t> </a:t>
            </a:r>
            <a:r>
              <a:rPr sz="1200" spc="-5" dirty="0">
                <a:latin typeface="Times New Roman"/>
                <a:cs typeface="Times New Roman"/>
              </a:rPr>
              <a:t>capabilities.</a:t>
            </a:r>
            <a:r>
              <a:rPr sz="1200" dirty="0">
                <a:latin typeface="Times New Roman"/>
                <a:cs typeface="Times New Roman"/>
              </a:rPr>
              <a:t> </a:t>
            </a:r>
            <a:r>
              <a:rPr sz="1200" spc="-10" dirty="0">
                <a:latin typeface="Times New Roman"/>
                <a:cs typeface="Times New Roman"/>
              </a:rPr>
              <a:t>The</a:t>
            </a:r>
            <a:r>
              <a:rPr sz="1200" spc="-5" dirty="0">
                <a:latin typeface="Times New Roman"/>
                <a:cs typeface="Times New Roman"/>
              </a:rPr>
              <a:t> </a:t>
            </a:r>
            <a:r>
              <a:rPr sz="1200" dirty="0">
                <a:latin typeface="Times New Roman"/>
                <a:cs typeface="Times New Roman"/>
              </a:rPr>
              <a:t>abstract</a:t>
            </a:r>
            <a:r>
              <a:rPr sz="1200" spc="5" dirty="0">
                <a:latin typeface="Times New Roman"/>
                <a:cs typeface="Times New Roman"/>
              </a:rPr>
              <a:t> </a:t>
            </a:r>
            <a:r>
              <a:rPr sz="1200" spc="-5" dirty="0">
                <a:latin typeface="Times New Roman"/>
                <a:cs typeface="Times New Roman"/>
              </a:rPr>
              <a:t>provides</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concise</a:t>
            </a:r>
            <a:r>
              <a:rPr sz="1200" dirty="0">
                <a:latin typeface="Times New Roman"/>
                <a:cs typeface="Times New Roman"/>
              </a:rPr>
              <a:t> </a:t>
            </a:r>
            <a:r>
              <a:rPr sz="1200" spc="-5" dirty="0">
                <a:latin typeface="Times New Roman"/>
                <a:cs typeface="Times New Roman"/>
              </a:rPr>
              <a:t>overview</a:t>
            </a:r>
            <a:r>
              <a:rPr sz="1200" dirty="0">
                <a:latin typeface="Times New Roman"/>
                <a:cs typeface="Times New Roman"/>
              </a:rPr>
              <a:t> </a:t>
            </a:r>
            <a:r>
              <a:rPr sz="1200" spc="10" dirty="0">
                <a:latin typeface="Times New Roman"/>
                <a:cs typeface="Times New Roman"/>
              </a:rPr>
              <a:t>of </a:t>
            </a:r>
            <a:r>
              <a:rPr sz="1200" spc="-5" dirty="0">
                <a:latin typeface="Times New Roman"/>
                <a:cs typeface="Times New Roman"/>
              </a:rPr>
              <a:t>objectives,</a:t>
            </a:r>
            <a:r>
              <a:rPr sz="1200" dirty="0">
                <a:latin typeface="Times New Roman"/>
                <a:cs typeface="Times New Roman"/>
              </a:rPr>
              <a:t> </a:t>
            </a:r>
            <a:r>
              <a:rPr sz="1200" spc="-5" dirty="0">
                <a:latin typeface="Times New Roman"/>
                <a:cs typeface="Times New Roman"/>
              </a:rPr>
              <a:t>features, </a:t>
            </a:r>
            <a:r>
              <a:rPr sz="1200" dirty="0">
                <a:latin typeface="Times New Roman"/>
                <a:cs typeface="Times New Roman"/>
              </a:rPr>
              <a:t> </a:t>
            </a:r>
            <a:r>
              <a:rPr sz="1200" spc="-5" dirty="0">
                <a:latin typeface="Times New Roman"/>
                <a:cs typeface="Times New Roman"/>
              </a:rPr>
              <a:t>outcomes,</a:t>
            </a:r>
            <a:r>
              <a:rPr sz="1200" spc="1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potential</a:t>
            </a:r>
            <a:r>
              <a:rPr sz="1200" spc="10" dirty="0">
                <a:latin typeface="Times New Roman"/>
                <a:cs typeface="Times New Roman"/>
              </a:rPr>
              <a:t> </a:t>
            </a:r>
            <a:r>
              <a:rPr sz="1200" spc="-5" dirty="0">
                <a:latin typeface="Times New Roman"/>
                <a:cs typeface="Times New Roman"/>
              </a:rPr>
              <a:t>future</a:t>
            </a:r>
            <a:r>
              <a:rPr sz="1200" spc="5" dirty="0">
                <a:latin typeface="Times New Roman"/>
                <a:cs typeface="Times New Roman"/>
              </a:rPr>
              <a:t> </a:t>
            </a:r>
            <a:r>
              <a:rPr sz="1200" spc="-5" dirty="0">
                <a:latin typeface="Times New Roman"/>
                <a:cs typeface="Times New Roman"/>
              </a:rPr>
              <a:t>developments.</a:t>
            </a:r>
            <a:endParaRPr sz="1200">
              <a:latin typeface="Times New Roman"/>
              <a:cs typeface="Times New Roman"/>
            </a:endParaRPr>
          </a:p>
          <a:p>
            <a:pPr>
              <a:lnSpc>
                <a:spcPct val="100000"/>
              </a:lnSpc>
              <a:spcBef>
                <a:spcPts val="45"/>
              </a:spcBef>
            </a:pPr>
            <a:endParaRPr sz="1400">
              <a:latin typeface="Times New Roman"/>
              <a:cs typeface="Times New Roman"/>
            </a:endParaRPr>
          </a:p>
          <a:p>
            <a:pPr marL="12700" marR="6985" algn="just">
              <a:lnSpc>
                <a:spcPct val="143400"/>
              </a:lnSpc>
            </a:pPr>
            <a:r>
              <a:rPr sz="1200" spc="-10" dirty="0">
                <a:latin typeface="Times New Roman"/>
                <a:cs typeface="Times New Roman"/>
              </a:rPr>
              <a:t>The </a:t>
            </a:r>
            <a:r>
              <a:rPr sz="1200" spc="-5" dirty="0">
                <a:latin typeface="Times New Roman"/>
                <a:cs typeface="Times New Roman"/>
              </a:rPr>
              <a:t>literature survey </a:t>
            </a:r>
            <a:r>
              <a:rPr sz="1200" spc="10" dirty="0">
                <a:latin typeface="Times New Roman"/>
                <a:cs typeface="Times New Roman"/>
              </a:rPr>
              <a:t>on </a:t>
            </a:r>
            <a:r>
              <a:rPr sz="1200" spc="-5" dirty="0">
                <a:latin typeface="Times New Roman"/>
                <a:cs typeface="Times New Roman"/>
              </a:rPr>
              <a:t>summarizing </a:t>
            </a:r>
            <a:r>
              <a:rPr sz="1200" spc="-10" dirty="0">
                <a:latin typeface="Times New Roman"/>
                <a:cs typeface="Times New Roman"/>
              </a:rPr>
              <a:t>audio</a:t>
            </a:r>
            <a:r>
              <a:rPr sz="1200" spc="-5" dirty="0">
                <a:latin typeface="Times New Roman"/>
                <a:cs typeface="Times New Roman"/>
              </a:rPr>
              <a:t> files </a:t>
            </a:r>
            <a:r>
              <a:rPr sz="1200" spc="-15" dirty="0">
                <a:latin typeface="Times New Roman"/>
                <a:cs typeface="Times New Roman"/>
              </a:rPr>
              <a:t>in </a:t>
            </a:r>
            <a:r>
              <a:rPr sz="1200" spc="-5" dirty="0">
                <a:latin typeface="Times New Roman"/>
                <a:cs typeface="Times New Roman"/>
              </a:rPr>
              <a:t>Python provides </a:t>
            </a:r>
            <a:r>
              <a:rPr sz="1200" spc="5" dirty="0">
                <a:latin typeface="Times New Roman"/>
                <a:cs typeface="Times New Roman"/>
              </a:rPr>
              <a:t>an </a:t>
            </a:r>
            <a:r>
              <a:rPr sz="1200" dirty="0">
                <a:latin typeface="Times New Roman"/>
                <a:cs typeface="Times New Roman"/>
              </a:rPr>
              <a:t>overview </a:t>
            </a:r>
            <a:r>
              <a:rPr sz="1200" spc="20" dirty="0">
                <a:latin typeface="Times New Roman"/>
                <a:cs typeface="Times New Roman"/>
              </a:rPr>
              <a:t>of </a:t>
            </a:r>
            <a:r>
              <a:rPr sz="1200" spc="-5" dirty="0">
                <a:latin typeface="Times New Roman"/>
                <a:cs typeface="Times New Roman"/>
              </a:rPr>
              <a:t>existing </a:t>
            </a:r>
            <a:r>
              <a:rPr sz="1200" dirty="0">
                <a:latin typeface="Times New Roman"/>
                <a:cs typeface="Times New Roman"/>
              </a:rPr>
              <a:t> </a:t>
            </a:r>
            <a:r>
              <a:rPr sz="1200" spc="-5" dirty="0">
                <a:latin typeface="Times New Roman"/>
                <a:cs typeface="Times New Roman"/>
              </a:rPr>
              <a:t>research </a:t>
            </a:r>
            <a:r>
              <a:rPr sz="1200" spc="-10" dirty="0">
                <a:latin typeface="Times New Roman"/>
                <a:cs typeface="Times New Roman"/>
              </a:rPr>
              <a:t>and </a:t>
            </a:r>
            <a:r>
              <a:rPr sz="1200" spc="-5" dirty="0">
                <a:latin typeface="Times New Roman"/>
                <a:cs typeface="Times New Roman"/>
              </a:rPr>
              <a:t>projects </a:t>
            </a:r>
            <a:r>
              <a:rPr sz="1200" spc="-15" dirty="0">
                <a:latin typeface="Times New Roman"/>
                <a:cs typeface="Times New Roman"/>
              </a:rPr>
              <a:t>in </a:t>
            </a:r>
            <a:r>
              <a:rPr sz="1200" dirty="0">
                <a:latin typeface="Times New Roman"/>
                <a:cs typeface="Times New Roman"/>
              </a:rPr>
              <a:t>the </a:t>
            </a:r>
            <a:r>
              <a:rPr sz="1200" spc="-10" dirty="0">
                <a:latin typeface="Times New Roman"/>
                <a:cs typeface="Times New Roman"/>
              </a:rPr>
              <a:t>field.</a:t>
            </a:r>
            <a:r>
              <a:rPr sz="1200" spc="280" dirty="0">
                <a:latin typeface="Times New Roman"/>
                <a:cs typeface="Times New Roman"/>
              </a:rPr>
              <a:t> </a:t>
            </a:r>
            <a:r>
              <a:rPr sz="1200" spc="-10" dirty="0">
                <a:latin typeface="Times New Roman"/>
                <a:cs typeface="Times New Roman"/>
              </a:rPr>
              <a:t>It </a:t>
            </a:r>
            <a:r>
              <a:rPr sz="1200" spc="-5" dirty="0">
                <a:latin typeface="Times New Roman"/>
                <a:cs typeface="Times New Roman"/>
              </a:rPr>
              <a:t>explores </a:t>
            </a:r>
            <a:r>
              <a:rPr sz="1200" dirty="0">
                <a:latin typeface="Times New Roman"/>
                <a:cs typeface="Times New Roman"/>
              </a:rPr>
              <a:t>various </a:t>
            </a:r>
            <a:r>
              <a:rPr sz="1200" spc="-5" dirty="0">
                <a:latin typeface="Times New Roman"/>
                <a:cs typeface="Times New Roman"/>
              </a:rPr>
              <a:t>techniques,</a:t>
            </a:r>
            <a:r>
              <a:rPr sz="1200" spc="290" dirty="0">
                <a:latin typeface="Times New Roman"/>
                <a:cs typeface="Times New Roman"/>
              </a:rPr>
              <a:t> </a:t>
            </a:r>
            <a:r>
              <a:rPr sz="1200" spc="-10" dirty="0">
                <a:latin typeface="Times New Roman"/>
                <a:cs typeface="Times New Roman"/>
              </a:rPr>
              <a:t>methodologies,</a:t>
            </a:r>
            <a:r>
              <a:rPr sz="1200" spc="280" dirty="0">
                <a:latin typeface="Times New Roman"/>
                <a:cs typeface="Times New Roman"/>
              </a:rPr>
              <a:t> </a:t>
            </a:r>
            <a:r>
              <a:rPr sz="1200" spc="-10" dirty="0">
                <a:latin typeface="Times New Roman"/>
                <a:cs typeface="Times New Roman"/>
              </a:rPr>
              <a:t>and </a:t>
            </a:r>
            <a:r>
              <a:rPr sz="1200" spc="-5" dirty="0">
                <a:latin typeface="Times New Roman"/>
                <a:cs typeface="Times New Roman"/>
              </a:rPr>
              <a:t>tools used </a:t>
            </a:r>
            <a:r>
              <a:rPr sz="1200"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10" dirty="0">
                <a:latin typeface="Times New Roman"/>
                <a:cs typeface="Times New Roman"/>
              </a:rPr>
              <a:t>audio</a:t>
            </a:r>
            <a:r>
              <a:rPr sz="1200" spc="35" dirty="0">
                <a:latin typeface="Times New Roman"/>
                <a:cs typeface="Times New Roman"/>
              </a:rPr>
              <a:t> </a:t>
            </a:r>
            <a:r>
              <a:rPr sz="1200" spc="-10" dirty="0">
                <a:latin typeface="Times New Roman"/>
                <a:cs typeface="Times New Roman"/>
              </a:rPr>
              <a:t>processing,</a:t>
            </a:r>
            <a:r>
              <a:rPr sz="1200" spc="25" dirty="0">
                <a:latin typeface="Times New Roman"/>
                <a:cs typeface="Times New Roman"/>
              </a:rPr>
              <a:t> </a:t>
            </a:r>
            <a:r>
              <a:rPr sz="1200" spc="-5" dirty="0">
                <a:latin typeface="Times New Roman"/>
                <a:cs typeface="Times New Roman"/>
              </a:rPr>
              <a:t>transcription,</a:t>
            </a:r>
            <a:r>
              <a:rPr sz="1200" spc="20"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5" dirty="0">
                <a:latin typeface="Times New Roman"/>
                <a:cs typeface="Times New Roman"/>
              </a:rPr>
              <a:t>summarization.</a:t>
            </a:r>
            <a:r>
              <a:rPr sz="1200" spc="25" dirty="0">
                <a:latin typeface="Times New Roman"/>
                <a:cs typeface="Times New Roman"/>
              </a:rPr>
              <a:t> </a:t>
            </a:r>
            <a:r>
              <a:rPr sz="1200" spc="-10" dirty="0">
                <a:latin typeface="Times New Roman"/>
                <a:cs typeface="Times New Roman"/>
              </a:rPr>
              <a:t>Key</a:t>
            </a:r>
            <a:r>
              <a:rPr sz="1200" spc="-15" dirty="0">
                <a:latin typeface="Times New Roman"/>
                <a:cs typeface="Times New Roman"/>
              </a:rPr>
              <a:t> </a:t>
            </a:r>
            <a:r>
              <a:rPr sz="1200" spc="-5" dirty="0">
                <a:latin typeface="Times New Roman"/>
                <a:cs typeface="Times New Roman"/>
              </a:rPr>
              <a:t>areas</a:t>
            </a:r>
            <a:r>
              <a:rPr sz="1200" spc="5" dirty="0">
                <a:latin typeface="Times New Roman"/>
                <a:cs typeface="Times New Roman"/>
              </a:rPr>
              <a:t> </a:t>
            </a:r>
            <a:r>
              <a:rPr sz="1200" spc="-5" dirty="0">
                <a:latin typeface="Times New Roman"/>
                <a:cs typeface="Times New Roman"/>
              </a:rPr>
              <a:t>covered</a:t>
            </a:r>
            <a:r>
              <a:rPr sz="1200" spc="30" dirty="0">
                <a:latin typeface="Times New Roman"/>
                <a:cs typeface="Times New Roman"/>
              </a:rPr>
              <a:t> </a:t>
            </a:r>
            <a:r>
              <a:rPr sz="1200" spc="-10" dirty="0">
                <a:latin typeface="Times New Roman"/>
                <a:cs typeface="Times New Roman"/>
              </a:rPr>
              <a:t>include:</a:t>
            </a:r>
            <a:endParaRPr sz="1200">
              <a:latin typeface="Times New Roman"/>
              <a:cs typeface="Times New Roman"/>
            </a:endParaRPr>
          </a:p>
          <a:p>
            <a:pPr>
              <a:lnSpc>
                <a:spcPct val="100000"/>
              </a:lnSpc>
              <a:spcBef>
                <a:spcPts val="40"/>
              </a:spcBef>
            </a:pPr>
            <a:endParaRPr sz="1800">
              <a:latin typeface="Times New Roman"/>
              <a:cs typeface="Times New Roman"/>
            </a:endParaRPr>
          </a:p>
          <a:p>
            <a:pPr marL="12700" marR="8890">
              <a:lnSpc>
                <a:spcPct val="143500"/>
              </a:lnSpc>
              <a:buFont typeface="Times New Roman"/>
              <a:buAutoNum type="arabicPeriod"/>
              <a:tabLst>
                <a:tab pos="173990" algn="l"/>
              </a:tabLst>
            </a:pPr>
            <a:r>
              <a:rPr sz="1200" b="1" spc="-5" dirty="0">
                <a:latin typeface="Times New Roman"/>
                <a:cs typeface="Times New Roman"/>
              </a:rPr>
              <a:t>Python</a:t>
            </a:r>
            <a:r>
              <a:rPr sz="1200" b="1" spc="65" dirty="0">
                <a:latin typeface="Times New Roman"/>
                <a:cs typeface="Times New Roman"/>
              </a:rPr>
              <a:t> </a:t>
            </a:r>
            <a:r>
              <a:rPr sz="1200" b="1" spc="-5" dirty="0">
                <a:latin typeface="Times New Roman"/>
                <a:cs typeface="Times New Roman"/>
              </a:rPr>
              <a:t>Libraries:</a:t>
            </a:r>
            <a:r>
              <a:rPr sz="1200" b="1" spc="70" dirty="0">
                <a:latin typeface="Times New Roman"/>
                <a:cs typeface="Times New Roman"/>
              </a:rPr>
              <a:t> </a:t>
            </a:r>
            <a:r>
              <a:rPr sz="1200" spc="-10" dirty="0">
                <a:latin typeface="Times New Roman"/>
                <a:cs typeface="Times New Roman"/>
              </a:rPr>
              <a:t>The</a:t>
            </a:r>
            <a:r>
              <a:rPr sz="1200" spc="50" dirty="0">
                <a:latin typeface="Times New Roman"/>
                <a:cs typeface="Times New Roman"/>
              </a:rPr>
              <a:t> </a:t>
            </a:r>
            <a:r>
              <a:rPr sz="1200" dirty="0">
                <a:latin typeface="Times New Roman"/>
                <a:cs typeface="Times New Roman"/>
              </a:rPr>
              <a:t>survey</a:t>
            </a:r>
            <a:r>
              <a:rPr sz="1200" spc="15" dirty="0">
                <a:latin typeface="Times New Roman"/>
                <a:cs typeface="Times New Roman"/>
              </a:rPr>
              <a:t> </a:t>
            </a:r>
            <a:r>
              <a:rPr sz="1200" dirty="0">
                <a:latin typeface="Times New Roman"/>
                <a:cs typeface="Times New Roman"/>
              </a:rPr>
              <a:t>discusses</a:t>
            </a:r>
            <a:r>
              <a:rPr sz="1200" spc="50" dirty="0">
                <a:latin typeface="Times New Roman"/>
                <a:cs typeface="Times New Roman"/>
              </a:rPr>
              <a:t> </a:t>
            </a:r>
            <a:r>
              <a:rPr sz="1200" spc="-5" dirty="0">
                <a:latin typeface="Times New Roman"/>
                <a:cs typeface="Times New Roman"/>
              </a:rPr>
              <a:t>prominent</a:t>
            </a:r>
            <a:r>
              <a:rPr sz="1200" spc="85" dirty="0">
                <a:latin typeface="Times New Roman"/>
                <a:cs typeface="Times New Roman"/>
              </a:rPr>
              <a:t> </a:t>
            </a:r>
            <a:r>
              <a:rPr sz="1200" spc="-5" dirty="0">
                <a:latin typeface="Times New Roman"/>
                <a:cs typeface="Times New Roman"/>
              </a:rPr>
              <a:t>Python</a:t>
            </a:r>
            <a:r>
              <a:rPr sz="1200" spc="90" dirty="0">
                <a:latin typeface="Times New Roman"/>
                <a:cs typeface="Times New Roman"/>
              </a:rPr>
              <a:t> </a:t>
            </a:r>
            <a:r>
              <a:rPr sz="1200" spc="-10" dirty="0">
                <a:latin typeface="Times New Roman"/>
                <a:cs typeface="Times New Roman"/>
              </a:rPr>
              <a:t>libraries</a:t>
            </a:r>
            <a:r>
              <a:rPr sz="1200" spc="50" dirty="0">
                <a:latin typeface="Times New Roman"/>
                <a:cs typeface="Times New Roman"/>
              </a:rPr>
              <a:t> </a:t>
            </a:r>
            <a:r>
              <a:rPr sz="1200" spc="-5" dirty="0">
                <a:latin typeface="Times New Roman"/>
                <a:cs typeface="Times New Roman"/>
              </a:rPr>
              <a:t>used</a:t>
            </a:r>
            <a:r>
              <a:rPr sz="1200" spc="85" dirty="0">
                <a:latin typeface="Times New Roman"/>
                <a:cs typeface="Times New Roman"/>
              </a:rPr>
              <a:t> </a:t>
            </a:r>
            <a:r>
              <a:rPr sz="1200" spc="-10" dirty="0">
                <a:latin typeface="Times New Roman"/>
                <a:cs typeface="Times New Roman"/>
              </a:rPr>
              <a:t>for</a:t>
            </a:r>
            <a:r>
              <a:rPr sz="1200" spc="70" dirty="0">
                <a:latin typeface="Times New Roman"/>
                <a:cs typeface="Times New Roman"/>
              </a:rPr>
              <a:t> </a:t>
            </a:r>
            <a:r>
              <a:rPr sz="1200" spc="-10" dirty="0">
                <a:latin typeface="Times New Roman"/>
                <a:cs typeface="Times New Roman"/>
              </a:rPr>
              <a:t>audio</a:t>
            </a:r>
            <a:r>
              <a:rPr sz="1200" spc="85" dirty="0">
                <a:latin typeface="Times New Roman"/>
                <a:cs typeface="Times New Roman"/>
              </a:rPr>
              <a:t> </a:t>
            </a:r>
            <a:r>
              <a:rPr sz="1200" spc="-5" dirty="0">
                <a:latin typeface="Times New Roman"/>
                <a:cs typeface="Times New Roman"/>
              </a:rPr>
              <a:t>processing </a:t>
            </a:r>
            <a:r>
              <a:rPr sz="1200" spc="-28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summarization,</a:t>
            </a:r>
            <a:r>
              <a:rPr sz="1200" spc="20" dirty="0">
                <a:latin typeface="Times New Roman"/>
                <a:cs typeface="Times New Roman"/>
              </a:rPr>
              <a:t> </a:t>
            </a:r>
            <a:r>
              <a:rPr sz="1200" spc="-5" dirty="0">
                <a:latin typeface="Times New Roman"/>
                <a:cs typeface="Times New Roman"/>
              </a:rPr>
              <a:t>such</a:t>
            </a:r>
            <a:r>
              <a:rPr sz="1200" spc="-1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10" dirty="0">
                <a:latin typeface="Times New Roman"/>
                <a:cs typeface="Times New Roman"/>
              </a:rPr>
              <a:t>Flask,</a:t>
            </a:r>
            <a:r>
              <a:rPr sz="1200" spc="20" dirty="0">
                <a:latin typeface="Times New Roman"/>
                <a:cs typeface="Times New Roman"/>
              </a:rPr>
              <a:t> </a:t>
            </a:r>
            <a:r>
              <a:rPr sz="1200" spc="-10" dirty="0">
                <a:latin typeface="Times New Roman"/>
                <a:cs typeface="Times New Roman"/>
              </a:rPr>
              <a:t>MoviePy,</a:t>
            </a:r>
            <a:r>
              <a:rPr sz="1200" spc="25" dirty="0">
                <a:latin typeface="Times New Roman"/>
                <a:cs typeface="Times New Roman"/>
              </a:rPr>
              <a:t> </a:t>
            </a:r>
            <a:r>
              <a:rPr sz="1200" spc="-5" dirty="0">
                <a:latin typeface="Times New Roman"/>
                <a:cs typeface="Times New Roman"/>
              </a:rPr>
              <a:t>SpeechRecognition,</a:t>
            </a:r>
            <a:r>
              <a:rPr sz="1200" spc="20"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5" dirty="0">
                <a:latin typeface="Times New Roman"/>
                <a:cs typeface="Times New Roman"/>
              </a:rPr>
              <a:t>Summarizer.</a:t>
            </a:r>
            <a:endParaRPr sz="1200">
              <a:latin typeface="Times New Roman"/>
              <a:cs typeface="Times New Roman"/>
            </a:endParaRPr>
          </a:p>
          <a:p>
            <a:pPr>
              <a:lnSpc>
                <a:spcPct val="100000"/>
              </a:lnSpc>
              <a:spcBef>
                <a:spcPts val="10"/>
              </a:spcBef>
              <a:buFont typeface="Times New Roman"/>
              <a:buAutoNum type="arabicPeriod"/>
            </a:pPr>
            <a:endParaRPr sz="1850">
              <a:latin typeface="Times New Roman"/>
              <a:cs typeface="Times New Roman"/>
            </a:endParaRPr>
          </a:p>
          <a:p>
            <a:pPr marL="12700" marR="5715" algn="just">
              <a:lnSpc>
                <a:spcPct val="143300"/>
              </a:lnSpc>
              <a:buFont typeface="Times New Roman"/>
              <a:buAutoNum type="arabicPeriod"/>
              <a:tabLst>
                <a:tab pos="128905" algn="l"/>
              </a:tabLst>
            </a:pPr>
            <a:r>
              <a:rPr sz="1200" b="1" dirty="0">
                <a:latin typeface="Times New Roman"/>
                <a:cs typeface="Times New Roman"/>
              </a:rPr>
              <a:t>Audio </a:t>
            </a:r>
            <a:r>
              <a:rPr sz="1200" b="1" spc="-5" dirty="0">
                <a:latin typeface="Times New Roman"/>
                <a:cs typeface="Times New Roman"/>
              </a:rPr>
              <a:t>Processing Techniques: </a:t>
            </a:r>
            <a:r>
              <a:rPr sz="1200" dirty="0">
                <a:latin typeface="Times New Roman"/>
                <a:cs typeface="Times New Roman"/>
              </a:rPr>
              <a:t>It </a:t>
            </a:r>
            <a:r>
              <a:rPr sz="1200" spc="-10" dirty="0">
                <a:latin typeface="Times New Roman"/>
                <a:cs typeface="Times New Roman"/>
              </a:rPr>
              <a:t>delves into </a:t>
            </a:r>
            <a:r>
              <a:rPr sz="1200" spc="-5" dirty="0">
                <a:latin typeface="Times New Roman"/>
                <a:cs typeface="Times New Roman"/>
              </a:rPr>
              <a:t>techniques employed </a:t>
            </a:r>
            <a:r>
              <a:rPr sz="1200" spc="-10" dirty="0">
                <a:latin typeface="Times New Roman"/>
                <a:cs typeface="Times New Roman"/>
              </a:rPr>
              <a:t>for </a:t>
            </a:r>
            <a:r>
              <a:rPr sz="1200" spc="-5" dirty="0">
                <a:latin typeface="Times New Roman"/>
                <a:cs typeface="Times New Roman"/>
              </a:rPr>
              <a:t>extracting </a:t>
            </a:r>
            <a:r>
              <a:rPr sz="1200" spc="-10" dirty="0">
                <a:latin typeface="Times New Roman"/>
                <a:cs typeface="Times New Roman"/>
              </a:rPr>
              <a:t>audio </a:t>
            </a:r>
            <a:r>
              <a:rPr sz="1200" dirty="0">
                <a:latin typeface="Times New Roman"/>
                <a:cs typeface="Times New Roman"/>
              </a:rPr>
              <a:t>from </a:t>
            </a:r>
            <a:r>
              <a:rPr sz="1200" spc="5" dirty="0">
                <a:latin typeface="Times New Roman"/>
                <a:cs typeface="Times New Roman"/>
              </a:rPr>
              <a:t> </a:t>
            </a:r>
            <a:r>
              <a:rPr sz="1200" spc="-10" dirty="0">
                <a:latin typeface="Times New Roman"/>
                <a:cs typeface="Times New Roman"/>
              </a:rPr>
              <a:t>different</a:t>
            </a:r>
            <a:r>
              <a:rPr sz="1200" spc="35" dirty="0">
                <a:latin typeface="Times New Roman"/>
                <a:cs typeface="Times New Roman"/>
              </a:rPr>
              <a:t> </a:t>
            </a:r>
            <a:r>
              <a:rPr sz="1200" spc="-5" dirty="0">
                <a:latin typeface="Times New Roman"/>
                <a:cs typeface="Times New Roman"/>
              </a:rPr>
              <a:t>sources,</a:t>
            </a:r>
            <a:r>
              <a:rPr sz="1200" spc="15" dirty="0">
                <a:latin typeface="Times New Roman"/>
                <a:cs typeface="Times New Roman"/>
              </a:rPr>
              <a:t> </a:t>
            </a:r>
            <a:r>
              <a:rPr sz="1200" spc="-10" dirty="0">
                <a:latin typeface="Times New Roman"/>
                <a:cs typeface="Times New Roman"/>
              </a:rPr>
              <a:t>including</a:t>
            </a:r>
            <a:r>
              <a:rPr sz="1200" spc="30" dirty="0">
                <a:latin typeface="Times New Roman"/>
                <a:cs typeface="Times New Roman"/>
              </a:rPr>
              <a:t> </a:t>
            </a:r>
            <a:r>
              <a:rPr sz="1200" spc="-5" dirty="0">
                <a:latin typeface="Times New Roman"/>
                <a:cs typeface="Times New Roman"/>
              </a:rPr>
              <a:t>videos,</a:t>
            </a:r>
            <a:r>
              <a:rPr sz="1200" spc="20" dirty="0">
                <a:latin typeface="Times New Roman"/>
                <a:cs typeface="Times New Roman"/>
              </a:rPr>
              <a:t> </a:t>
            </a:r>
            <a:r>
              <a:rPr sz="1200" spc="-10" dirty="0">
                <a:latin typeface="Times New Roman"/>
                <a:cs typeface="Times New Roman"/>
              </a:rPr>
              <a:t>and</a:t>
            </a:r>
            <a:r>
              <a:rPr sz="1200" spc="30" dirty="0">
                <a:latin typeface="Times New Roman"/>
                <a:cs typeface="Times New Roman"/>
              </a:rPr>
              <a:t> </a:t>
            </a:r>
            <a:r>
              <a:rPr sz="1200" spc="-5" dirty="0">
                <a:latin typeface="Times New Roman"/>
                <a:cs typeface="Times New Roman"/>
              </a:rPr>
              <a:t>methods</a:t>
            </a:r>
            <a:r>
              <a:rPr sz="1200" spc="55" dirty="0">
                <a:latin typeface="Times New Roman"/>
                <a:cs typeface="Times New Roman"/>
              </a:rPr>
              <a:t> </a:t>
            </a:r>
            <a:r>
              <a:rPr sz="1200" dirty="0">
                <a:latin typeface="Times New Roman"/>
                <a:cs typeface="Times New Roman"/>
              </a:rPr>
              <a:t>for</a:t>
            </a:r>
            <a:r>
              <a:rPr sz="1200" spc="-5" dirty="0">
                <a:latin typeface="Times New Roman"/>
                <a:cs typeface="Times New Roman"/>
              </a:rPr>
              <a:t> preprocessing</a:t>
            </a:r>
            <a:r>
              <a:rPr sz="1200" spc="10"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dirty="0">
                <a:latin typeface="Times New Roman"/>
                <a:cs typeface="Times New Roman"/>
              </a:rPr>
              <a:t>data.</a:t>
            </a:r>
            <a:endParaRPr sz="1200">
              <a:latin typeface="Times New Roman"/>
              <a:cs typeface="Times New Roman"/>
            </a:endParaRPr>
          </a:p>
          <a:p>
            <a:pPr>
              <a:lnSpc>
                <a:spcPct val="100000"/>
              </a:lnSpc>
              <a:spcBef>
                <a:spcPts val="40"/>
              </a:spcBef>
              <a:buFont typeface="Times New Roman"/>
              <a:buAutoNum type="arabicPeriod"/>
            </a:pPr>
            <a:endParaRPr sz="1800">
              <a:latin typeface="Times New Roman"/>
              <a:cs typeface="Times New Roman"/>
            </a:endParaRPr>
          </a:p>
          <a:p>
            <a:pPr marL="12700" marR="12065" algn="just">
              <a:lnSpc>
                <a:spcPct val="143300"/>
              </a:lnSpc>
              <a:spcBef>
                <a:spcPts val="5"/>
              </a:spcBef>
              <a:buFont typeface="Times New Roman"/>
              <a:buAutoNum type="arabicPeriod"/>
              <a:tabLst>
                <a:tab pos="128905" algn="l"/>
              </a:tabLst>
            </a:pPr>
            <a:r>
              <a:rPr sz="1200" b="1" spc="-5" dirty="0">
                <a:latin typeface="Times New Roman"/>
                <a:cs typeface="Times New Roman"/>
              </a:rPr>
              <a:t>Transcription Methods</a:t>
            </a:r>
            <a:r>
              <a:rPr sz="1200" spc="-5" dirty="0">
                <a:latin typeface="Times New Roman"/>
                <a:cs typeface="Times New Roman"/>
              </a:rPr>
              <a:t>: </a:t>
            </a:r>
            <a:r>
              <a:rPr sz="1200" spc="-10" dirty="0">
                <a:latin typeface="Times New Roman"/>
                <a:cs typeface="Times New Roman"/>
              </a:rPr>
              <a:t>The </a:t>
            </a:r>
            <a:r>
              <a:rPr sz="1200" spc="-5" dirty="0">
                <a:latin typeface="Times New Roman"/>
                <a:cs typeface="Times New Roman"/>
              </a:rPr>
              <a:t>survey examines </a:t>
            </a:r>
            <a:r>
              <a:rPr sz="1200" spc="-10" dirty="0">
                <a:latin typeface="Times New Roman"/>
                <a:cs typeface="Times New Roman"/>
              </a:rPr>
              <a:t>different</a:t>
            </a:r>
            <a:r>
              <a:rPr sz="1200" spc="280" dirty="0">
                <a:latin typeface="Times New Roman"/>
                <a:cs typeface="Times New Roman"/>
              </a:rPr>
              <a:t> </a:t>
            </a:r>
            <a:r>
              <a:rPr sz="1200" spc="-5" dirty="0">
                <a:latin typeface="Times New Roman"/>
                <a:cs typeface="Times New Roman"/>
              </a:rPr>
              <a:t>approaches </a:t>
            </a:r>
            <a:r>
              <a:rPr sz="1200" spc="10" dirty="0">
                <a:latin typeface="Times New Roman"/>
                <a:cs typeface="Times New Roman"/>
              </a:rPr>
              <a:t>to </a:t>
            </a:r>
            <a:r>
              <a:rPr sz="1200" spc="-5" dirty="0">
                <a:latin typeface="Times New Roman"/>
                <a:cs typeface="Times New Roman"/>
              </a:rPr>
              <a:t>transcribing </a:t>
            </a:r>
            <a:r>
              <a:rPr sz="1200" spc="-10" dirty="0">
                <a:latin typeface="Times New Roman"/>
                <a:cs typeface="Times New Roman"/>
              </a:rPr>
              <a:t>audio</a:t>
            </a:r>
            <a:r>
              <a:rPr sz="1200" spc="280" dirty="0">
                <a:latin typeface="Times New Roman"/>
                <a:cs typeface="Times New Roman"/>
              </a:rPr>
              <a:t> </a:t>
            </a:r>
            <a:r>
              <a:rPr sz="1200" dirty="0">
                <a:latin typeface="Times New Roman"/>
                <a:cs typeface="Times New Roman"/>
              </a:rPr>
              <a:t>to </a:t>
            </a:r>
            <a:r>
              <a:rPr sz="1200" spc="5" dirty="0">
                <a:latin typeface="Times New Roman"/>
                <a:cs typeface="Times New Roman"/>
              </a:rPr>
              <a:t> </a:t>
            </a:r>
            <a:r>
              <a:rPr sz="1200" spc="-5" dirty="0">
                <a:latin typeface="Times New Roman"/>
                <a:cs typeface="Times New Roman"/>
              </a:rPr>
              <a:t>text,</a:t>
            </a:r>
            <a:r>
              <a:rPr sz="1200" spc="20" dirty="0">
                <a:latin typeface="Times New Roman"/>
                <a:cs typeface="Times New Roman"/>
              </a:rPr>
              <a:t> </a:t>
            </a:r>
            <a:r>
              <a:rPr sz="1200" spc="-10" dirty="0">
                <a:latin typeface="Times New Roman"/>
                <a:cs typeface="Times New Roman"/>
              </a:rPr>
              <a:t>including</a:t>
            </a:r>
            <a:r>
              <a:rPr sz="1200" spc="15" dirty="0">
                <a:latin typeface="Times New Roman"/>
                <a:cs typeface="Times New Roman"/>
              </a:rPr>
              <a:t> </a:t>
            </a:r>
            <a:r>
              <a:rPr sz="1200" spc="-5" dirty="0">
                <a:latin typeface="Times New Roman"/>
                <a:cs typeface="Times New Roman"/>
              </a:rPr>
              <a:t>automatic</a:t>
            </a:r>
            <a:r>
              <a:rPr sz="1200" spc="10" dirty="0">
                <a:latin typeface="Times New Roman"/>
                <a:cs typeface="Times New Roman"/>
              </a:rPr>
              <a:t> </a:t>
            </a:r>
            <a:r>
              <a:rPr sz="1200" dirty="0">
                <a:latin typeface="Times New Roman"/>
                <a:cs typeface="Times New Roman"/>
              </a:rPr>
              <a:t>speech</a:t>
            </a:r>
            <a:r>
              <a:rPr sz="1200" spc="-15" dirty="0">
                <a:latin typeface="Times New Roman"/>
                <a:cs typeface="Times New Roman"/>
              </a:rPr>
              <a:t> </a:t>
            </a:r>
            <a:r>
              <a:rPr sz="1200" spc="-5" dirty="0">
                <a:latin typeface="Times New Roman"/>
                <a:cs typeface="Times New Roman"/>
              </a:rPr>
              <a:t>recognition</a:t>
            </a:r>
            <a:r>
              <a:rPr sz="1200" spc="-10" dirty="0">
                <a:latin typeface="Times New Roman"/>
                <a:cs typeface="Times New Roman"/>
              </a:rPr>
              <a:t> </a:t>
            </a:r>
            <a:r>
              <a:rPr sz="1200" spc="-5" dirty="0">
                <a:latin typeface="Times New Roman"/>
                <a:cs typeface="Times New Roman"/>
              </a:rPr>
              <a:t>(ASR)</a:t>
            </a:r>
            <a:r>
              <a:rPr sz="1200" spc="15" dirty="0">
                <a:latin typeface="Times New Roman"/>
                <a:cs typeface="Times New Roman"/>
              </a:rPr>
              <a:t> </a:t>
            </a:r>
            <a:r>
              <a:rPr sz="1200" spc="-10" dirty="0">
                <a:latin typeface="Times New Roman"/>
                <a:cs typeface="Times New Roman"/>
              </a:rPr>
              <a:t>systems</a:t>
            </a:r>
            <a:r>
              <a:rPr sz="1200" spc="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deep</a:t>
            </a:r>
            <a:r>
              <a:rPr sz="1200" spc="30" dirty="0">
                <a:latin typeface="Times New Roman"/>
                <a:cs typeface="Times New Roman"/>
              </a:rPr>
              <a:t> </a:t>
            </a:r>
            <a:r>
              <a:rPr sz="1200" dirty="0">
                <a:latin typeface="Times New Roman"/>
                <a:cs typeface="Times New Roman"/>
              </a:rPr>
              <a:t>learning-based</a:t>
            </a:r>
            <a:r>
              <a:rPr sz="1200" spc="35" dirty="0">
                <a:latin typeface="Times New Roman"/>
                <a:cs typeface="Times New Roman"/>
              </a:rPr>
              <a:t> </a:t>
            </a:r>
            <a:r>
              <a:rPr sz="1200" spc="-10" dirty="0">
                <a:latin typeface="Times New Roman"/>
                <a:cs typeface="Times New Roman"/>
              </a:rPr>
              <a:t>methods.</a:t>
            </a:r>
            <a:endParaRPr sz="1200">
              <a:latin typeface="Times New Roman"/>
              <a:cs typeface="Times New Roman"/>
            </a:endParaRPr>
          </a:p>
          <a:p>
            <a:pPr>
              <a:lnSpc>
                <a:spcPct val="100000"/>
              </a:lnSpc>
              <a:spcBef>
                <a:spcPts val="45"/>
              </a:spcBef>
              <a:buFont typeface="Times New Roman"/>
              <a:buAutoNum type="arabicPeriod"/>
            </a:pPr>
            <a:endParaRPr sz="1800">
              <a:latin typeface="Times New Roman"/>
              <a:cs typeface="Times New Roman"/>
            </a:endParaRPr>
          </a:p>
          <a:p>
            <a:pPr marL="12700" marR="9525" algn="just">
              <a:lnSpc>
                <a:spcPct val="143300"/>
              </a:lnSpc>
              <a:buFont typeface="Times New Roman"/>
              <a:buAutoNum type="arabicPeriod"/>
              <a:tabLst>
                <a:tab pos="128905" algn="l"/>
              </a:tabLst>
            </a:pPr>
            <a:r>
              <a:rPr sz="1200" b="1" spc="-10" dirty="0">
                <a:latin typeface="Times New Roman"/>
                <a:cs typeface="Times New Roman"/>
              </a:rPr>
              <a:t>Text</a:t>
            </a:r>
            <a:r>
              <a:rPr sz="1200" b="1" spc="-5" dirty="0">
                <a:latin typeface="Times New Roman"/>
                <a:cs typeface="Times New Roman"/>
              </a:rPr>
              <a:t> Summarization</a:t>
            </a:r>
            <a:r>
              <a:rPr sz="1200" b="1" dirty="0">
                <a:latin typeface="Times New Roman"/>
                <a:cs typeface="Times New Roman"/>
              </a:rPr>
              <a:t> </a:t>
            </a:r>
            <a:r>
              <a:rPr sz="1200" b="1" spc="-5" dirty="0">
                <a:latin typeface="Times New Roman"/>
                <a:cs typeface="Times New Roman"/>
              </a:rPr>
              <a:t>Techniques:</a:t>
            </a:r>
            <a:r>
              <a:rPr sz="1200" b="1" dirty="0">
                <a:latin typeface="Times New Roman"/>
                <a:cs typeface="Times New Roman"/>
              </a:rPr>
              <a:t> </a:t>
            </a:r>
            <a:r>
              <a:rPr sz="1200" spc="-10" dirty="0">
                <a:latin typeface="Times New Roman"/>
                <a:cs typeface="Times New Roman"/>
              </a:rPr>
              <a:t>It</a:t>
            </a:r>
            <a:r>
              <a:rPr sz="1200" spc="-5" dirty="0">
                <a:latin typeface="Times New Roman"/>
                <a:cs typeface="Times New Roman"/>
              </a:rPr>
              <a:t> explores</a:t>
            </a:r>
            <a:r>
              <a:rPr sz="1200" dirty="0">
                <a:latin typeface="Times New Roman"/>
                <a:cs typeface="Times New Roman"/>
              </a:rPr>
              <a:t> </a:t>
            </a:r>
            <a:r>
              <a:rPr sz="1200" spc="-5" dirty="0">
                <a:latin typeface="Times New Roman"/>
                <a:cs typeface="Times New Roman"/>
              </a:rPr>
              <a:t>various</a:t>
            </a:r>
            <a:r>
              <a:rPr sz="1200" dirty="0">
                <a:latin typeface="Times New Roman"/>
                <a:cs typeface="Times New Roman"/>
              </a:rPr>
              <a:t> </a:t>
            </a:r>
            <a:r>
              <a:rPr sz="1200" spc="-5" dirty="0">
                <a:latin typeface="Times New Roman"/>
                <a:cs typeface="Times New Roman"/>
              </a:rPr>
              <a:t>text</a:t>
            </a:r>
            <a:r>
              <a:rPr sz="1200" dirty="0">
                <a:latin typeface="Times New Roman"/>
                <a:cs typeface="Times New Roman"/>
              </a:rPr>
              <a:t> </a:t>
            </a:r>
            <a:r>
              <a:rPr sz="1200" spc="-5" dirty="0">
                <a:latin typeface="Times New Roman"/>
                <a:cs typeface="Times New Roman"/>
              </a:rPr>
              <a:t>summarization</a:t>
            </a:r>
            <a:r>
              <a:rPr sz="1200" dirty="0">
                <a:latin typeface="Times New Roman"/>
                <a:cs typeface="Times New Roman"/>
              </a:rPr>
              <a:t> </a:t>
            </a:r>
            <a:r>
              <a:rPr sz="1200" spc="-5" dirty="0">
                <a:latin typeface="Times New Roman"/>
                <a:cs typeface="Times New Roman"/>
              </a:rPr>
              <a:t>algorithms</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methodologies</a:t>
            </a:r>
            <a:r>
              <a:rPr sz="1200" dirty="0">
                <a:latin typeface="Times New Roman"/>
                <a:cs typeface="Times New Roman"/>
              </a:rPr>
              <a:t> adapted</a:t>
            </a:r>
            <a:r>
              <a:rPr sz="1200" spc="10"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5" dirty="0">
                <a:latin typeface="Times New Roman"/>
                <a:cs typeface="Times New Roman"/>
              </a:rPr>
              <a:t>summarizing</a:t>
            </a:r>
            <a:r>
              <a:rPr sz="1200" spc="10" dirty="0">
                <a:latin typeface="Times New Roman"/>
                <a:cs typeface="Times New Roman"/>
              </a:rPr>
              <a:t> </a:t>
            </a:r>
            <a:r>
              <a:rPr sz="1200" spc="-5" dirty="0">
                <a:latin typeface="Times New Roman"/>
                <a:cs typeface="Times New Roman"/>
              </a:rPr>
              <a:t>transcribed</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content.</a:t>
            </a:r>
            <a:endParaRPr sz="12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13</a:t>
            </a:fld>
            <a:endParaRPr dirty="0"/>
          </a:p>
        </p:txBody>
      </p:sp>
      <p:sp>
        <p:nvSpPr>
          <p:cNvPr id="2" name="object 2"/>
          <p:cNvSpPr txBox="1"/>
          <p:nvPr/>
        </p:nvSpPr>
        <p:spPr>
          <a:xfrm>
            <a:off x="902004" y="758697"/>
            <a:ext cx="6017895" cy="5571490"/>
          </a:xfrm>
          <a:prstGeom prst="rect">
            <a:avLst/>
          </a:prstGeom>
        </p:spPr>
        <p:txBody>
          <a:bodyPr vert="horz" wrap="square" lIns="0" tIns="12700" rIns="0" bIns="0" rtlCol="0">
            <a:spAutoFit/>
          </a:bodyPr>
          <a:lstStyle/>
          <a:p>
            <a:pPr marL="12700" marR="6350" algn="just">
              <a:lnSpc>
                <a:spcPct val="143300"/>
              </a:lnSpc>
              <a:spcBef>
                <a:spcPts val="100"/>
              </a:spcBef>
              <a:buFont typeface="Times New Roman"/>
              <a:buAutoNum type="arabicPeriod" startAt="5"/>
              <a:tabLst>
                <a:tab pos="189230" algn="l"/>
              </a:tabLst>
            </a:pPr>
            <a:r>
              <a:rPr sz="1200" b="1" spc="-10" dirty="0">
                <a:latin typeface="Times New Roman"/>
                <a:cs typeface="Times New Roman"/>
              </a:rPr>
              <a:t>Real-Time </a:t>
            </a:r>
            <a:r>
              <a:rPr sz="1200" b="1" dirty="0">
                <a:latin typeface="Times New Roman"/>
                <a:cs typeface="Times New Roman"/>
              </a:rPr>
              <a:t>Audio </a:t>
            </a:r>
            <a:r>
              <a:rPr sz="1200" b="1" spc="-5" dirty="0">
                <a:latin typeface="Times New Roman"/>
                <a:cs typeface="Times New Roman"/>
              </a:rPr>
              <a:t>Processing: </a:t>
            </a:r>
            <a:r>
              <a:rPr sz="1200" spc="-10" dirty="0">
                <a:latin typeface="Times New Roman"/>
                <a:cs typeface="Times New Roman"/>
              </a:rPr>
              <a:t>The </a:t>
            </a:r>
            <a:r>
              <a:rPr sz="1200" spc="-5" dirty="0">
                <a:latin typeface="Times New Roman"/>
                <a:cs typeface="Times New Roman"/>
              </a:rPr>
              <a:t>survey addresses real-time scenarios and techniques </a:t>
            </a:r>
            <a:r>
              <a:rPr sz="1200" spc="-10" dirty="0">
                <a:latin typeface="Times New Roman"/>
                <a:cs typeface="Times New Roman"/>
              </a:rPr>
              <a:t>for </a:t>
            </a:r>
            <a:r>
              <a:rPr sz="1200" spc="-5" dirty="0">
                <a:latin typeface="Times New Roman"/>
                <a:cs typeface="Times New Roman"/>
              </a:rPr>
              <a:t> processing</a:t>
            </a:r>
            <a:r>
              <a:rPr sz="1200" spc="10"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streams</a:t>
            </a:r>
            <a:r>
              <a:rPr sz="1200" spc="25" dirty="0">
                <a:latin typeface="Times New Roman"/>
                <a:cs typeface="Times New Roman"/>
              </a:rPr>
              <a:t> </a:t>
            </a:r>
            <a:r>
              <a:rPr sz="1200" spc="-15" dirty="0">
                <a:latin typeface="Times New Roman"/>
                <a:cs typeface="Times New Roman"/>
              </a:rPr>
              <a:t>in </a:t>
            </a:r>
            <a:r>
              <a:rPr sz="1200" spc="-5" dirty="0">
                <a:latin typeface="Times New Roman"/>
                <a:cs typeface="Times New Roman"/>
              </a:rPr>
              <a:t>Python,</a:t>
            </a:r>
            <a:r>
              <a:rPr sz="1200" spc="25" dirty="0">
                <a:latin typeface="Times New Roman"/>
                <a:cs typeface="Times New Roman"/>
              </a:rPr>
              <a:t> </a:t>
            </a:r>
            <a:r>
              <a:rPr sz="1200" spc="-5" dirty="0">
                <a:latin typeface="Times New Roman"/>
                <a:cs typeface="Times New Roman"/>
              </a:rPr>
              <a:t>particularly</a:t>
            </a:r>
            <a:r>
              <a:rPr sz="1200" spc="-35" dirty="0">
                <a:latin typeface="Times New Roman"/>
                <a:cs typeface="Times New Roman"/>
              </a:rPr>
              <a:t> </a:t>
            </a:r>
            <a:r>
              <a:rPr sz="1200" spc="10" dirty="0">
                <a:latin typeface="Times New Roman"/>
                <a:cs typeface="Times New Roman"/>
              </a:rPr>
              <a:t>through</a:t>
            </a:r>
            <a:r>
              <a:rPr sz="1200" spc="-4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0" dirty="0">
                <a:latin typeface="Times New Roman"/>
                <a:cs typeface="Times New Roman"/>
              </a:rPr>
              <a:t>use</a:t>
            </a:r>
            <a:r>
              <a:rPr sz="1200" spc="5" dirty="0">
                <a:latin typeface="Times New Roman"/>
                <a:cs typeface="Times New Roman"/>
              </a:rPr>
              <a:t> </a:t>
            </a:r>
            <a:r>
              <a:rPr sz="1200" spc="10" dirty="0">
                <a:latin typeface="Times New Roman"/>
                <a:cs typeface="Times New Roman"/>
              </a:rPr>
              <a:t>of</a:t>
            </a:r>
            <a:r>
              <a:rPr sz="1200" dirty="0">
                <a:latin typeface="Times New Roman"/>
                <a:cs typeface="Times New Roman"/>
              </a:rPr>
              <a:t> </a:t>
            </a:r>
            <a:r>
              <a:rPr sz="1200" spc="-10" dirty="0">
                <a:latin typeface="Times New Roman"/>
                <a:cs typeface="Times New Roman"/>
              </a:rPr>
              <a:t>microphones.</a:t>
            </a:r>
            <a:endParaRPr sz="1200">
              <a:latin typeface="Times New Roman"/>
              <a:cs typeface="Times New Roman"/>
            </a:endParaRPr>
          </a:p>
          <a:p>
            <a:pPr>
              <a:lnSpc>
                <a:spcPct val="100000"/>
              </a:lnSpc>
              <a:spcBef>
                <a:spcPts val="45"/>
              </a:spcBef>
              <a:buFont typeface="Times New Roman"/>
              <a:buAutoNum type="arabicPeriod" startAt="5"/>
            </a:pPr>
            <a:endParaRPr sz="1800">
              <a:latin typeface="Times New Roman"/>
              <a:cs typeface="Times New Roman"/>
            </a:endParaRPr>
          </a:p>
          <a:p>
            <a:pPr marL="12700" marR="5080" algn="just">
              <a:lnSpc>
                <a:spcPct val="143300"/>
              </a:lnSpc>
              <a:buFont typeface="Times New Roman"/>
              <a:buAutoNum type="arabicPeriod" startAt="5"/>
              <a:tabLst>
                <a:tab pos="195580" algn="l"/>
              </a:tabLst>
            </a:pPr>
            <a:r>
              <a:rPr sz="1200" b="1" spc="-10" dirty="0">
                <a:latin typeface="Times New Roman"/>
                <a:cs typeface="Times New Roman"/>
              </a:rPr>
              <a:t>Challenges </a:t>
            </a:r>
            <a:r>
              <a:rPr sz="1200" b="1" spc="-5" dirty="0">
                <a:latin typeface="Times New Roman"/>
                <a:cs typeface="Times New Roman"/>
              </a:rPr>
              <a:t>and Solutions: </a:t>
            </a:r>
            <a:r>
              <a:rPr sz="1200" spc="-10" dirty="0">
                <a:latin typeface="Times New Roman"/>
                <a:cs typeface="Times New Roman"/>
              </a:rPr>
              <a:t>It identifies </a:t>
            </a:r>
            <a:r>
              <a:rPr sz="1200" spc="-5" dirty="0">
                <a:latin typeface="Times New Roman"/>
                <a:cs typeface="Times New Roman"/>
              </a:rPr>
              <a:t>challenges </a:t>
            </a:r>
            <a:r>
              <a:rPr sz="1200" spc="-10" dirty="0">
                <a:latin typeface="Times New Roman"/>
                <a:cs typeface="Times New Roman"/>
              </a:rPr>
              <a:t>faced</a:t>
            </a:r>
            <a:r>
              <a:rPr sz="1200" spc="-5" dirty="0">
                <a:latin typeface="Times New Roman"/>
                <a:cs typeface="Times New Roman"/>
              </a:rPr>
              <a:t> </a:t>
            </a:r>
            <a:r>
              <a:rPr sz="1200" spc="-15" dirty="0">
                <a:latin typeface="Times New Roman"/>
                <a:cs typeface="Times New Roman"/>
              </a:rPr>
              <a:t>in </a:t>
            </a:r>
            <a:r>
              <a:rPr sz="1200" spc="-10" dirty="0">
                <a:latin typeface="Times New Roman"/>
                <a:cs typeface="Times New Roman"/>
              </a:rPr>
              <a:t>audio</a:t>
            </a:r>
            <a:r>
              <a:rPr sz="1200" spc="-5" dirty="0">
                <a:latin typeface="Times New Roman"/>
                <a:cs typeface="Times New Roman"/>
              </a:rPr>
              <a:t> processing, transcription </a:t>
            </a:r>
            <a:r>
              <a:rPr sz="1200" dirty="0">
                <a:latin typeface="Times New Roman"/>
                <a:cs typeface="Times New Roman"/>
              </a:rPr>
              <a:t> </a:t>
            </a:r>
            <a:r>
              <a:rPr sz="1200" spc="-10" dirty="0">
                <a:latin typeface="Times New Roman"/>
                <a:cs typeface="Times New Roman"/>
              </a:rPr>
              <a:t>accuracy, </a:t>
            </a:r>
            <a:r>
              <a:rPr sz="1200" spc="-5" dirty="0">
                <a:latin typeface="Times New Roman"/>
                <a:cs typeface="Times New Roman"/>
              </a:rPr>
              <a:t>and </a:t>
            </a:r>
            <a:r>
              <a:rPr sz="1200" dirty="0">
                <a:latin typeface="Times New Roman"/>
                <a:cs typeface="Times New Roman"/>
              </a:rPr>
              <a:t>real-time </a:t>
            </a:r>
            <a:r>
              <a:rPr sz="1200" spc="-5" dirty="0">
                <a:latin typeface="Times New Roman"/>
                <a:cs typeface="Times New Roman"/>
              </a:rPr>
              <a:t>summarization, </a:t>
            </a:r>
            <a:r>
              <a:rPr sz="1200" spc="-10" dirty="0">
                <a:latin typeface="Times New Roman"/>
                <a:cs typeface="Times New Roman"/>
              </a:rPr>
              <a:t>along </a:t>
            </a:r>
            <a:r>
              <a:rPr sz="1200" dirty="0">
                <a:latin typeface="Times New Roman"/>
                <a:cs typeface="Times New Roman"/>
              </a:rPr>
              <a:t>with proposed </a:t>
            </a:r>
            <a:r>
              <a:rPr sz="1200" spc="-10" dirty="0">
                <a:latin typeface="Times New Roman"/>
                <a:cs typeface="Times New Roman"/>
              </a:rPr>
              <a:t>solutions </a:t>
            </a:r>
            <a:r>
              <a:rPr sz="1200" spc="-5" dirty="0">
                <a:latin typeface="Times New Roman"/>
                <a:cs typeface="Times New Roman"/>
              </a:rPr>
              <a:t>and </a:t>
            </a:r>
            <a:r>
              <a:rPr sz="1200" dirty="0">
                <a:latin typeface="Times New Roman"/>
                <a:cs typeface="Times New Roman"/>
              </a:rPr>
              <a:t>techniques to </a:t>
            </a:r>
            <a:r>
              <a:rPr sz="1200" spc="-5" dirty="0">
                <a:latin typeface="Times New Roman"/>
                <a:cs typeface="Times New Roman"/>
              </a:rPr>
              <a:t>address </a:t>
            </a:r>
            <a:r>
              <a:rPr sz="1200" dirty="0">
                <a:latin typeface="Times New Roman"/>
                <a:cs typeface="Times New Roman"/>
              </a:rPr>
              <a:t> </a:t>
            </a:r>
            <a:r>
              <a:rPr sz="1200" spc="-10" dirty="0">
                <a:latin typeface="Times New Roman"/>
                <a:cs typeface="Times New Roman"/>
              </a:rPr>
              <a:t>them.</a:t>
            </a:r>
            <a:endParaRPr sz="1200">
              <a:latin typeface="Times New Roman"/>
              <a:cs typeface="Times New Roman"/>
            </a:endParaRPr>
          </a:p>
          <a:p>
            <a:pPr>
              <a:lnSpc>
                <a:spcPct val="100000"/>
              </a:lnSpc>
              <a:spcBef>
                <a:spcPts val="10"/>
              </a:spcBef>
              <a:buFont typeface="Times New Roman"/>
              <a:buAutoNum type="arabicPeriod" startAt="5"/>
            </a:pPr>
            <a:endParaRPr sz="1850">
              <a:latin typeface="Times New Roman"/>
              <a:cs typeface="Times New Roman"/>
            </a:endParaRPr>
          </a:p>
          <a:p>
            <a:pPr marL="12700" marR="7620" algn="just">
              <a:lnSpc>
                <a:spcPct val="143300"/>
              </a:lnSpc>
              <a:buFont typeface="Times New Roman"/>
              <a:buAutoNum type="arabicPeriod" startAt="5"/>
              <a:tabLst>
                <a:tab pos="226060" algn="l"/>
              </a:tabLst>
            </a:pPr>
            <a:r>
              <a:rPr sz="1200" b="1" spc="-5" dirty="0">
                <a:latin typeface="Times New Roman"/>
                <a:cs typeface="Times New Roman"/>
              </a:rPr>
              <a:t>Applications</a:t>
            </a:r>
            <a:r>
              <a:rPr sz="1200" b="1" dirty="0">
                <a:latin typeface="Times New Roman"/>
                <a:cs typeface="Times New Roman"/>
              </a:rPr>
              <a:t> </a:t>
            </a:r>
            <a:r>
              <a:rPr sz="1200" b="1" spc="-5" dirty="0">
                <a:latin typeface="Times New Roman"/>
                <a:cs typeface="Times New Roman"/>
              </a:rPr>
              <a:t>and</a:t>
            </a:r>
            <a:r>
              <a:rPr sz="1200" b="1" dirty="0">
                <a:latin typeface="Times New Roman"/>
                <a:cs typeface="Times New Roman"/>
              </a:rPr>
              <a:t> </a:t>
            </a:r>
            <a:r>
              <a:rPr sz="1200" b="1" spc="-10" dirty="0">
                <a:latin typeface="Times New Roman"/>
                <a:cs typeface="Times New Roman"/>
              </a:rPr>
              <a:t>Use</a:t>
            </a:r>
            <a:r>
              <a:rPr sz="1200" b="1" spc="-5" dirty="0">
                <a:latin typeface="Times New Roman"/>
                <a:cs typeface="Times New Roman"/>
              </a:rPr>
              <a:t> Cases:</a:t>
            </a:r>
            <a:r>
              <a:rPr sz="1200" b="1" dirty="0">
                <a:latin typeface="Times New Roman"/>
                <a:cs typeface="Times New Roman"/>
              </a:rPr>
              <a:t> </a:t>
            </a:r>
            <a:r>
              <a:rPr sz="1200" spc="-10" dirty="0">
                <a:latin typeface="Times New Roman"/>
                <a:cs typeface="Times New Roman"/>
              </a:rPr>
              <a:t>The</a:t>
            </a:r>
            <a:r>
              <a:rPr sz="1200" spc="-5" dirty="0">
                <a:latin typeface="Times New Roman"/>
                <a:cs typeface="Times New Roman"/>
              </a:rPr>
              <a:t> survey</a:t>
            </a:r>
            <a:r>
              <a:rPr sz="1200" dirty="0">
                <a:latin typeface="Times New Roman"/>
                <a:cs typeface="Times New Roman"/>
              </a:rPr>
              <a:t> </a:t>
            </a:r>
            <a:r>
              <a:rPr sz="1200" spc="-5" dirty="0">
                <a:latin typeface="Times New Roman"/>
                <a:cs typeface="Times New Roman"/>
              </a:rPr>
              <a:t>highlights</a:t>
            </a:r>
            <a:r>
              <a:rPr sz="1200" dirty="0">
                <a:latin typeface="Times New Roman"/>
                <a:cs typeface="Times New Roman"/>
              </a:rPr>
              <a:t> </a:t>
            </a:r>
            <a:r>
              <a:rPr sz="1200" spc="-5" dirty="0">
                <a:latin typeface="Times New Roman"/>
                <a:cs typeface="Times New Roman"/>
              </a:rPr>
              <a:t>real-world</a:t>
            </a:r>
            <a:r>
              <a:rPr sz="1200" dirty="0">
                <a:latin typeface="Times New Roman"/>
                <a:cs typeface="Times New Roman"/>
              </a:rPr>
              <a:t> </a:t>
            </a:r>
            <a:r>
              <a:rPr sz="1200" spc="-5" dirty="0">
                <a:latin typeface="Times New Roman"/>
                <a:cs typeface="Times New Roman"/>
              </a:rPr>
              <a:t>applications</a:t>
            </a:r>
            <a:r>
              <a:rPr sz="1200" dirty="0">
                <a:latin typeface="Times New Roman"/>
                <a:cs typeface="Times New Roman"/>
              </a:rPr>
              <a:t> </a:t>
            </a:r>
            <a:r>
              <a:rPr sz="1200" spc="10" dirty="0">
                <a:latin typeface="Times New Roman"/>
                <a:cs typeface="Times New Roman"/>
              </a:rPr>
              <a:t>of</a:t>
            </a:r>
            <a:r>
              <a:rPr sz="1200" spc="15" dirty="0">
                <a:latin typeface="Times New Roman"/>
                <a:cs typeface="Times New Roman"/>
              </a:rPr>
              <a:t> </a:t>
            </a:r>
            <a:r>
              <a:rPr sz="1200" spc="-5" dirty="0">
                <a:latin typeface="Times New Roman"/>
                <a:cs typeface="Times New Roman"/>
              </a:rPr>
              <a:t>audio </a:t>
            </a:r>
            <a:r>
              <a:rPr sz="1200" dirty="0">
                <a:latin typeface="Times New Roman"/>
                <a:cs typeface="Times New Roman"/>
              </a:rPr>
              <a:t> </a:t>
            </a:r>
            <a:r>
              <a:rPr sz="1200" spc="-5" dirty="0">
                <a:latin typeface="Times New Roman"/>
                <a:cs typeface="Times New Roman"/>
              </a:rPr>
              <a:t>summarization</a:t>
            </a:r>
            <a:r>
              <a:rPr sz="1200" spc="10"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spc="-5" dirty="0">
                <a:latin typeface="Times New Roman"/>
                <a:cs typeface="Times New Roman"/>
              </a:rPr>
              <a:t>fields</a:t>
            </a:r>
            <a:r>
              <a:rPr sz="1200" dirty="0">
                <a:latin typeface="Times New Roman"/>
                <a:cs typeface="Times New Roman"/>
              </a:rPr>
              <a:t> such</a:t>
            </a:r>
            <a:r>
              <a:rPr sz="1200" spc="-15"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education,</a:t>
            </a:r>
            <a:r>
              <a:rPr sz="1200" spc="50" dirty="0">
                <a:latin typeface="Times New Roman"/>
                <a:cs typeface="Times New Roman"/>
              </a:rPr>
              <a:t> </a:t>
            </a:r>
            <a:r>
              <a:rPr sz="1200" spc="-10" dirty="0">
                <a:latin typeface="Times New Roman"/>
                <a:cs typeface="Times New Roman"/>
              </a:rPr>
              <a:t>journalism,</a:t>
            </a:r>
            <a:r>
              <a:rPr sz="1200" spc="2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content</a:t>
            </a:r>
            <a:r>
              <a:rPr sz="1200" spc="35" dirty="0">
                <a:latin typeface="Times New Roman"/>
                <a:cs typeface="Times New Roman"/>
              </a:rPr>
              <a:t> </a:t>
            </a:r>
            <a:r>
              <a:rPr sz="1200" spc="-10" dirty="0">
                <a:latin typeface="Times New Roman"/>
                <a:cs typeface="Times New Roman"/>
              </a:rPr>
              <a:t>creation.</a:t>
            </a:r>
            <a:endParaRPr sz="1200">
              <a:latin typeface="Times New Roman"/>
              <a:cs typeface="Times New Roman"/>
            </a:endParaRPr>
          </a:p>
          <a:p>
            <a:pPr>
              <a:lnSpc>
                <a:spcPct val="100000"/>
              </a:lnSpc>
              <a:spcBef>
                <a:spcPts val="40"/>
              </a:spcBef>
              <a:buFont typeface="Times New Roman"/>
              <a:buAutoNum type="arabicPeriod" startAt="5"/>
            </a:pPr>
            <a:endParaRPr sz="1800">
              <a:latin typeface="Times New Roman"/>
              <a:cs typeface="Times New Roman"/>
            </a:endParaRPr>
          </a:p>
          <a:p>
            <a:pPr marL="12700" marR="7620" algn="just">
              <a:lnSpc>
                <a:spcPct val="143500"/>
              </a:lnSpc>
              <a:buFont typeface="Times New Roman"/>
              <a:buAutoNum type="arabicPeriod" startAt="5"/>
              <a:tabLst>
                <a:tab pos="171450" algn="l"/>
              </a:tabLst>
            </a:pPr>
            <a:r>
              <a:rPr sz="1200" b="1" spc="-5" dirty="0">
                <a:latin typeface="Times New Roman"/>
                <a:cs typeface="Times New Roman"/>
              </a:rPr>
              <a:t>Evaluation Metrics: </a:t>
            </a:r>
            <a:r>
              <a:rPr sz="1200" spc="-10" dirty="0">
                <a:latin typeface="Times New Roman"/>
                <a:cs typeface="Times New Roman"/>
              </a:rPr>
              <a:t>It discusses </a:t>
            </a:r>
            <a:r>
              <a:rPr sz="1200" spc="-5" dirty="0">
                <a:latin typeface="Times New Roman"/>
                <a:cs typeface="Times New Roman"/>
              </a:rPr>
              <a:t>metrics and methodologies </a:t>
            </a:r>
            <a:r>
              <a:rPr sz="1200" dirty="0">
                <a:latin typeface="Times New Roman"/>
                <a:cs typeface="Times New Roman"/>
              </a:rPr>
              <a:t>used </a:t>
            </a:r>
            <a:r>
              <a:rPr sz="1200" spc="10" dirty="0">
                <a:latin typeface="Times New Roman"/>
                <a:cs typeface="Times New Roman"/>
              </a:rPr>
              <a:t>to </a:t>
            </a:r>
            <a:r>
              <a:rPr sz="1200" spc="-5" dirty="0">
                <a:latin typeface="Times New Roman"/>
                <a:cs typeface="Times New Roman"/>
              </a:rPr>
              <a:t>evaluate </a:t>
            </a:r>
            <a:r>
              <a:rPr sz="1200" dirty="0">
                <a:latin typeface="Times New Roman"/>
                <a:cs typeface="Times New Roman"/>
              </a:rPr>
              <a:t>the </a:t>
            </a:r>
            <a:r>
              <a:rPr sz="1200" spc="-5" dirty="0">
                <a:latin typeface="Times New Roman"/>
                <a:cs typeface="Times New Roman"/>
              </a:rPr>
              <a:t>effectiveness </a:t>
            </a:r>
            <a:r>
              <a:rPr sz="1200"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performance</a:t>
            </a:r>
            <a:r>
              <a:rPr sz="1200" spc="5"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spc="-10" dirty="0">
                <a:latin typeface="Times New Roman"/>
                <a:cs typeface="Times New Roman"/>
              </a:rPr>
              <a:t>audio</a:t>
            </a:r>
            <a:r>
              <a:rPr sz="1200" spc="50" dirty="0">
                <a:latin typeface="Times New Roman"/>
                <a:cs typeface="Times New Roman"/>
              </a:rPr>
              <a:t> </a:t>
            </a:r>
            <a:r>
              <a:rPr sz="1200" spc="-5" dirty="0">
                <a:latin typeface="Times New Roman"/>
                <a:cs typeface="Times New Roman"/>
              </a:rPr>
              <a:t>summarization</a:t>
            </a:r>
            <a:r>
              <a:rPr sz="1200" spc="-15" dirty="0">
                <a:latin typeface="Times New Roman"/>
                <a:cs typeface="Times New Roman"/>
              </a:rPr>
              <a:t> </a:t>
            </a:r>
            <a:r>
              <a:rPr sz="1200" spc="-10" dirty="0">
                <a:latin typeface="Times New Roman"/>
                <a:cs typeface="Times New Roman"/>
              </a:rPr>
              <a:t>systems.</a:t>
            </a:r>
            <a:endParaRPr sz="1200">
              <a:latin typeface="Times New Roman"/>
              <a:cs typeface="Times New Roman"/>
            </a:endParaRPr>
          </a:p>
          <a:p>
            <a:pPr>
              <a:lnSpc>
                <a:spcPct val="100000"/>
              </a:lnSpc>
              <a:spcBef>
                <a:spcPts val="35"/>
              </a:spcBef>
              <a:buFont typeface="Times New Roman"/>
              <a:buAutoNum type="arabicPeriod" startAt="5"/>
            </a:pPr>
            <a:endParaRPr sz="1800">
              <a:latin typeface="Times New Roman"/>
              <a:cs typeface="Times New Roman"/>
            </a:endParaRPr>
          </a:p>
          <a:p>
            <a:pPr marL="12700" marR="5080" algn="just">
              <a:lnSpc>
                <a:spcPct val="143900"/>
              </a:lnSpc>
              <a:buFont typeface="Times New Roman"/>
              <a:buAutoNum type="arabicPeriod" startAt="5"/>
              <a:tabLst>
                <a:tab pos="128905" algn="l"/>
              </a:tabLst>
            </a:pPr>
            <a:r>
              <a:rPr sz="1200" b="1" spc="-10" dirty="0">
                <a:latin typeface="Times New Roman"/>
                <a:cs typeface="Times New Roman"/>
              </a:rPr>
              <a:t>Future </a:t>
            </a:r>
            <a:r>
              <a:rPr sz="1200" b="1" spc="-5" dirty="0">
                <a:latin typeface="Times New Roman"/>
                <a:cs typeface="Times New Roman"/>
              </a:rPr>
              <a:t>Directions </a:t>
            </a:r>
            <a:r>
              <a:rPr sz="1200" b="1" dirty="0">
                <a:latin typeface="Times New Roman"/>
                <a:cs typeface="Times New Roman"/>
              </a:rPr>
              <a:t>: </a:t>
            </a:r>
            <a:r>
              <a:rPr sz="1200" spc="-10" dirty="0">
                <a:latin typeface="Times New Roman"/>
                <a:cs typeface="Times New Roman"/>
              </a:rPr>
              <a:t>The </a:t>
            </a:r>
            <a:r>
              <a:rPr sz="1200" dirty="0">
                <a:latin typeface="Times New Roman"/>
                <a:cs typeface="Times New Roman"/>
              </a:rPr>
              <a:t>survey </a:t>
            </a:r>
            <a:r>
              <a:rPr sz="1200" spc="-5" dirty="0">
                <a:latin typeface="Times New Roman"/>
                <a:cs typeface="Times New Roman"/>
              </a:rPr>
              <a:t>concludes </a:t>
            </a:r>
            <a:r>
              <a:rPr sz="1200" dirty="0">
                <a:latin typeface="Times New Roman"/>
                <a:cs typeface="Times New Roman"/>
              </a:rPr>
              <a:t>by </a:t>
            </a:r>
            <a:r>
              <a:rPr sz="1200" spc="-10" dirty="0">
                <a:latin typeface="Times New Roman"/>
                <a:cs typeface="Times New Roman"/>
              </a:rPr>
              <a:t>discussing </a:t>
            </a:r>
            <a:r>
              <a:rPr sz="1200" dirty="0">
                <a:latin typeface="Times New Roman"/>
                <a:cs typeface="Times New Roman"/>
              </a:rPr>
              <a:t>potential </a:t>
            </a:r>
            <a:r>
              <a:rPr sz="1200" spc="-5" dirty="0">
                <a:latin typeface="Times New Roman"/>
                <a:cs typeface="Times New Roman"/>
              </a:rPr>
              <a:t>future research directions, </a:t>
            </a:r>
            <a:r>
              <a:rPr sz="1200" dirty="0">
                <a:latin typeface="Times New Roman"/>
                <a:cs typeface="Times New Roman"/>
              </a:rPr>
              <a:t> </a:t>
            </a:r>
            <a:r>
              <a:rPr sz="1200" spc="-5" dirty="0">
                <a:latin typeface="Times New Roman"/>
                <a:cs typeface="Times New Roman"/>
              </a:rPr>
              <a:t>including</a:t>
            </a:r>
            <a:r>
              <a:rPr sz="1200" dirty="0">
                <a:latin typeface="Times New Roman"/>
                <a:cs typeface="Times New Roman"/>
              </a:rPr>
              <a:t> </a:t>
            </a:r>
            <a:r>
              <a:rPr sz="1200" spc="-5" dirty="0">
                <a:latin typeface="Times New Roman"/>
                <a:cs typeface="Times New Roman"/>
              </a:rPr>
              <a:t>advancements</a:t>
            </a:r>
            <a:r>
              <a:rPr sz="1200"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spc="-5" dirty="0">
                <a:latin typeface="Times New Roman"/>
                <a:cs typeface="Times New Roman"/>
              </a:rPr>
              <a:t>deep</a:t>
            </a:r>
            <a:r>
              <a:rPr sz="1200" dirty="0">
                <a:latin typeface="Times New Roman"/>
                <a:cs typeface="Times New Roman"/>
              </a:rPr>
              <a:t> </a:t>
            </a:r>
            <a:r>
              <a:rPr sz="1200" spc="-10" dirty="0">
                <a:latin typeface="Times New Roman"/>
                <a:cs typeface="Times New Roman"/>
              </a:rPr>
              <a:t>learning</a:t>
            </a:r>
            <a:r>
              <a:rPr sz="1200" spc="-5" dirty="0">
                <a:latin typeface="Times New Roman"/>
                <a:cs typeface="Times New Roman"/>
              </a:rPr>
              <a:t> techniques,</a:t>
            </a:r>
            <a:r>
              <a:rPr sz="1200" dirty="0">
                <a:latin typeface="Times New Roman"/>
                <a:cs typeface="Times New Roman"/>
              </a:rPr>
              <a:t> </a:t>
            </a:r>
            <a:r>
              <a:rPr sz="1200" spc="-5" dirty="0">
                <a:latin typeface="Times New Roman"/>
                <a:cs typeface="Times New Roman"/>
              </a:rPr>
              <a:t>real-time</a:t>
            </a:r>
            <a:r>
              <a:rPr sz="1200" dirty="0">
                <a:latin typeface="Times New Roman"/>
                <a:cs typeface="Times New Roman"/>
              </a:rPr>
              <a:t> </a:t>
            </a:r>
            <a:r>
              <a:rPr sz="1200" spc="-5" dirty="0">
                <a:latin typeface="Times New Roman"/>
                <a:cs typeface="Times New Roman"/>
              </a:rPr>
              <a:t>processing</a:t>
            </a:r>
            <a:r>
              <a:rPr sz="1200" dirty="0">
                <a:latin typeface="Times New Roman"/>
                <a:cs typeface="Times New Roman"/>
              </a:rPr>
              <a:t> </a:t>
            </a:r>
            <a:r>
              <a:rPr sz="1200" spc="-5" dirty="0">
                <a:latin typeface="Times New Roman"/>
                <a:cs typeface="Times New Roman"/>
              </a:rPr>
              <a:t>optimizations,</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integration</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10" dirty="0">
                <a:latin typeface="Times New Roman"/>
                <a:cs typeface="Times New Roman"/>
              </a:rPr>
              <a:t>emerging</a:t>
            </a:r>
            <a:r>
              <a:rPr sz="1200" spc="-5" dirty="0">
                <a:latin typeface="Times New Roman"/>
                <a:cs typeface="Times New Roman"/>
              </a:rPr>
              <a:t> technologies</a:t>
            </a:r>
            <a:r>
              <a:rPr sz="1200" dirty="0">
                <a:latin typeface="Times New Roman"/>
                <a:cs typeface="Times New Roman"/>
              </a:rPr>
              <a:t> </a:t>
            </a:r>
            <a:r>
              <a:rPr sz="1200" spc="-15" dirty="0">
                <a:latin typeface="Times New Roman"/>
                <a:cs typeface="Times New Roman"/>
              </a:rPr>
              <a:t>like</a:t>
            </a:r>
            <a:r>
              <a:rPr sz="1200" spc="-10" dirty="0">
                <a:latin typeface="Times New Roman"/>
                <a:cs typeface="Times New Roman"/>
              </a:rPr>
              <a:t> </a:t>
            </a:r>
            <a:r>
              <a:rPr sz="1200" dirty="0">
                <a:latin typeface="Times New Roman"/>
                <a:cs typeface="Times New Roman"/>
              </a:rPr>
              <a:t>natural</a:t>
            </a:r>
            <a:r>
              <a:rPr sz="1200" spc="5" dirty="0">
                <a:latin typeface="Times New Roman"/>
                <a:cs typeface="Times New Roman"/>
              </a:rPr>
              <a:t> </a:t>
            </a:r>
            <a:r>
              <a:rPr sz="1200" spc="-10" dirty="0">
                <a:latin typeface="Times New Roman"/>
                <a:cs typeface="Times New Roman"/>
              </a:rPr>
              <a:t>language</a:t>
            </a:r>
            <a:r>
              <a:rPr sz="1200" spc="-5" dirty="0">
                <a:latin typeface="Times New Roman"/>
                <a:cs typeface="Times New Roman"/>
              </a:rPr>
              <a:t> processing</a:t>
            </a:r>
            <a:r>
              <a:rPr sz="1200" dirty="0">
                <a:latin typeface="Times New Roman"/>
                <a:cs typeface="Times New Roman"/>
              </a:rPr>
              <a:t> </a:t>
            </a:r>
            <a:r>
              <a:rPr sz="1200" spc="-5" dirty="0">
                <a:latin typeface="Times New Roman"/>
                <a:cs typeface="Times New Roman"/>
              </a:rPr>
              <a:t>(NLP)</a:t>
            </a:r>
            <a:r>
              <a:rPr sz="1200" dirty="0">
                <a:latin typeface="Times New Roman"/>
                <a:cs typeface="Times New Roman"/>
              </a:rPr>
              <a:t> </a:t>
            </a:r>
            <a:r>
              <a:rPr sz="1200" spc="-10" dirty="0">
                <a:latin typeface="Times New Roman"/>
                <a:cs typeface="Times New Roman"/>
              </a:rPr>
              <a:t>and</a:t>
            </a:r>
            <a:r>
              <a:rPr sz="1200" spc="280" dirty="0">
                <a:latin typeface="Times New Roman"/>
                <a:cs typeface="Times New Roman"/>
              </a:rPr>
              <a:t> </a:t>
            </a:r>
            <a:r>
              <a:rPr sz="1200" spc="-15" dirty="0">
                <a:latin typeface="Times New Roman"/>
                <a:cs typeface="Times New Roman"/>
              </a:rPr>
              <a:t>audio </a:t>
            </a:r>
            <a:r>
              <a:rPr sz="1200" spc="-10" dirty="0">
                <a:latin typeface="Times New Roman"/>
                <a:cs typeface="Times New Roman"/>
              </a:rPr>
              <a:t> sentiment</a:t>
            </a:r>
            <a:r>
              <a:rPr sz="1200" spc="30" dirty="0">
                <a:latin typeface="Times New Roman"/>
                <a:cs typeface="Times New Roman"/>
              </a:rPr>
              <a:t> </a:t>
            </a:r>
            <a:r>
              <a:rPr sz="1200" spc="-10" dirty="0">
                <a:latin typeface="Times New Roman"/>
                <a:cs typeface="Times New Roman"/>
              </a:rPr>
              <a:t>analysis.</a:t>
            </a:r>
            <a:endParaRPr sz="1200">
              <a:latin typeface="Times New Roman"/>
              <a:cs typeface="Times New Roman"/>
            </a:endParaRPr>
          </a:p>
          <a:p>
            <a:pPr>
              <a:lnSpc>
                <a:spcPct val="100000"/>
              </a:lnSpc>
              <a:spcBef>
                <a:spcPts val="30"/>
              </a:spcBef>
            </a:pPr>
            <a:endParaRPr sz="1800">
              <a:latin typeface="Times New Roman"/>
              <a:cs typeface="Times New Roman"/>
            </a:endParaRPr>
          </a:p>
          <a:p>
            <a:pPr marL="12700" marR="7620" algn="just">
              <a:lnSpc>
                <a:spcPct val="144200"/>
              </a:lnSpc>
            </a:pPr>
            <a:r>
              <a:rPr sz="1200" spc="-10" dirty="0">
                <a:latin typeface="Times New Roman"/>
                <a:cs typeface="Times New Roman"/>
              </a:rPr>
              <a:t>Overall,</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literature</a:t>
            </a:r>
            <a:r>
              <a:rPr sz="1200" dirty="0">
                <a:latin typeface="Times New Roman"/>
                <a:cs typeface="Times New Roman"/>
              </a:rPr>
              <a:t> </a:t>
            </a:r>
            <a:r>
              <a:rPr sz="1200" spc="-5" dirty="0">
                <a:latin typeface="Times New Roman"/>
                <a:cs typeface="Times New Roman"/>
              </a:rPr>
              <a:t>survey provides</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comprehensive</a:t>
            </a:r>
            <a:r>
              <a:rPr sz="1200" dirty="0">
                <a:latin typeface="Times New Roman"/>
                <a:cs typeface="Times New Roman"/>
              </a:rPr>
              <a:t> </a:t>
            </a:r>
            <a:r>
              <a:rPr sz="1200" spc="-5" dirty="0">
                <a:latin typeface="Times New Roman"/>
                <a:cs typeface="Times New Roman"/>
              </a:rPr>
              <a:t>overview</a:t>
            </a:r>
            <a:r>
              <a:rPr sz="1200" dirty="0">
                <a:latin typeface="Times New Roman"/>
                <a:cs typeface="Times New Roman"/>
              </a:rPr>
              <a:t> </a:t>
            </a:r>
            <a:r>
              <a:rPr sz="1200" spc="10" dirty="0">
                <a:latin typeface="Times New Roman"/>
                <a:cs typeface="Times New Roman"/>
              </a:rPr>
              <a:t>of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landscape</a:t>
            </a:r>
            <a:r>
              <a:rPr sz="1200" dirty="0">
                <a:latin typeface="Times New Roman"/>
                <a:cs typeface="Times New Roman"/>
              </a:rPr>
              <a:t> </a:t>
            </a:r>
            <a:r>
              <a:rPr sz="1200" spc="10" dirty="0">
                <a:latin typeface="Times New Roman"/>
                <a:cs typeface="Times New Roman"/>
              </a:rPr>
              <a:t>of </a:t>
            </a:r>
            <a:r>
              <a:rPr sz="1200" spc="-10" dirty="0">
                <a:latin typeface="Times New Roman"/>
                <a:cs typeface="Times New Roman"/>
              </a:rPr>
              <a:t>audio </a:t>
            </a:r>
            <a:r>
              <a:rPr sz="1200" spc="-5" dirty="0">
                <a:latin typeface="Times New Roman"/>
                <a:cs typeface="Times New Roman"/>
              </a:rPr>
              <a:t> summarization </a:t>
            </a:r>
            <a:r>
              <a:rPr sz="1200" spc="-15" dirty="0">
                <a:latin typeface="Times New Roman"/>
                <a:cs typeface="Times New Roman"/>
              </a:rPr>
              <a:t>in </a:t>
            </a:r>
            <a:r>
              <a:rPr sz="1200" spc="-5" dirty="0">
                <a:latin typeface="Times New Roman"/>
                <a:cs typeface="Times New Roman"/>
              </a:rPr>
              <a:t>Python, offering insights </a:t>
            </a:r>
            <a:r>
              <a:rPr sz="1200" spc="-10" dirty="0">
                <a:latin typeface="Times New Roman"/>
                <a:cs typeface="Times New Roman"/>
              </a:rPr>
              <a:t>into </a:t>
            </a:r>
            <a:r>
              <a:rPr sz="1200" spc="-5" dirty="0">
                <a:latin typeface="Times New Roman"/>
                <a:cs typeface="Times New Roman"/>
              </a:rPr>
              <a:t>current </a:t>
            </a:r>
            <a:r>
              <a:rPr sz="1200" spc="-10" dirty="0">
                <a:latin typeface="Times New Roman"/>
                <a:cs typeface="Times New Roman"/>
              </a:rPr>
              <a:t>methodologies, </a:t>
            </a:r>
            <a:r>
              <a:rPr sz="1200" spc="-5" dirty="0">
                <a:latin typeface="Times New Roman"/>
                <a:cs typeface="Times New Roman"/>
              </a:rPr>
              <a:t>challenges, and future </a:t>
            </a:r>
            <a:r>
              <a:rPr sz="1200" dirty="0">
                <a:latin typeface="Times New Roman"/>
                <a:cs typeface="Times New Roman"/>
              </a:rPr>
              <a:t> </a:t>
            </a:r>
            <a:r>
              <a:rPr sz="1200" spc="-5" dirty="0">
                <a:latin typeface="Times New Roman"/>
                <a:cs typeface="Times New Roman"/>
              </a:rPr>
              <a:t>opportunities</a:t>
            </a:r>
            <a:r>
              <a:rPr sz="1200" spc="15"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5" dirty="0">
                <a:latin typeface="Times New Roman"/>
                <a:cs typeface="Times New Roman"/>
              </a:rPr>
              <a:t>research</a:t>
            </a:r>
            <a:r>
              <a:rPr sz="1200" spc="-1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development</a:t>
            </a:r>
            <a:r>
              <a:rPr sz="1200" spc="35" dirty="0">
                <a:latin typeface="Times New Roman"/>
                <a:cs typeface="Times New Roman"/>
              </a:rPr>
              <a:t> </a:t>
            </a:r>
            <a:r>
              <a:rPr sz="1200" spc="-15" dirty="0">
                <a:latin typeface="Times New Roman"/>
                <a:cs typeface="Times New Roman"/>
              </a:rPr>
              <a:t>in </a:t>
            </a:r>
            <a:r>
              <a:rPr sz="1200" dirty="0">
                <a:latin typeface="Times New Roman"/>
                <a:cs typeface="Times New Roman"/>
              </a:rPr>
              <a:t>the</a:t>
            </a:r>
            <a:r>
              <a:rPr sz="1200" spc="30" dirty="0">
                <a:latin typeface="Times New Roman"/>
                <a:cs typeface="Times New Roman"/>
              </a:rPr>
              <a:t> </a:t>
            </a:r>
            <a:r>
              <a:rPr sz="1200" spc="-10" dirty="0">
                <a:latin typeface="Times New Roman"/>
                <a:cs typeface="Times New Roman"/>
              </a:rPr>
              <a:t>field.</a:t>
            </a:r>
            <a:endParaRPr sz="1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14</a:t>
            </a:fld>
            <a:endParaRPr dirty="0"/>
          </a:p>
        </p:txBody>
      </p:sp>
      <p:sp>
        <p:nvSpPr>
          <p:cNvPr id="2" name="object 2"/>
          <p:cNvSpPr txBox="1"/>
          <p:nvPr/>
        </p:nvSpPr>
        <p:spPr>
          <a:xfrm>
            <a:off x="837996" y="837945"/>
            <a:ext cx="6084570" cy="9046066"/>
          </a:xfrm>
          <a:prstGeom prst="rect">
            <a:avLst/>
          </a:prstGeom>
        </p:spPr>
        <p:txBody>
          <a:bodyPr vert="horz" wrap="square" lIns="0" tIns="11430" rIns="0" bIns="0" rtlCol="0">
            <a:spAutoFit/>
          </a:bodyPr>
          <a:lstStyle/>
          <a:p>
            <a:pPr marR="331470" algn="ctr">
              <a:lnSpc>
                <a:spcPct val="100000"/>
              </a:lnSpc>
              <a:spcBef>
                <a:spcPts val="90"/>
              </a:spcBef>
            </a:pPr>
            <a:r>
              <a:rPr sz="1400" b="1" spc="-10" dirty="0">
                <a:latin typeface="Times New Roman"/>
                <a:cs typeface="Times New Roman"/>
              </a:rPr>
              <a:t>CHAPTER</a:t>
            </a:r>
            <a:r>
              <a:rPr sz="1400" b="1" spc="-60" dirty="0">
                <a:latin typeface="Times New Roman"/>
                <a:cs typeface="Times New Roman"/>
              </a:rPr>
              <a:t> </a:t>
            </a:r>
            <a:r>
              <a:rPr sz="1400" b="1" spc="-5" dirty="0">
                <a:latin typeface="Times New Roman"/>
                <a:cs typeface="Times New Roman"/>
              </a:rPr>
              <a:t>3</a:t>
            </a:r>
            <a:endParaRPr sz="1400"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10"/>
              </a:spcBef>
            </a:pPr>
            <a:endParaRPr sz="1750" dirty="0">
              <a:latin typeface="Times New Roman"/>
              <a:cs typeface="Times New Roman"/>
            </a:endParaRPr>
          </a:p>
          <a:p>
            <a:pPr marR="350520" algn="ctr">
              <a:lnSpc>
                <a:spcPct val="100000"/>
              </a:lnSpc>
            </a:pPr>
            <a:r>
              <a:rPr sz="1400" b="1" spc="-10" dirty="0">
                <a:latin typeface="Times New Roman"/>
                <a:cs typeface="Times New Roman"/>
              </a:rPr>
              <a:t>IMPLEMENTATION</a:t>
            </a:r>
            <a:endParaRPr sz="1400" dirty="0">
              <a:latin typeface="Times New Roman"/>
              <a:cs typeface="Times New Roman"/>
            </a:endParaRPr>
          </a:p>
          <a:p>
            <a:pPr>
              <a:lnSpc>
                <a:spcPct val="100000"/>
              </a:lnSpc>
            </a:pPr>
            <a:endParaRPr sz="1500" dirty="0">
              <a:latin typeface="Times New Roman"/>
              <a:cs typeface="Times New Roman"/>
            </a:endParaRPr>
          </a:p>
          <a:p>
            <a:pPr marL="12700" marR="271145" algn="just">
              <a:lnSpc>
                <a:spcPct val="143300"/>
              </a:lnSpc>
              <a:spcBef>
                <a:spcPts val="1115"/>
              </a:spcBef>
            </a:pPr>
            <a:r>
              <a:rPr sz="1200" spc="-5" dirty="0">
                <a:latin typeface="Times New Roman"/>
                <a:cs typeface="Times New Roman"/>
              </a:rPr>
              <a:t>This</a:t>
            </a:r>
            <a:r>
              <a:rPr sz="1200" spc="75" dirty="0">
                <a:latin typeface="Times New Roman"/>
                <a:cs typeface="Times New Roman"/>
              </a:rPr>
              <a:t> </a:t>
            </a:r>
            <a:r>
              <a:rPr sz="1200" spc="-5" dirty="0">
                <a:latin typeface="Times New Roman"/>
                <a:cs typeface="Times New Roman"/>
              </a:rPr>
              <a:t>chapter</a:t>
            </a:r>
            <a:r>
              <a:rPr sz="1200" spc="90" dirty="0">
                <a:latin typeface="Times New Roman"/>
                <a:cs typeface="Times New Roman"/>
              </a:rPr>
              <a:t> </a:t>
            </a:r>
            <a:r>
              <a:rPr sz="1200" spc="-10" dirty="0">
                <a:latin typeface="Times New Roman"/>
                <a:cs typeface="Times New Roman"/>
              </a:rPr>
              <a:t>provides</a:t>
            </a:r>
            <a:r>
              <a:rPr sz="1200" spc="80" dirty="0">
                <a:latin typeface="Times New Roman"/>
                <a:cs typeface="Times New Roman"/>
              </a:rPr>
              <a:t> </a:t>
            </a:r>
            <a:r>
              <a:rPr sz="1200" spc="-5" dirty="0">
                <a:latin typeface="Times New Roman"/>
                <a:cs typeface="Times New Roman"/>
              </a:rPr>
              <a:t>an</a:t>
            </a:r>
            <a:r>
              <a:rPr sz="1200" spc="85" dirty="0">
                <a:latin typeface="Times New Roman"/>
                <a:cs typeface="Times New Roman"/>
              </a:rPr>
              <a:t> </a:t>
            </a:r>
            <a:r>
              <a:rPr sz="1200" spc="-5" dirty="0">
                <a:latin typeface="Times New Roman"/>
                <a:cs typeface="Times New Roman"/>
              </a:rPr>
              <a:t>in-depth</a:t>
            </a:r>
            <a:r>
              <a:rPr sz="1200" spc="60" dirty="0">
                <a:latin typeface="Times New Roman"/>
                <a:cs typeface="Times New Roman"/>
              </a:rPr>
              <a:t> </a:t>
            </a:r>
            <a:r>
              <a:rPr sz="1200" spc="-5" dirty="0">
                <a:latin typeface="Times New Roman"/>
                <a:cs typeface="Times New Roman"/>
              </a:rPr>
              <a:t>explanation</a:t>
            </a:r>
            <a:r>
              <a:rPr sz="1200" spc="60"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dirty="0">
                <a:latin typeface="Times New Roman"/>
                <a:cs typeface="Times New Roman"/>
              </a:rPr>
              <a:t>the</a:t>
            </a:r>
            <a:r>
              <a:rPr sz="1200" spc="75" dirty="0">
                <a:latin typeface="Times New Roman"/>
                <a:cs typeface="Times New Roman"/>
              </a:rPr>
              <a:t> </a:t>
            </a:r>
            <a:r>
              <a:rPr sz="1200" spc="-10" dirty="0">
                <a:latin typeface="Times New Roman"/>
                <a:cs typeface="Times New Roman"/>
              </a:rPr>
              <a:t>problem</a:t>
            </a:r>
            <a:r>
              <a:rPr sz="1200" spc="70" dirty="0">
                <a:latin typeface="Times New Roman"/>
                <a:cs typeface="Times New Roman"/>
              </a:rPr>
              <a:t> </a:t>
            </a:r>
            <a:r>
              <a:rPr sz="1200" spc="-5" dirty="0">
                <a:latin typeface="Times New Roman"/>
                <a:cs typeface="Times New Roman"/>
              </a:rPr>
              <a:t>description,</a:t>
            </a:r>
            <a:r>
              <a:rPr sz="1200" spc="95" dirty="0">
                <a:latin typeface="Times New Roman"/>
                <a:cs typeface="Times New Roman"/>
              </a:rPr>
              <a:t> </a:t>
            </a:r>
            <a:r>
              <a:rPr sz="1200" spc="-5" dirty="0">
                <a:latin typeface="Times New Roman"/>
                <a:cs typeface="Times New Roman"/>
              </a:rPr>
              <a:t>software</a:t>
            </a:r>
            <a:r>
              <a:rPr sz="1200" spc="80" dirty="0">
                <a:latin typeface="Times New Roman"/>
                <a:cs typeface="Times New Roman"/>
              </a:rPr>
              <a:t> </a:t>
            </a:r>
            <a:r>
              <a:rPr sz="1200" spc="-10" dirty="0">
                <a:latin typeface="Times New Roman"/>
                <a:cs typeface="Times New Roman"/>
              </a:rPr>
              <a:t>and </a:t>
            </a:r>
            <a:r>
              <a:rPr sz="1200" spc="-285" dirty="0">
                <a:latin typeface="Times New Roman"/>
                <a:cs typeface="Times New Roman"/>
              </a:rPr>
              <a:t> </a:t>
            </a:r>
            <a:r>
              <a:rPr sz="1200" spc="-5" dirty="0">
                <a:latin typeface="Times New Roman"/>
                <a:cs typeface="Times New Roman"/>
              </a:rPr>
              <a:t>hardware</a:t>
            </a:r>
            <a:r>
              <a:rPr sz="1200" spc="5" dirty="0">
                <a:latin typeface="Times New Roman"/>
                <a:cs typeface="Times New Roman"/>
              </a:rPr>
              <a:t> </a:t>
            </a:r>
            <a:r>
              <a:rPr sz="1200" spc="-5" dirty="0">
                <a:latin typeface="Times New Roman"/>
                <a:cs typeface="Times New Roman"/>
              </a:rPr>
              <a:t>prerequisites,</a:t>
            </a:r>
            <a:r>
              <a:rPr sz="1200" spc="2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well</a:t>
            </a:r>
            <a:r>
              <a:rPr sz="1200" spc="-15" dirty="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dirty="0">
                <a:latin typeface="Times New Roman"/>
                <a:cs typeface="Times New Roman"/>
              </a:rPr>
              <a:t>a</a:t>
            </a:r>
            <a:r>
              <a:rPr sz="1200" spc="30" dirty="0">
                <a:latin typeface="Times New Roman"/>
                <a:cs typeface="Times New Roman"/>
              </a:rPr>
              <a:t> </a:t>
            </a:r>
            <a:r>
              <a:rPr sz="1200" spc="-10" dirty="0">
                <a:latin typeface="Times New Roman"/>
                <a:cs typeface="Times New Roman"/>
              </a:rPr>
              <a:t>flowchart</a:t>
            </a:r>
            <a:r>
              <a:rPr sz="1200" spc="10" dirty="0">
                <a:latin typeface="Times New Roman"/>
                <a:cs typeface="Times New Roman"/>
              </a:rPr>
              <a:t> </a:t>
            </a:r>
            <a:r>
              <a:rPr sz="1200" spc="-5" dirty="0">
                <a:latin typeface="Times New Roman"/>
                <a:cs typeface="Times New Roman"/>
              </a:rPr>
              <a:t>outlining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system</a:t>
            </a:r>
            <a:r>
              <a:rPr sz="1200" spc="-10" dirty="0">
                <a:latin typeface="Times New Roman"/>
                <a:cs typeface="Times New Roman"/>
              </a:rPr>
              <a:t> </a:t>
            </a:r>
            <a:r>
              <a:rPr sz="1200" spc="-5" dirty="0">
                <a:latin typeface="Times New Roman"/>
                <a:cs typeface="Times New Roman"/>
              </a:rPr>
              <a:t>framework.</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pPr>
            <a:endParaRPr sz="1650" dirty="0">
              <a:latin typeface="Times New Roman"/>
              <a:cs typeface="Times New Roman"/>
            </a:endParaRPr>
          </a:p>
          <a:p>
            <a:pPr marL="12700" algn="just">
              <a:lnSpc>
                <a:spcPct val="100000"/>
              </a:lnSpc>
              <a:spcBef>
                <a:spcPts val="5"/>
              </a:spcBef>
            </a:pPr>
            <a:r>
              <a:rPr sz="1600" b="1" spc="-5" dirty="0">
                <a:latin typeface="Times New Roman"/>
                <a:cs typeface="Times New Roman"/>
              </a:rPr>
              <a:t>3.1</a:t>
            </a:r>
            <a:r>
              <a:rPr sz="1600" b="1" spc="5" dirty="0">
                <a:latin typeface="Times New Roman"/>
                <a:cs typeface="Times New Roman"/>
              </a:rPr>
              <a:t> </a:t>
            </a:r>
            <a:r>
              <a:rPr sz="1600" b="1" spc="-5" dirty="0">
                <a:latin typeface="Times New Roman"/>
                <a:cs typeface="Times New Roman"/>
              </a:rPr>
              <a:t>Problem</a:t>
            </a:r>
            <a:r>
              <a:rPr sz="1600" b="1" spc="-50" dirty="0">
                <a:latin typeface="Times New Roman"/>
                <a:cs typeface="Times New Roman"/>
              </a:rPr>
              <a:t> </a:t>
            </a:r>
            <a:r>
              <a:rPr sz="1600" b="1" spc="-5" dirty="0">
                <a:latin typeface="Times New Roman"/>
                <a:cs typeface="Times New Roman"/>
              </a:rPr>
              <a:t>Description:</a:t>
            </a:r>
            <a:endParaRPr sz="1600" dirty="0">
              <a:latin typeface="Times New Roman"/>
              <a:cs typeface="Times New Roman"/>
            </a:endParaRPr>
          </a:p>
          <a:p>
            <a:pPr algn="just">
              <a:lnSpc>
                <a:spcPct val="100000"/>
              </a:lnSpc>
              <a:spcBef>
                <a:spcPts val="45"/>
              </a:spcBef>
            </a:pPr>
            <a:endParaRPr sz="2250" dirty="0">
              <a:latin typeface="Times New Roman"/>
              <a:cs typeface="Times New Roman"/>
            </a:endParaRPr>
          </a:p>
          <a:p>
            <a:pPr marL="12700" marR="5080" algn="just">
              <a:lnSpc>
                <a:spcPct val="143300"/>
              </a:lnSpc>
            </a:pPr>
            <a:r>
              <a:rPr sz="1200" spc="-10" dirty="0">
                <a:latin typeface="Times New Roman"/>
                <a:cs typeface="Times New Roman"/>
              </a:rPr>
              <a:t>The </a:t>
            </a:r>
            <a:r>
              <a:rPr sz="1200" spc="-5" dirty="0">
                <a:latin typeface="Times New Roman"/>
                <a:cs typeface="Times New Roman"/>
              </a:rPr>
              <a:t>"Summarizing </a:t>
            </a:r>
            <a:r>
              <a:rPr sz="1200" spc="-15" dirty="0">
                <a:latin typeface="Times New Roman"/>
                <a:cs typeface="Times New Roman"/>
              </a:rPr>
              <a:t>Audio </a:t>
            </a:r>
            <a:r>
              <a:rPr sz="1200" spc="-10" dirty="0">
                <a:latin typeface="Times New Roman"/>
                <a:cs typeface="Times New Roman"/>
              </a:rPr>
              <a:t>Files </a:t>
            </a:r>
            <a:r>
              <a:rPr sz="1200" spc="-15" dirty="0">
                <a:latin typeface="Times New Roman"/>
                <a:cs typeface="Times New Roman"/>
              </a:rPr>
              <a:t>in </a:t>
            </a:r>
            <a:r>
              <a:rPr sz="1200" spc="-5" dirty="0">
                <a:latin typeface="Times New Roman"/>
                <a:cs typeface="Times New Roman"/>
              </a:rPr>
              <a:t>Python" project addresses </a:t>
            </a:r>
            <a:r>
              <a:rPr sz="1200" dirty="0">
                <a:latin typeface="Times New Roman"/>
                <a:cs typeface="Times New Roman"/>
              </a:rPr>
              <a:t>the </a:t>
            </a:r>
            <a:r>
              <a:rPr sz="1200" spc="-5" dirty="0">
                <a:latin typeface="Times New Roman"/>
                <a:cs typeface="Times New Roman"/>
              </a:rPr>
              <a:t>challenge </a:t>
            </a:r>
            <a:r>
              <a:rPr sz="1200" spc="10" dirty="0">
                <a:latin typeface="Times New Roman"/>
                <a:cs typeface="Times New Roman"/>
              </a:rPr>
              <a:t>of </a:t>
            </a:r>
            <a:r>
              <a:rPr sz="1200" dirty="0">
                <a:latin typeface="Times New Roman"/>
                <a:cs typeface="Times New Roman"/>
              </a:rPr>
              <a:t>efficiently </a:t>
            </a:r>
            <a:r>
              <a:rPr sz="1200" spc="-5" dirty="0">
                <a:latin typeface="Times New Roman"/>
                <a:cs typeface="Times New Roman"/>
              </a:rPr>
              <a:t>extracting </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summarizing</a:t>
            </a:r>
            <a:r>
              <a:rPr sz="1200" dirty="0">
                <a:latin typeface="Times New Roman"/>
                <a:cs typeface="Times New Roman"/>
              </a:rPr>
              <a:t> </a:t>
            </a:r>
            <a:r>
              <a:rPr sz="1200" spc="-5" dirty="0">
                <a:latin typeface="Times New Roman"/>
                <a:cs typeface="Times New Roman"/>
              </a:rPr>
              <a:t>information</a:t>
            </a:r>
            <a:r>
              <a:rPr sz="1200" dirty="0">
                <a:latin typeface="Times New Roman"/>
                <a:cs typeface="Times New Roman"/>
              </a:rPr>
              <a:t> from </a:t>
            </a:r>
            <a:r>
              <a:rPr sz="1200" spc="-10" dirty="0">
                <a:latin typeface="Times New Roman"/>
                <a:cs typeface="Times New Roman"/>
              </a:rPr>
              <a:t>audio</a:t>
            </a:r>
            <a:r>
              <a:rPr sz="1200" spc="-5" dirty="0">
                <a:latin typeface="Times New Roman"/>
                <a:cs typeface="Times New Roman"/>
              </a:rPr>
              <a:t> sources.</a:t>
            </a:r>
            <a:r>
              <a:rPr sz="1200" dirty="0">
                <a:latin typeface="Times New Roman"/>
                <a:cs typeface="Times New Roman"/>
              </a:rPr>
              <a:t> </a:t>
            </a:r>
            <a:r>
              <a:rPr sz="1200" spc="-10" dirty="0">
                <a:latin typeface="Times New Roman"/>
                <a:cs typeface="Times New Roman"/>
              </a:rPr>
              <a:t>With</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focus</a:t>
            </a:r>
            <a:r>
              <a:rPr sz="1200" dirty="0">
                <a:latin typeface="Times New Roman"/>
                <a:cs typeface="Times New Roman"/>
              </a:rPr>
              <a:t> </a:t>
            </a:r>
            <a:r>
              <a:rPr sz="1200" spc="10" dirty="0">
                <a:latin typeface="Times New Roman"/>
                <a:cs typeface="Times New Roman"/>
              </a:rPr>
              <a:t>on </a:t>
            </a:r>
            <a:r>
              <a:rPr sz="1200" spc="-10" dirty="0">
                <a:latin typeface="Times New Roman"/>
                <a:cs typeface="Times New Roman"/>
              </a:rPr>
              <a:t>video</a:t>
            </a:r>
            <a:r>
              <a:rPr sz="1200" spc="-5" dirty="0">
                <a:latin typeface="Times New Roman"/>
                <a:cs typeface="Times New Roman"/>
              </a:rPr>
              <a:t> </a:t>
            </a:r>
            <a:r>
              <a:rPr sz="1200" spc="-15" dirty="0">
                <a:latin typeface="Times New Roman"/>
                <a:cs typeface="Times New Roman"/>
              </a:rPr>
              <a:t>files</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real-time </a:t>
            </a:r>
            <a:r>
              <a:rPr sz="1200" spc="5" dirty="0">
                <a:latin typeface="Times New Roman"/>
                <a:cs typeface="Times New Roman"/>
              </a:rPr>
              <a:t> </a:t>
            </a:r>
            <a:r>
              <a:rPr sz="1200" spc="-5" dirty="0">
                <a:latin typeface="Times New Roman"/>
                <a:cs typeface="Times New Roman"/>
              </a:rPr>
              <a:t>microphone</a:t>
            </a:r>
            <a:r>
              <a:rPr sz="1200" spc="5" dirty="0">
                <a:latin typeface="Times New Roman"/>
                <a:cs typeface="Times New Roman"/>
              </a:rPr>
              <a:t> </a:t>
            </a:r>
            <a:r>
              <a:rPr sz="1200" spc="-5" dirty="0">
                <a:latin typeface="Times New Roman"/>
                <a:cs typeface="Times New Roman"/>
              </a:rPr>
              <a:t>recordings,</a:t>
            </a:r>
            <a:r>
              <a:rPr sz="1200" spc="2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project</a:t>
            </a:r>
            <a:r>
              <a:rPr sz="1200" spc="35" dirty="0">
                <a:latin typeface="Times New Roman"/>
                <a:cs typeface="Times New Roman"/>
              </a:rPr>
              <a:t> </a:t>
            </a:r>
            <a:r>
              <a:rPr sz="1200" spc="-5" dirty="0">
                <a:latin typeface="Times New Roman"/>
                <a:cs typeface="Times New Roman"/>
              </a:rPr>
              <a:t>encounters</a:t>
            </a:r>
            <a:r>
              <a:rPr sz="1200" dirty="0">
                <a:latin typeface="Times New Roman"/>
                <a:cs typeface="Times New Roman"/>
              </a:rPr>
              <a:t> </a:t>
            </a:r>
            <a:r>
              <a:rPr sz="1200" spc="-5" dirty="0">
                <a:latin typeface="Times New Roman"/>
                <a:cs typeface="Times New Roman"/>
              </a:rPr>
              <a:t>several</a:t>
            </a:r>
            <a:r>
              <a:rPr sz="1200" spc="-35" dirty="0">
                <a:latin typeface="Times New Roman"/>
                <a:cs typeface="Times New Roman"/>
              </a:rPr>
              <a:t> </a:t>
            </a:r>
            <a:r>
              <a:rPr sz="1200" spc="5" dirty="0">
                <a:latin typeface="Times New Roman"/>
                <a:cs typeface="Times New Roman"/>
              </a:rPr>
              <a:t>key</a:t>
            </a:r>
            <a:r>
              <a:rPr sz="1200" spc="-40" dirty="0">
                <a:latin typeface="Times New Roman"/>
                <a:cs typeface="Times New Roman"/>
              </a:rPr>
              <a:t> </a:t>
            </a:r>
            <a:r>
              <a:rPr sz="1200" spc="-5" dirty="0">
                <a:latin typeface="Times New Roman"/>
                <a:cs typeface="Times New Roman"/>
              </a:rPr>
              <a:t>problems:</a:t>
            </a:r>
            <a:endParaRPr sz="1200" dirty="0">
              <a:latin typeface="Times New Roman"/>
              <a:cs typeface="Times New Roman"/>
            </a:endParaRPr>
          </a:p>
          <a:p>
            <a:pPr marL="12700" marR="14604" algn="just">
              <a:lnSpc>
                <a:spcPts val="2090"/>
              </a:lnSpc>
              <a:spcBef>
                <a:spcPts val="155"/>
              </a:spcBef>
            </a:pPr>
            <a:r>
              <a:rPr sz="1200" spc="-15" dirty="0">
                <a:latin typeface="Times New Roman"/>
                <a:cs typeface="Times New Roman"/>
              </a:rPr>
              <a:t>Audio </a:t>
            </a:r>
            <a:r>
              <a:rPr sz="1200" spc="-5" dirty="0">
                <a:latin typeface="Times New Roman"/>
                <a:cs typeface="Times New Roman"/>
              </a:rPr>
              <a:t>Extraction: Extracting </a:t>
            </a:r>
            <a:r>
              <a:rPr sz="1200" spc="-10" dirty="0">
                <a:latin typeface="Times New Roman"/>
                <a:cs typeface="Times New Roman"/>
              </a:rPr>
              <a:t>audio </a:t>
            </a:r>
            <a:r>
              <a:rPr sz="1200" dirty="0">
                <a:latin typeface="Times New Roman"/>
                <a:cs typeface="Times New Roman"/>
              </a:rPr>
              <a:t>from </a:t>
            </a:r>
            <a:r>
              <a:rPr sz="1200" spc="-10" dirty="0">
                <a:latin typeface="Times New Roman"/>
                <a:cs typeface="Times New Roman"/>
              </a:rPr>
              <a:t>video </a:t>
            </a:r>
            <a:r>
              <a:rPr sz="1200" spc="-5" dirty="0">
                <a:latin typeface="Times New Roman"/>
                <a:cs typeface="Times New Roman"/>
              </a:rPr>
              <a:t>files poses </a:t>
            </a:r>
            <a:r>
              <a:rPr sz="1200" dirty="0">
                <a:latin typeface="Times New Roman"/>
                <a:cs typeface="Times New Roman"/>
              </a:rPr>
              <a:t>a </a:t>
            </a:r>
            <a:r>
              <a:rPr sz="1200" spc="-5" dirty="0">
                <a:latin typeface="Times New Roman"/>
                <a:cs typeface="Times New Roman"/>
              </a:rPr>
              <a:t>challenge </a:t>
            </a:r>
            <a:r>
              <a:rPr sz="1200" dirty="0">
                <a:latin typeface="Times New Roman"/>
                <a:cs typeface="Times New Roman"/>
              </a:rPr>
              <a:t>due </a:t>
            </a:r>
            <a:r>
              <a:rPr sz="1200" spc="10" dirty="0">
                <a:latin typeface="Times New Roman"/>
                <a:cs typeface="Times New Roman"/>
              </a:rPr>
              <a:t>to </a:t>
            </a:r>
            <a:r>
              <a:rPr sz="1200" spc="-10" dirty="0">
                <a:latin typeface="Times New Roman"/>
                <a:cs typeface="Times New Roman"/>
              </a:rPr>
              <a:t>different </a:t>
            </a:r>
            <a:r>
              <a:rPr sz="1200" spc="-5" dirty="0">
                <a:latin typeface="Times New Roman"/>
                <a:cs typeface="Times New Roman"/>
              </a:rPr>
              <a:t>formats and </a:t>
            </a:r>
            <a:r>
              <a:rPr sz="1200" dirty="0">
                <a:latin typeface="Times New Roman"/>
                <a:cs typeface="Times New Roman"/>
              </a:rPr>
              <a:t> </a:t>
            </a:r>
            <a:r>
              <a:rPr sz="1200" spc="-5" dirty="0">
                <a:latin typeface="Times New Roman"/>
                <a:cs typeface="Times New Roman"/>
              </a:rPr>
              <a:t>codecs.</a:t>
            </a:r>
            <a:r>
              <a:rPr sz="1200" spc="25" dirty="0">
                <a:latin typeface="Times New Roman"/>
                <a:cs typeface="Times New Roman"/>
              </a:rPr>
              <a:t> </a:t>
            </a:r>
            <a:r>
              <a:rPr sz="1200" spc="-10" dirty="0">
                <a:latin typeface="Times New Roman"/>
                <a:cs typeface="Times New Roman"/>
              </a:rPr>
              <a:t>Ensuring</a:t>
            </a:r>
            <a:r>
              <a:rPr sz="1200" spc="15" dirty="0">
                <a:latin typeface="Times New Roman"/>
                <a:cs typeface="Times New Roman"/>
              </a:rPr>
              <a:t> </a:t>
            </a:r>
            <a:r>
              <a:rPr sz="1200" spc="-5" dirty="0">
                <a:latin typeface="Times New Roman"/>
                <a:cs typeface="Times New Roman"/>
              </a:rPr>
              <a:t>compatibility</a:t>
            </a:r>
            <a:r>
              <a:rPr sz="1200" spc="-3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accurate</a:t>
            </a:r>
            <a:r>
              <a:rPr sz="1200" spc="10" dirty="0">
                <a:latin typeface="Times New Roman"/>
                <a:cs typeface="Times New Roman"/>
              </a:rPr>
              <a:t> </a:t>
            </a:r>
            <a:r>
              <a:rPr sz="1200" spc="-5" dirty="0">
                <a:latin typeface="Times New Roman"/>
                <a:cs typeface="Times New Roman"/>
              </a:rPr>
              <a:t>extraction</a:t>
            </a:r>
            <a:r>
              <a:rPr sz="1200" spc="15" dirty="0">
                <a:latin typeface="Times New Roman"/>
                <a:cs typeface="Times New Roman"/>
              </a:rPr>
              <a:t> </a:t>
            </a:r>
            <a:r>
              <a:rPr sz="1200" spc="-15" dirty="0">
                <a:latin typeface="Times New Roman"/>
                <a:cs typeface="Times New Roman"/>
              </a:rPr>
              <a:t>is</a:t>
            </a:r>
            <a:r>
              <a:rPr sz="1200" spc="5" dirty="0">
                <a:latin typeface="Times New Roman"/>
                <a:cs typeface="Times New Roman"/>
              </a:rPr>
              <a:t> </a:t>
            </a:r>
            <a:r>
              <a:rPr sz="1200" spc="-5" dirty="0">
                <a:latin typeface="Times New Roman"/>
                <a:cs typeface="Times New Roman"/>
              </a:rPr>
              <a:t>crucial</a:t>
            </a:r>
            <a:r>
              <a:rPr sz="1200" spc="2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5" dirty="0">
                <a:latin typeface="Times New Roman"/>
                <a:cs typeface="Times New Roman"/>
              </a:rPr>
              <a:t>subsequent</a:t>
            </a:r>
            <a:r>
              <a:rPr sz="1200" spc="40" dirty="0">
                <a:latin typeface="Times New Roman"/>
                <a:cs typeface="Times New Roman"/>
              </a:rPr>
              <a:t> </a:t>
            </a:r>
            <a:r>
              <a:rPr sz="1200" spc="-10" dirty="0">
                <a:latin typeface="Times New Roman"/>
                <a:cs typeface="Times New Roman"/>
              </a:rPr>
              <a:t>processing.</a:t>
            </a:r>
            <a:endParaRPr sz="1200" dirty="0">
              <a:latin typeface="Times New Roman"/>
              <a:cs typeface="Times New Roman"/>
            </a:endParaRPr>
          </a:p>
          <a:p>
            <a:pPr algn="just">
              <a:lnSpc>
                <a:spcPct val="100000"/>
              </a:lnSpc>
              <a:spcBef>
                <a:spcPts val="30"/>
              </a:spcBef>
            </a:pPr>
            <a:endParaRPr sz="1600" dirty="0">
              <a:latin typeface="Times New Roman"/>
              <a:cs typeface="Times New Roman"/>
            </a:endParaRPr>
          </a:p>
          <a:p>
            <a:pPr marL="241300" marR="6350" indent="-228600" algn="just">
              <a:lnSpc>
                <a:spcPct val="144200"/>
              </a:lnSpc>
              <a:buAutoNum type="arabicPeriod"/>
              <a:tabLst>
                <a:tab pos="241300" algn="l"/>
              </a:tabLst>
            </a:pPr>
            <a:r>
              <a:rPr sz="1200" b="1" spc="-5" dirty="0">
                <a:latin typeface="Times New Roman"/>
                <a:cs typeface="Times New Roman"/>
              </a:rPr>
              <a:t>Real-time</a:t>
            </a:r>
            <a:r>
              <a:rPr sz="1200" b="1" dirty="0">
                <a:latin typeface="Times New Roman"/>
                <a:cs typeface="Times New Roman"/>
              </a:rPr>
              <a:t> </a:t>
            </a:r>
            <a:r>
              <a:rPr sz="1200" b="1" spc="-5" dirty="0">
                <a:latin typeface="Times New Roman"/>
                <a:cs typeface="Times New Roman"/>
              </a:rPr>
              <a:t>Transcription</a:t>
            </a:r>
            <a:r>
              <a:rPr sz="1200" spc="-5" dirty="0">
                <a:latin typeface="Times New Roman"/>
                <a:cs typeface="Times New Roman"/>
              </a:rPr>
              <a:t>:</a:t>
            </a:r>
            <a:r>
              <a:rPr sz="1200" dirty="0">
                <a:latin typeface="Times New Roman"/>
                <a:cs typeface="Times New Roman"/>
              </a:rPr>
              <a:t> </a:t>
            </a:r>
            <a:r>
              <a:rPr sz="1200" spc="-10" dirty="0">
                <a:latin typeface="Times New Roman"/>
                <a:cs typeface="Times New Roman"/>
              </a:rPr>
              <a:t>Achieving</a:t>
            </a:r>
            <a:r>
              <a:rPr sz="1200" spc="-5" dirty="0">
                <a:latin typeface="Times New Roman"/>
                <a:cs typeface="Times New Roman"/>
              </a:rPr>
              <a:t> </a:t>
            </a:r>
            <a:r>
              <a:rPr sz="1200" dirty="0">
                <a:latin typeface="Times New Roman"/>
                <a:cs typeface="Times New Roman"/>
              </a:rPr>
              <a:t>accurate </a:t>
            </a:r>
            <a:r>
              <a:rPr sz="1200" spc="-20" dirty="0">
                <a:latin typeface="Times New Roman"/>
                <a:cs typeface="Times New Roman"/>
              </a:rPr>
              <a:t>and</a:t>
            </a:r>
            <a:r>
              <a:rPr sz="1200" spc="260" dirty="0">
                <a:latin typeface="Times New Roman"/>
                <a:cs typeface="Times New Roman"/>
              </a:rPr>
              <a:t> </a:t>
            </a:r>
            <a:r>
              <a:rPr sz="1200" spc="-5" dirty="0">
                <a:latin typeface="Times New Roman"/>
                <a:cs typeface="Times New Roman"/>
              </a:rPr>
              <a:t>real-time</a:t>
            </a:r>
            <a:r>
              <a:rPr sz="1200" spc="290" dirty="0">
                <a:latin typeface="Times New Roman"/>
                <a:cs typeface="Times New Roman"/>
              </a:rPr>
              <a:t> </a:t>
            </a:r>
            <a:r>
              <a:rPr sz="1200" spc="-5" dirty="0">
                <a:latin typeface="Times New Roman"/>
                <a:cs typeface="Times New Roman"/>
              </a:rPr>
              <a:t>transcription </a:t>
            </a:r>
            <a:r>
              <a:rPr sz="1200" spc="10" dirty="0">
                <a:latin typeface="Times New Roman"/>
                <a:cs typeface="Times New Roman"/>
              </a:rPr>
              <a:t>of </a:t>
            </a:r>
            <a:r>
              <a:rPr sz="1200" dirty="0">
                <a:latin typeface="Times New Roman"/>
                <a:cs typeface="Times New Roman"/>
              </a:rPr>
              <a:t>spoken </a:t>
            </a:r>
            <a:r>
              <a:rPr sz="1200" spc="-5" dirty="0">
                <a:latin typeface="Times New Roman"/>
                <a:cs typeface="Times New Roman"/>
              </a:rPr>
              <a:t>words </a:t>
            </a:r>
            <a:r>
              <a:rPr sz="1200" dirty="0">
                <a:latin typeface="Times New Roman"/>
                <a:cs typeface="Times New Roman"/>
              </a:rPr>
              <a:t> from </a:t>
            </a:r>
            <a:r>
              <a:rPr sz="1200" spc="-10" dirty="0">
                <a:latin typeface="Times New Roman"/>
                <a:cs typeface="Times New Roman"/>
              </a:rPr>
              <a:t>microphone </a:t>
            </a:r>
            <a:r>
              <a:rPr sz="1200" spc="-5" dirty="0">
                <a:latin typeface="Times New Roman"/>
                <a:cs typeface="Times New Roman"/>
              </a:rPr>
              <a:t>recordings requires overcoming </a:t>
            </a:r>
            <a:r>
              <a:rPr sz="1200" spc="-10" dirty="0">
                <a:latin typeface="Times New Roman"/>
                <a:cs typeface="Times New Roman"/>
              </a:rPr>
              <a:t>latency issues and ensuring </a:t>
            </a:r>
            <a:r>
              <a:rPr sz="1200" dirty="0">
                <a:latin typeface="Times New Roman"/>
                <a:cs typeface="Times New Roman"/>
              </a:rPr>
              <a:t>the system can </a:t>
            </a:r>
            <a:r>
              <a:rPr sz="1200" spc="5" dirty="0">
                <a:latin typeface="Times New Roman"/>
                <a:cs typeface="Times New Roman"/>
              </a:rPr>
              <a:t> </a:t>
            </a:r>
            <a:r>
              <a:rPr sz="1200" spc="-5" dirty="0">
                <a:latin typeface="Times New Roman"/>
                <a:cs typeface="Times New Roman"/>
              </a:rPr>
              <a:t>adapt</a:t>
            </a:r>
            <a:r>
              <a:rPr sz="1200" spc="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10" dirty="0">
                <a:latin typeface="Times New Roman"/>
                <a:cs typeface="Times New Roman"/>
              </a:rPr>
              <a:t>diverse</a:t>
            </a:r>
            <a:r>
              <a:rPr sz="1200" spc="5" dirty="0">
                <a:latin typeface="Times New Roman"/>
                <a:cs typeface="Times New Roman"/>
              </a:rPr>
              <a:t> </a:t>
            </a:r>
            <a:r>
              <a:rPr sz="1200" spc="-5" dirty="0">
                <a:latin typeface="Times New Roman"/>
                <a:cs typeface="Times New Roman"/>
              </a:rPr>
              <a:t>speaking</a:t>
            </a:r>
            <a:r>
              <a:rPr sz="1200" spc="10" dirty="0">
                <a:latin typeface="Times New Roman"/>
                <a:cs typeface="Times New Roman"/>
              </a:rPr>
              <a:t> </a:t>
            </a:r>
            <a:r>
              <a:rPr sz="1200" spc="-5" dirty="0">
                <a:latin typeface="Times New Roman"/>
                <a:cs typeface="Times New Roman"/>
              </a:rPr>
              <a:t>styles</a:t>
            </a:r>
            <a:r>
              <a:rPr sz="120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accents.</a:t>
            </a:r>
            <a:endParaRPr sz="1200" dirty="0">
              <a:latin typeface="Times New Roman"/>
              <a:cs typeface="Times New Roman"/>
            </a:endParaRPr>
          </a:p>
          <a:p>
            <a:pPr algn="just">
              <a:lnSpc>
                <a:spcPct val="100000"/>
              </a:lnSpc>
              <a:spcBef>
                <a:spcPts val="40"/>
              </a:spcBef>
              <a:buFont typeface="Times New Roman"/>
              <a:buAutoNum type="arabicPeriod"/>
            </a:pPr>
            <a:endParaRPr sz="1750" dirty="0">
              <a:latin typeface="Times New Roman"/>
              <a:cs typeface="Times New Roman"/>
            </a:endParaRPr>
          </a:p>
          <a:p>
            <a:pPr marL="241300" marR="10795" indent="-228600" algn="just">
              <a:lnSpc>
                <a:spcPct val="144300"/>
              </a:lnSpc>
              <a:buAutoNum type="arabicPeriod"/>
              <a:tabLst>
                <a:tab pos="241300" algn="l"/>
              </a:tabLst>
            </a:pPr>
            <a:r>
              <a:rPr sz="1200" b="1" spc="-5" dirty="0">
                <a:latin typeface="Times New Roman"/>
                <a:cs typeface="Times New Roman"/>
              </a:rPr>
              <a:t>Speech Recognition Accuracy</a:t>
            </a:r>
            <a:r>
              <a:rPr sz="1200" spc="-5" dirty="0">
                <a:latin typeface="Times New Roman"/>
                <a:cs typeface="Times New Roman"/>
              </a:rPr>
              <a:t>: </a:t>
            </a:r>
            <a:r>
              <a:rPr sz="1200" spc="-10" dirty="0">
                <a:latin typeface="Times New Roman"/>
                <a:cs typeface="Times New Roman"/>
              </a:rPr>
              <a:t>The </a:t>
            </a:r>
            <a:r>
              <a:rPr sz="1200" dirty="0">
                <a:latin typeface="Times New Roman"/>
                <a:cs typeface="Times New Roman"/>
              </a:rPr>
              <a:t>accuracy </a:t>
            </a:r>
            <a:r>
              <a:rPr sz="1200" spc="20" dirty="0">
                <a:latin typeface="Times New Roman"/>
                <a:cs typeface="Times New Roman"/>
              </a:rPr>
              <a:t>of </a:t>
            </a:r>
            <a:r>
              <a:rPr sz="1200" spc="-5" dirty="0">
                <a:latin typeface="Times New Roman"/>
                <a:cs typeface="Times New Roman"/>
              </a:rPr>
              <a:t>converting </a:t>
            </a:r>
            <a:r>
              <a:rPr sz="1200" spc="-10" dirty="0">
                <a:latin typeface="Times New Roman"/>
                <a:cs typeface="Times New Roman"/>
              </a:rPr>
              <a:t>audio </a:t>
            </a:r>
            <a:r>
              <a:rPr sz="1200" dirty="0">
                <a:latin typeface="Times New Roman"/>
                <a:cs typeface="Times New Roman"/>
              </a:rPr>
              <a:t>to </a:t>
            </a:r>
            <a:r>
              <a:rPr sz="1200" spc="-5" dirty="0">
                <a:latin typeface="Times New Roman"/>
                <a:cs typeface="Times New Roman"/>
              </a:rPr>
              <a:t>text, </a:t>
            </a:r>
            <a:r>
              <a:rPr sz="1200" dirty="0">
                <a:latin typeface="Times New Roman"/>
                <a:cs typeface="Times New Roman"/>
              </a:rPr>
              <a:t>a </a:t>
            </a:r>
            <a:r>
              <a:rPr sz="1200" spc="-10" dirty="0">
                <a:latin typeface="Times New Roman"/>
                <a:cs typeface="Times New Roman"/>
              </a:rPr>
              <a:t>critical </a:t>
            </a:r>
            <a:r>
              <a:rPr sz="1200" dirty="0">
                <a:latin typeface="Times New Roman"/>
                <a:cs typeface="Times New Roman"/>
              </a:rPr>
              <a:t>step </a:t>
            </a:r>
            <a:r>
              <a:rPr sz="1200" spc="-15" dirty="0">
                <a:latin typeface="Times New Roman"/>
                <a:cs typeface="Times New Roman"/>
              </a:rPr>
              <a:t>in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summarization process, </a:t>
            </a:r>
            <a:r>
              <a:rPr sz="1200" spc="-30" dirty="0">
                <a:latin typeface="Times New Roman"/>
                <a:cs typeface="Times New Roman"/>
              </a:rPr>
              <a:t>is </a:t>
            </a:r>
            <a:r>
              <a:rPr sz="1200" spc="-5" dirty="0">
                <a:latin typeface="Times New Roman"/>
                <a:cs typeface="Times New Roman"/>
              </a:rPr>
              <a:t>influenced </a:t>
            </a:r>
            <a:r>
              <a:rPr sz="1200" dirty="0">
                <a:latin typeface="Times New Roman"/>
                <a:cs typeface="Times New Roman"/>
              </a:rPr>
              <a:t>by </a:t>
            </a:r>
            <a:r>
              <a:rPr sz="1200" spc="-5" dirty="0">
                <a:latin typeface="Times New Roman"/>
                <a:cs typeface="Times New Roman"/>
              </a:rPr>
              <a:t>variations </a:t>
            </a:r>
            <a:r>
              <a:rPr sz="1200" spc="-15" dirty="0">
                <a:latin typeface="Times New Roman"/>
                <a:cs typeface="Times New Roman"/>
              </a:rPr>
              <a:t>in </a:t>
            </a:r>
            <a:r>
              <a:rPr sz="1200" spc="-5" dirty="0">
                <a:latin typeface="Times New Roman"/>
                <a:cs typeface="Times New Roman"/>
              </a:rPr>
              <a:t>pronunciation, background </a:t>
            </a:r>
            <a:r>
              <a:rPr sz="1200" spc="-10" dirty="0">
                <a:latin typeface="Times New Roman"/>
                <a:cs typeface="Times New Roman"/>
              </a:rPr>
              <a:t>noise,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language</a:t>
            </a:r>
            <a:r>
              <a:rPr sz="1200" spc="25" dirty="0">
                <a:latin typeface="Times New Roman"/>
                <a:cs typeface="Times New Roman"/>
              </a:rPr>
              <a:t> </a:t>
            </a:r>
            <a:r>
              <a:rPr sz="1200" spc="-5" dirty="0">
                <a:latin typeface="Times New Roman"/>
                <a:cs typeface="Times New Roman"/>
              </a:rPr>
              <a:t>nuances.</a:t>
            </a:r>
            <a:endParaRPr sz="1200" dirty="0">
              <a:latin typeface="Times New Roman"/>
              <a:cs typeface="Times New Roman"/>
            </a:endParaRPr>
          </a:p>
          <a:p>
            <a:pPr algn="just">
              <a:lnSpc>
                <a:spcPct val="100000"/>
              </a:lnSpc>
              <a:spcBef>
                <a:spcPts val="50"/>
              </a:spcBef>
              <a:buFont typeface="Times New Roman"/>
              <a:buAutoNum type="arabicPeriod"/>
            </a:pPr>
            <a:endParaRPr sz="1750" dirty="0">
              <a:latin typeface="Times New Roman"/>
              <a:cs typeface="Times New Roman"/>
            </a:endParaRPr>
          </a:p>
          <a:p>
            <a:pPr marL="241300" marR="9525" indent="-228600" algn="just">
              <a:lnSpc>
                <a:spcPct val="143400"/>
              </a:lnSpc>
              <a:buAutoNum type="arabicPeriod"/>
              <a:tabLst>
                <a:tab pos="241300" algn="l"/>
              </a:tabLst>
            </a:pPr>
            <a:r>
              <a:rPr sz="1200" b="1" spc="-5" dirty="0">
                <a:latin typeface="Times New Roman"/>
                <a:cs typeface="Times New Roman"/>
              </a:rPr>
              <a:t>Text</a:t>
            </a:r>
            <a:r>
              <a:rPr sz="1200" b="1" spc="90" dirty="0">
                <a:latin typeface="Times New Roman"/>
                <a:cs typeface="Times New Roman"/>
              </a:rPr>
              <a:t> </a:t>
            </a:r>
            <a:r>
              <a:rPr sz="1200" b="1" spc="-5" dirty="0">
                <a:latin typeface="Times New Roman"/>
                <a:cs typeface="Times New Roman"/>
              </a:rPr>
              <a:t>Summarization</a:t>
            </a:r>
            <a:r>
              <a:rPr sz="1200" spc="-5" dirty="0">
                <a:latin typeface="Times New Roman"/>
                <a:cs typeface="Times New Roman"/>
              </a:rPr>
              <a:t>:</a:t>
            </a:r>
            <a:r>
              <a:rPr sz="1200" spc="90" dirty="0">
                <a:latin typeface="Times New Roman"/>
                <a:cs typeface="Times New Roman"/>
              </a:rPr>
              <a:t> </a:t>
            </a:r>
            <a:r>
              <a:rPr sz="1200" spc="-5" dirty="0">
                <a:latin typeface="Times New Roman"/>
                <a:cs typeface="Times New Roman"/>
              </a:rPr>
              <a:t>Generating</a:t>
            </a:r>
            <a:r>
              <a:rPr sz="1200" spc="80" dirty="0">
                <a:latin typeface="Times New Roman"/>
                <a:cs typeface="Times New Roman"/>
              </a:rPr>
              <a:t> </a:t>
            </a:r>
            <a:r>
              <a:rPr sz="1200" spc="-5" dirty="0">
                <a:latin typeface="Times New Roman"/>
                <a:cs typeface="Times New Roman"/>
              </a:rPr>
              <a:t>concise</a:t>
            </a:r>
            <a:r>
              <a:rPr sz="1200" spc="80" dirty="0">
                <a:latin typeface="Times New Roman"/>
                <a:cs typeface="Times New Roman"/>
              </a:rPr>
              <a:t> </a:t>
            </a:r>
            <a:r>
              <a:rPr sz="1200" spc="-5" dirty="0">
                <a:latin typeface="Times New Roman"/>
                <a:cs typeface="Times New Roman"/>
              </a:rPr>
              <a:t>and</a:t>
            </a:r>
            <a:r>
              <a:rPr sz="1200" spc="105" dirty="0">
                <a:latin typeface="Times New Roman"/>
                <a:cs typeface="Times New Roman"/>
              </a:rPr>
              <a:t> </a:t>
            </a:r>
            <a:r>
              <a:rPr sz="1200" spc="-5" dirty="0">
                <a:latin typeface="Times New Roman"/>
                <a:cs typeface="Times New Roman"/>
              </a:rPr>
              <a:t>meaningful</a:t>
            </a:r>
            <a:r>
              <a:rPr sz="1200" spc="65" dirty="0">
                <a:latin typeface="Times New Roman"/>
                <a:cs typeface="Times New Roman"/>
              </a:rPr>
              <a:t> </a:t>
            </a:r>
            <a:r>
              <a:rPr sz="1200" spc="-5" dirty="0">
                <a:latin typeface="Times New Roman"/>
                <a:cs typeface="Times New Roman"/>
              </a:rPr>
              <a:t>summaries</a:t>
            </a:r>
            <a:r>
              <a:rPr sz="1200" spc="95" dirty="0">
                <a:latin typeface="Times New Roman"/>
                <a:cs typeface="Times New Roman"/>
              </a:rPr>
              <a:t> </a:t>
            </a:r>
            <a:r>
              <a:rPr sz="1200" spc="-5" dirty="0">
                <a:latin typeface="Times New Roman"/>
                <a:cs typeface="Times New Roman"/>
              </a:rPr>
              <a:t>from</a:t>
            </a:r>
            <a:r>
              <a:rPr sz="1200" spc="40" dirty="0">
                <a:latin typeface="Times New Roman"/>
                <a:cs typeface="Times New Roman"/>
              </a:rPr>
              <a:t> </a:t>
            </a:r>
            <a:r>
              <a:rPr sz="1200" spc="-5" dirty="0">
                <a:latin typeface="Times New Roman"/>
                <a:cs typeface="Times New Roman"/>
              </a:rPr>
              <a:t>transcribed</a:t>
            </a:r>
            <a:r>
              <a:rPr sz="1200" spc="80" dirty="0">
                <a:latin typeface="Times New Roman"/>
                <a:cs typeface="Times New Roman"/>
              </a:rPr>
              <a:t> </a:t>
            </a:r>
            <a:r>
              <a:rPr sz="1200" spc="-5" dirty="0">
                <a:latin typeface="Times New Roman"/>
                <a:cs typeface="Times New Roman"/>
              </a:rPr>
              <a:t>text</a:t>
            </a:r>
            <a:r>
              <a:rPr sz="1200" spc="110" dirty="0">
                <a:latin typeface="Times New Roman"/>
                <a:cs typeface="Times New Roman"/>
              </a:rPr>
              <a:t> </a:t>
            </a:r>
            <a:r>
              <a:rPr sz="1200" spc="-15" dirty="0">
                <a:latin typeface="Times New Roman"/>
                <a:cs typeface="Times New Roman"/>
              </a:rPr>
              <a:t>is </a:t>
            </a:r>
            <a:r>
              <a:rPr sz="1200" spc="-29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complex</a:t>
            </a:r>
            <a:r>
              <a:rPr sz="1200" dirty="0">
                <a:latin typeface="Times New Roman"/>
                <a:cs typeface="Times New Roman"/>
              </a:rPr>
              <a:t> natural</a:t>
            </a:r>
            <a:r>
              <a:rPr sz="1200" spc="5" dirty="0">
                <a:latin typeface="Times New Roman"/>
                <a:cs typeface="Times New Roman"/>
              </a:rPr>
              <a:t> </a:t>
            </a:r>
            <a:r>
              <a:rPr sz="1200" spc="-5" dirty="0">
                <a:latin typeface="Times New Roman"/>
                <a:cs typeface="Times New Roman"/>
              </a:rPr>
              <a:t>language</a:t>
            </a:r>
            <a:r>
              <a:rPr sz="1200" dirty="0">
                <a:latin typeface="Times New Roman"/>
                <a:cs typeface="Times New Roman"/>
              </a:rPr>
              <a:t> </a:t>
            </a:r>
            <a:r>
              <a:rPr sz="1200" spc="-5" dirty="0">
                <a:latin typeface="Times New Roman"/>
                <a:cs typeface="Times New Roman"/>
              </a:rPr>
              <a:t>processing</a:t>
            </a:r>
            <a:r>
              <a:rPr sz="1200" dirty="0">
                <a:latin typeface="Times New Roman"/>
                <a:cs typeface="Times New Roman"/>
              </a:rPr>
              <a:t> task.</a:t>
            </a:r>
            <a:r>
              <a:rPr sz="1200" spc="5" dirty="0">
                <a:latin typeface="Times New Roman"/>
                <a:cs typeface="Times New Roman"/>
              </a:rPr>
              <a:t> </a:t>
            </a:r>
            <a:r>
              <a:rPr sz="1200" spc="-5" dirty="0">
                <a:latin typeface="Times New Roman"/>
                <a:cs typeface="Times New Roman"/>
              </a:rPr>
              <a:t>Ensuring</a:t>
            </a:r>
            <a:r>
              <a:rPr sz="1200" dirty="0">
                <a:latin typeface="Times New Roman"/>
                <a:cs typeface="Times New Roman"/>
              </a:rPr>
              <a:t> the</a:t>
            </a:r>
            <a:r>
              <a:rPr sz="1200" spc="5" dirty="0">
                <a:latin typeface="Times New Roman"/>
                <a:cs typeface="Times New Roman"/>
              </a:rPr>
              <a:t> </a:t>
            </a:r>
            <a:r>
              <a:rPr sz="1200" spc="-10" dirty="0">
                <a:latin typeface="Times New Roman"/>
                <a:cs typeface="Times New Roman"/>
              </a:rPr>
              <a:t>summaries</a:t>
            </a:r>
            <a:r>
              <a:rPr sz="1200" spc="-5" dirty="0">
                <a:latin typeface="Times New Roman"/>
                <a:cs typeface="Times New Roman"/>
              </a:rPr>
              <a:t> </a:t>
            </a:r>
            <a:r>
              <a:rPr sz="1200" dirty="0">
                <a:latin typeface="Times New Roman"/>
                <a:cs typeface="Times New Roman"/>
              </a:rPr>
              <a:t>capture</a:t>
            </a:r>
            <a:r>
              <a:rPr sz="1200" spc="5" dirty="0">
                <a:latin typeface="Times New Roman"/>
                <a:cs typeface="Times New Roman"/>
              </a:rPr>
              <a:t> </a:t>
            </a:r>
            <a:r>
              <a:rPr sz="1200" spc="-5" dirty="0">
                <a:latin typeface="Times New Roman"/>
                <a:cs typeface="Times New Roman"/>
              </a:rPr>
              <a:t>essential </a:t>
            </a:r>
            <a:r>
              <a:rPr sz="1200" dirty="0">
                <a:latin typeface="Times New Roman"/>
                <a:cs typeface="Times New Roman"/>
              </a:rPr>
              <a:t> </a:t>
            </a:r>
            <a:r>
              <a:rPr sz="1200" spc="-5" dirty="0">
                <a:latin typeface="Times New Roman"/>
                <a:cs typeface="Times New Roman"/>
              </a:rPr>
              <a:t>information</a:t>
            </a:r>
            <a:r>
              <a:rPr sz="1200" spc="-20" dirty="0">
                <a:latin typeface="Times New Roman"/>
                <a:cs typeface="Times New Roman"/>
              </a:rPr>
              <a:t> </a:t>
            </a:r>
            <a:r>
              <a:rPr sz="1200" spc="-10" dirty="0">
                <a:latin typeface="Times New Roman"/>
                <a:cs typeface="Times New Roman"/>
              </a:rPr>
              <a:t>while</a:t>
            </a:r>
            <a:r>
              <a:rPr sz="1200" spc="5" dirty="0">
                <a:latin typeface="Times New Roman"/>
                <a:cs typeface="Times New Roman"/>
              </a:rPr>
              <a:t> </a:t>
            </a:r>
            <a:r>
              <a:rPr sz="1200" spc="-5" dirty="0">
                <a:latin typeface="Times New Roman"/>
                <a:cs typeface="Times New Roman"/>
              </a:rPr>
              <a:t>remaining</a:t>
            </a:r>
            <a:r>
              <a:rPr sz="1200" spc="10" dirty="0">
                <a:latin typeface="Times New Roman"/>
                <a:cs typeface="Times New Roman"/>
              </a:rPr>
              <a:t> </a:t>
            </a:r>
            <a:r>
              <a:rPr sz="1200" spc="-5" dirty="0">
                <a:latin typeface="Times New Roman"/>
                <a:cs typeface="Times New Roman"/>
              </a:rPr>
              <a:t>coherent</a:t>
            </a:r>
            <a:r>
              <a:rPr sz="1200" spc="3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dirty="0">
                <a:latin typeface="Times New Roman"/>
                <a:cs typeface="Times New Roman"/>
              </a:rPr>
              <a:t>contextually</a:t>
            </a:r>
            <a:r>
              <a:rPr sz="1200" spc="-15" dirty="0">
                <a:latin typeface="Times New Roman"/>
                <a:cs typeface="Times New Roman"/>
              </a:rPr>
              <a:t> </a:t>
            </a:r>
            <a:r>
              <a:rPr sz="1200" dirty="0">
                <a:latin typeface="Times New Roman"/>
                <a:cs typeface="Times New Roman"/>
              </a:rPr>
              <a:t>accurate</a:t>
            </a:r>
            <a:r>
              <a:rPr sz="1200" spc="5" dirty="0">
                <a:latin typeface="Times New Roman"/>
                <a:cs typeface="Times New Roman"/>
              </a:rPr>
              <a:t> </a:t>
            </a:r>
            <a:r>
              <a:rPr sz="1200" spc="-15" dirty="0">
                <a:latin typeface="Times New Roman"/>
                <a:cs typeface="Times New Roman"/>
              </a:rPr>
              <a:t>is</a:t>
            </a:r>
            <a:r>
              <a:rPr sz="1200" dirty="0">
                <a:latin typeface="Times New Roman"/>
                <a:cs typeface="Times New Roman"/>
              </a:rPr>
              <a:t> </a:t>
            </a:r>
            <a:r>
              <a:rPr sz="1200" spc="-5" dirty="0">
                <a:latin typeface="Times New Roman"/>
                <a:cs typeface="Times New Roman"/>
              </a:rPr>
              <a:t>challenging.</a:t>
            </a:r>
            <a:endParaRPr sz="1200" dirty="0">
              <a:latin typeface="Times New Roman"/>
              <a:cs typeface="Times New Roman"/>
            </a:endParaRPr>
          </a:p>
          <a:p>
            <a:pPr algn="just">
              <a:lnSpc>
                <a:spcPct val="100000"/>
              </a:lnSpc>
              <a:spcBef>
                <a:spcPts val="15"/>
              </a:spcBef>
              <a:buFont typeface="Times New Roman"/>
              <a:buAutoNum type="arabicPeriod"/>
            </a:pPr>
            <a:endParaRPr sz="1800" dirty="0">
              <a:latin typeface="Times New Roman"/>
              <a:cs typeface="Times New Roman"/>
            </a:endParaRPr>
          </a:p>
          <a:p>
            <a:pPr marL="241300" marR="6350" indent="-228600" algn="just">
              <a:lnSpc>
                <a:spcPct val="143400"/>
              </a:lnSpc>
              <a:buAutoNum type="arabicPeriod"/>
              <a:tabLst>
                <a:tab pos="241300" algn="l"/>
              </a:tabLst>
            </a:pPr>
            <a:r>
              <a:rPr sz="1200" b="1" spc="-5" dirty="0">
                <a:latin typeface="Times New Roman"/>
                <a:cs typeface="Times New Roman"/>
              </a:rPr>
              <a:t>Microphone Recording Stability: </a:t>
            </a:r>
            <a:r>
              <a:rPr sz="1200" spc="-10" dirty="0">
                <a:latin typeface="Times New Roman"/>
                <a:cs typeface="Times New Roman"/>
              </a:rPr>
              <a:t>Real-time </a:t>
            </a:r>
            <a:r>
              <a:rPr sz="1200" spc="-5" dirty="0">
                <a:latin typeface="Times New Roman"/>
                <a:cs typeface="Times New Roman"/>
              </a:rPr>
              <a:t>recording from microphones demands </a:t>
            </a:r>
            <a:r>
              <a:rPr sz="1200" dirty="0">
                <a:latin typeface="Times New Roman"/>
                <a:cs typeface="Times New Roman"/>
              </a:rPr>
              <a:t>stability </a:t>
            </a:r>
            <a:r>
              <a:rPr sz="1200" spc="5" dirty="0">
                <a:latin typeface="Times New Roman"/>
                <a:cs typeface="Times New Roman"/>
              </a:rPr>
              <a:t> </a:t>
            </a:r>
            <a:r>
              <a:rPr sz="1200" spc="-10" dirty="0">
                <a:latin typeface="Times New Roman"/>
                <a:cs typeface="Times New Roman"/>
              </a:rPr>
              <a:t>and</a:t>
            </a:r>
            <a:r>
              <a:rPr sz="1200" spc="-5" dirty="0">
                <a:latin typeface="Times New Roman"/>
                <a:cs typeface="Times New Roman"/>
              </a:rPr>
              <a:t> robust</a:t>
            </a:r>
            <a:r>
              <a:rPr sz="1200" dirty="0">
                <a:latin typeface="Times New Roman"/>
                <a:cs typeface="Times New Roman"/>
              </a:rPr>
              <a:t> error</a:t>
            </a:r>
            <a:r>
              <a:rPr sz="1200" spc="5" dirty="0">
                <a:latin typeface="Times New Roman"/>
                <a:cs typeface="Times New Roman"/>
              </a:rPr>
              <a:t> </a:t>
            </a:r>
            <a:r>
              <a:rPr sz="1200" spc="-10" dirty="0">
                <a:latin typeface="Times New Roman"/>
                <a:cs typeface="Times New Roman"/>
              </a:rPr>
              <a:t>handling</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10" dirty="0">
                <a:latin typeface="Times New Roman"/>
                <a:cs typeface="Times New Roman"/>
              </a:rPr>
              <a:t>account</a:t>
            </a:r>
            <a:r>
              <a:rPr sz="1200" spc="-5" dirty="0">
                <a:latin typeface="Times New Roman"/>
                <a:cs typeface="Times New Roman"/>
              </a:rPr>
              <a:t> </a:t>
            </a:r>
            <a:r>
              <a:rPr sz="1200" spc="-10" dirty="0">
                <a:latin typeface="Times New Roman"/>
                <a:cs typeface="Times New Roman"/>
              </a:rPr>
              <a:t>for</a:t>
            </a:r>
            <a:r>
              <a:rPr sz="1200" spc="-5" dirty="0">
                <a:latin typeface="Times New Roman"/>
                <a:cs typeface="Times New Roman"/>
              </a:rPr>
              <a:t> potential</a:t>
            </a:r>
            <a:r>
              <a:rPr sz="1200" dirty="0">
                <a:latin typeface="Times New Roman"/>
                <a:cs typeface="Times New Roman"/>
              </a:rPr>
              <a:t> </a:t>
            </a:r>
            <a:r>
              <a:rPr sz="1200" spc="-5" dirty="0">
                <a:latin typeface="Times New Roman"/>
                <a:cs typeface="Times New Roman"/>
              </a:rPr>
              <a:t>disruptions,</a:t>
            </a:r>
            <a:r>
              <a:rPr sz="1200" dirty="0">
                <a:latin typeface="Times New Roman"/>
                <a:cs typeface="Times New Roman"/>
              </a:rPr>
              <a:t> </a:t>
            </a:r>
            <a:r>
              <a:rPr sz="1200" spc="-5" dirty="0">
                <a:latin typeface="Times New Roman"/>
                <a:cs typeface="Times New Roman"/>
              </a:rPr>
              <a:t>ensuring</a:t>
            </a:r>
            <a:r>
              <a:rPr sz="1200" dirty="0">
                <a:latin typeface="Times New Roman"/>
                <a:cs typeface="Times New Roman"/>
              </a:rPr>
              <a:t> a</a:t>
            </a:r>
            <a:r>
              <a:rPr sz="1200" spc="5" dirty="0">
                <a:latin typeface="Times New Roman"/>
                <a:cs typeface="Times New Roman"/>
              </a:rPr>
              <a:t> </a:t>
            </a:r>
            <a:r>
              <a:rPr sz="1200" spc="-10" dirty="0">
                <a:latin typeface="Times New Roman"/>
                <a:cs typeface="Times New Roman"/>
              </a:rPr>
              <a:t>seamless</a:t>
            </a:r>
            <a:r>
              <a:rPr sz="1200" spc="-5" dirty="0">
                <a:latin typeface="Times New Roman"/>
                <a:cs typeface="Times New Roman"/>
              </a:rPr>
              <a:t> user </a:t>
            </a:r>
            <a:r>
              <a:rPr sz="1200" dirty="0">
                <a:latin typeface="Times New Roman"/>
                <a:cs typeface="Times New Roman"/>
              </a:rPr>
              <a:t> </a:t>
            </a:r>
            <a:r>
              <a:rPr sz="1200" spc="-5" dirty="0">
                <a:latin typeface="Times New Roman"/>
                <a:cs typeface="Times New Roman"/>
              </a:rPr>
              <a:t>experience.</a:t>
            </a:r>
            <a:endParaRPr sz="1200" dirty="0">
              <a:latin typeface="Times New Roman"/>
              <a:cs typeface="Times New Roman"/>
            </a:endParaRPr>
          </a:p>
          <a:p>
            <a:pPr algn="just">
              <a:lnSpc>
                <a:spcPct val="100000"/>
              </a:lnSpc>
              <a:buFont typeface="Times New Roman"/>
              <a:buAutoNum type="arabicPeriod"/>
            </a:pPr>
            <a:endParaRPr sz="1300" dirty="0">
              <a:latin typeface="Times New Roman"/>
              <a:cs typeface="Times New Roman"/>
            </a:endParaRPr>
          </a:p>
          <a:p>
            <a:pPr algn="just">
              <a:lnSpc>
                <a:spcPct val="100000"/>
              </a:lnSpc>
              <a:spcBef>
                <a:spcPts val="10"/>
              </a:spcBef>
              <a:buFont typeface="Times New Roman"/>
              <a:buAutoNum type="arabicPeriod"/>
            </a:pPr>
            <a:endParaRPr sz="1050" dirty="0">
              <a:latin typeface="Times New Roman"/>
              <a:cs typeface="Times New Roman"/>
            </a:endParaRPr>
          </a:p>
          <a:p>
            <a:pPr marL="241300" indent="-228600" algn="just">
              <a:lnSpc>
                <a:spcPct val="100000"/>
              </a:lnSpc>
              <a:buAutoNum type="arabicPeriod"/>
              <a:tabLst>
                <a:tab pos="241300" algn="l"/>
              </a:tabLst>
            </a:pPr>
            <a:r>
              <a:rPr sz="1200" b="1" spc="-5" dirty="0">
                <a:latin typeface="Times New Roman"/>
                <a:cs typeface="Times New Roman"/>
              </a:rPr>
              <a:t>Integration</a:t>
            </a:r>
            <a:r>
              <a:rPr sz="1200" b="1" spc="145" dirty="0">
                <a:latin typeface="Times New Roman"/>
                <a:cs typeface="Times New Roman"/>
              </a:rPr>
              <a:t> </a:t>
            </a:r>
            <a:r>
              <a:rPr sz="1200" b="1" spc="-5" dirty="0">
                <a:latin typeface="Times New Roman"/>
                <a:cs typeface="Times New Roman"/>
              </a:rPr>
              <a:t>Complexity</a:t>
            </a:r>
            <a:r>
              <a:rPr sz="1200" spc="-5" dirty="0">
                <a:latin typeface="Times New Roman"/>
                <a:cs typeface="Times New Roman"/>
              </a:rPr>
              <a:t>:</a:t>
            </a:r>
            <a:r>
              <a:rPr sz="1200" spc="140" dirty="0">
                <a:latin typeface="Times New Roman"/>
                <a:cs typeface="Times New Roman"/>
              </a:rPr>
              <a:t> </a:t>
            </a:r>
            <a:r>
              <a:rPr sz="1200" spc="-5" dirty="0">
                <a:latin typeface="Times New Roman"/>
                <a:cs typeface="Times New Roman"/>
              </a:rPr>
              <a:t>Integrating</a:t>
            </a:r>
            <a:r>
              <a:rPr sz="1200" spc="160" dirty="0">
                <a:latin typeface="Times New Roman"/>
                <a:cs typeface="Times New Roman"/>
              </a:rPr>
              <a:t> </a:t>
            </a:r>
            <a:r>
              <a:rPr sz="1200" spc="-10" dirty="0">
                <a:latin typeface="Times New Roman"/>
                <a:cs typeface="Times New Roman"/>
              </a:rPr>
              <a:t>multiple</a:t>
            </a:r>
            <a:r>
              <a:rPr sz="1200" spc="160" dirty="0">
                <a:latin typeface="Times New Roman"/>
                <a:cs typeface="Times New Roman"/>
              </a:rPr>
              <a:t> </a:t>
            </a:r>
            <a:r>
              <a:rPr sz="1200" spc="-5" dirty="0">
                <a:latin typeface="Times New Roman"/>
                <a:cs typeface="Times New Roman"/>
              </a:rPr>
              <a:t>libraries</a:t>
            </a:r>
            <a:r>
              <a:rPr sz="1200" spc="130" dirty="0">
                <a:latin typeface="Times New Roman"/>
                <a:cs typeface="Times New Roman"/>
              </a:rPr>
              <a:t> </a:t>
            </a:r>
            <a:r>
              <a:rPr sz="1200" spc="-5" dirty="0">
                <a:latin typeface="Times New Roman"/>
                <a:cs typeface="Times New Roman"/>
              </a:rPr>
              <a:t>(Flask,</a:t>
            </a:r>
            <a:r>
              <a:rPr sz="1200" spc="155" dirty="0">
                <a:latin typeface="Times New Roman"/>
                <a:cs typeface="Times New Roman"/>
              </a:rPr>
              <a:t> </a:t>
            </a:r>
            <a:r>
              <a:rPr sz="1200" spc="-10" dirty="0">
                <a:latin typeface="Times New Roman"/>
                <a:cs typeface="Times New Roman"/>
              </a:rPr>
              <a:t>MoviePy,</a:t>
            </a:r>
            <a:r>
              <a:rPr sz="1200" spc="150" dirty="0">
                <a:latin typeface="Times New Roman"/>
                <a:cs typeface="Times New Roman"/>
              </a:rPr>
              <a:t> </a:t>
            </a:r>
            <a:r>
              <a:rPr sz="1200" dirty="0">
                <a:latin typeface="Times New Roman"/>
                <a:cs typeface="Times New Roman"/>
              </a:rPr>
              <a:t>SpeechRecognition,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15</a:t>
            </a:fld>
            <a:endParaRPr dirty="0"/>
          </a:p>
        </p:txBody>
      </p:sp>
      <p:sp>
        <p:nvSpPr>
          <p:cNvPr id="2" name="object 2"/>
          <p:cNvSpPr txBox="1"/>
          <p:nvPr/>
        </p:nvSpPr>
        <p:spPr>
          <a:xfrm>
            <a:off x="851852" y="614859"/>
            <a:ext cx="6069444" cy="517449"/>
          </a:xfrm>
          <a:prstGeom prst="rect">
            <a:avLst/>
          </a:prstGeom>
        </p:spPr>
        <p:txBody>
          <a:bodyPr vert="horz" wrap="square" lIns="0" tIns="12700" rIns="0" bIns="0" rtlCol="0">
            <a:spAutoFit/>
          </a:bodyPr>
          <a:lstStyle/>
          <a:p>
            <a:pPr marL="12700" marR="5080" algn="just">
              <a:lnSpc>
                <a:spcPct val="145000"/>
              </a:lnSpc>
              <a:spcBef>
                <a:spcPts val="100"/>
              </a:spcBef>
            </a:pPr>
            <a:r>
              <a:rPr sz="1200" spc="-5" dirty="0">
                <a:latin typeface="Times New Roman"/>
                <a:cs typeface="Times New Roman"/>
              </a:rPr>
              <a:t>Summarizer)</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managing</a:t>
            </a:r>
            <a:r>
              <a:rPr sz="1200" spc="-5" dirty="0">
                <a:latin typeface="Times New Roman"/>
                <a:cs typeface="Times New Roman"/>
              </a:rPr>
              <a:t> </a:t>
            </a:r>
            <a:r>
              <a:rPr sz="1200" spc="-10" dirty="0">
                <a:latin typeface="Times New Roman"/>
                <a:cs typeface="Times New Roman"/>
              </a:rPr>
              <a:t>their</a:t>
            </a:r>
            <a:r>
              <a:rPr sz="1200" spc="-5" dirty="0">
                <a:latin typeface="Times New Roman"/>
                <a:cs typeface="Times New Roman"/>
              </a:rPr>
              <a:t> </a:t>
            </a:r>
            <a:r>
              <a:rPr sz="1200" spc="-10" dirty="0">
                <a:latin typeface="Times New Roman"/>
                <a:cs typeface="Times New Roman"/>
              </a:rPr>
              <a:t>interactions</a:t>
            </a:r>
            <a:r>
              <a:rPr sz="1200" spc="-5" dirty="0">
                <a:latin typeface="Times New Roman"/>
                <a:cs typeface="Times New Roman"/>
              </a:rPr>
              <a:t> adds</a:t>
            </a:r>
            <a:r>
              <a:rPr sz="1200" dirty="0">
                <a:latin typeface="Times New Roman"/>
                <a:cs typeface="Times New Roman"/>
              </a:rPr>
              <a:t> a</a:t>
            </a:r>
            <a:r>
              <a:rPr sz="1200" spc="5" dirty="0">
                <a:latin typeface="Times New Roman"/>
                <a:cs typeface="Times New Roman"/>
              </a:rPr>
              <a:t> </a:t>
            </a:r>
            <a:r>
              <a:rPr sz="1200" spc="-15" dirty="0">
                <a:latin typeface="Times New Roman"/>
                <a:cs typeface="Times New Roman"/>
              </a:rPr>
              <a:t>layer</a:t>
            </a:r>
            <a:r>
              <a:rPr sz="1200" spc="-10" dirty="0">
                <a:latin typeface="Times New Roman"/>
                <a:cs typeface="Times New Roman"/>
              </a:rPr>
              <a:t> </a:t>
            </a:r>
            <a:r>
              <a:rPr sz="1200" spc="10" dirty="0">
                <a:latin typeface="Times New Roman"/>
                <a:cs typeface="Times New Roman"/>
              </a:rPr>
              <a:t>of </a:t>
            </a:r>
            <a:r>
              <a:rPr sz="1200" spc="-10" dirty="0">
                <a:latin typeface="Times New Roman"/>
                <a:cs typeface="Times New Roman"/>
              </a:rPr>
              <a:t>complexity,</a:t>
            </a:r>
            <a:r>
              <a:rPr sz="1200" spc="-5" dirty="0">
                <a:latin typeface="Times New Roman"/>
                <a:cs typeface="Times New Roman"/>
              </a:rPr>
              <a:t> requiring</a:t>
            </a:r>
            <a:r>
              <a:rPr sz="1200" dirty="0">
                <a:latin typeface="Times New Roman"/>
                <a:cs typeface="Times New Roman"/>
              </a:rPr>
              <a:t> </a:t>
            </a:r>
            <a:r>
              <a:rPr sz="1200" spc="5" dirty="0">
                <a:latin typeface="Times New Roman"/>
                <a:cs typeface="Times New Roman"/>
              </a:rPr>
              <a:t>careful </a:t>
            </a:r>
            <a:r>
              <a:rPr sz="1200" spc="-285" dirty="0">
                <a:latin typeface="Times New Roman"/>
                <a:cs typeface="Times New Roman"/>
              </a:rPr>
              <a:t> </a:t>
            </a:r>
            <a:r>
              <a:rPr sz="1200" spc="-5" dirty="0">
                <a:latin typeface="Times New Roman"/>
                <a:cs typeface="Times New Roman"/>
              </a:rPr>
              <a:t>synchronization</a:t>
            </a:r>
            <a:r>
              <a:rPr sz="1200" spc="-2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error</a:t>
            </a:r>
            <a:r>
              <a:rPr sz="1200" spc="-5" dirty="0">
                <a:latin typeface="Times New Roman"/>
                <a:cs typeface="Times New Roman"/>
              </a:rPr>
              <a:t> </a:t>
            </a:r>
            <a:r>
              <a:rPr sz="1200" spc="-10" dirty="0">
                <a:latin typeface="Times New Roman"/>
                <a:cs typeface="Times New Roman"/>
              </a:rPr>
              <a:t>handling.</a:t>
            </a:r>
            <a:endParaRPr sz="1200" dirty="0">
              <a:latin typeface="Times New Roman"/>
              <a:cs typeface="Times New Roman"/>
            </a:endParaRPr>
          </a:p>
        </p:txBody>
      </p:sp>
      <p:sp>
        <p:nvSpPr>
          <p:cNvPr id="3" name="object 3"/>
          <p:cNvSpPr txBox="1"/>
          <p:nvPr/>
        </p:nvSpPr>
        <p:spPr>
          <a:xfrm>
            <a:off x="837996" y="1865502"/>
            <a:ext cx="6083300" cy="8014245"/>
          </a:xfrm>
          <a:prstGeom prst="rect">
            <a:avLst/>
          </a:prstGeom>
        </p:spPr>
        <p:txBody>
          <a:bodyPr vert="horz" wrap="square" lIns="0" tIns="13335" rIns="0" bIns="0" rtlCol="0">
            <a:spAutoFit/>
          </a:bodyPr>
          <a:lstStyle/>
          <a:p>
            <a:pPr marL="12700" algn="just">
              <a:lnSpc>
                <a:spcPct val="100000"/>
              </a:lnSpc>
              <a:spcBef>
                <a:spcPts val="105"/>
              </a:spcBef>
            </a:pPr>
            <a:r>
              <a:rPr sz="1600" b="1" spc="-5" dirty="0">
                <a:latin typeface="Times New Roman"/>
                <a:cs typeface="Times New Roman"/>
              </a:rPr>
              <a:t>3.2</a:t>
            </a:r>
            <a:r>
              <a:rPr sz="1600" b="1" dirty="0">
                <a:latin typeface="Times New Roman"/>
                <a:cs typeface="Times New Roman"/>
              </a:rPr>
              <a:t> </a:t>
            </a:r>
            <a:r>
              <a:rPr sz="1600" b="1" spc="-10" dirty="0">
                <a:latin typeface="Times New Roman"/>
                <a:cs typeface="Times New Roman"/>
              </a:rPr>
              <a:t>Software </a:t>
            </a:r>
            <a:r>
              <a:rPr sz="1600" b="1" spc="-5" dirty="0">
                <a:latin typeface="Times New Roman"/>
                <a:cs typeface="Times New Roman"/>
              </a:rPr>
              <a:t>Requirements:</a:t>
            </a:r>
            <a:endParaRPr sz="1600" dirty="0">
              <a:latin typeface="Times New Roman"/>
              <a:cs typeface="Times New Roman"/>
            </a:endParaRPr>
          </a:p>
          <a:p>
            <a:pPr algn="just">
              <a:lnSpc>
                <a:spcPct val="100000"/>
              </a:lnSpc>
              <a:spcBef>
                <a:spcPts val="25"/>
              </a:spcBef>
            </a:pPr>
            <a:endParaRPr sz="1800" dirty="0">
              <a:latin typeface="Times New Roman"/>
              <a:cs typeface="Times New Roman"/>
            </a:endParaRPr>
          </a:p>
          <a:p>
            <a:pPr marL="12700" marR="5715" algn="just">
              <a:lnSpc>
                <a:spcPct val="143900"/>
              </a:lnSpc>
              <a:spcBef>
                <a:spcPts val="5"/>
              </a:spcBef>
            </a:pPr>
            <a:r>
              <a:rPr sz="1200" spc="-10" dirty="0">
                <a:latin typeface="Times New Roman"/>
                <a:cs typeface="Times New Roman"/>
              </a:rPr>
              <a:t>The </a:t>
            </a:r>
            <a:r>
              <a:rPr sz="1200" spc="-5" dirty="0">
                <a:latin typeface="Times New Roman"/>
                <a:cs typeface="Times New Roman"/>
              </a:rPr>
              <a:t>project </a:t>
            </a:r>
            <a:r>
              <a:rPr sz="1200" spc="-10" dirty="0">
                <a:latin typeface="Times New Roman"/>
                <a:cs typeface="Times New Roman"/>
              </a:rPr>
              <a:t>aims </a:t>
            </a:r>
            <a:r>
              <a:rPr sz="1200" spc="10" dirty="0">
                <a:latin typeface="Times New Roman"/>
                <a:cs typeface="Times New Roman"/>
              </a:rPr>
              <a:t>to </a:t>
            </a:r>
            <a:r>
              <a:rPr sz="1200" spc="-5" dirty="0">
                <a:latin typeface="Times New Roman"/>
                <a:cs typeface="Times New Roman"/>
              </a:rPr>
              <a:t>overcome </a:t>
            </a:r>
            <a:r>
              <a:rPr sz="1200" dirty="0">
                <a:latin typeface="Times New Roman"/>
                <a:cs typeface="Times New Roman"/>
              </a:rPr>
              <a:t>these </a:t>
            </a:r>
            <a:r>
              <a:rPr sz="1200" spc="-5" dirty="0">
                <a:latin typeface="Times New Roman"/>
                <a:cs typeface="Times New Roman"/>
              </a:rPr>
              <a:t>challenges </a:t>
            </a:r>
            <a:r>
              <a:rPr sz="1200" dirty="0">
                <a:latin typeface="Times New Roman"/>
                <a:cs typeface="Times New Roman"/>
              </a:rPr>
              <a:t>to </a:t>
            </a:r>
            <a:r>
              <a:rPr sz="1200" spc="-10" dirty="0">
                <a:latin typeface="Times New Roman"/>
                <a:cs typeface="Times New Roman"/>
              </a:rPr>
              <a:t>deliver </a:t>
            </a:r>
            <a:r>
              <a:rPr sz="1200" dirty="0">
                <a:latin typeface="Times New Roman"/>
                <a:cs typeface="Times New Roman"/>
              </a:rPr>
              <a:t>a </a:t>
            </a:r>
            <a:r>
              <a:rPr sz="1200" spc="-5" dirty="0">
                <a:latin typeface="Times New Roman"/>
                <a:cs typeface="Times New Roman"/>
              </a:rPr>
              <a:t>robust </a:t>
            </a:r>
            <a:r>
              <a:rPr sz="1200" spc="-10" dirty="0">
                <a:latin typeface="Times New Roman"/>
                <a:cs typeface="Times New Roman"/>
              </a:rPr>
              <a:t>and </a:t>
            </a:r>
            <a:r>
              <a:rPr sz="1200" dirty="0">
                <a:latin typeface="Times New Roman"/>
                <a:cs typeface="Times New Roman"/>
              </a:rPr>
              <a:t>user-friendly </a:t>
            </a:r>
            <a:r>
              <a:rPr sz="1200" spc="-5" dirty="0">
                <a:latin typeface="Times New Roman"/>
                <a:cs typeface="Times New Roman"/>
              </a:rPr>
              <a:t>solution </a:t>
            </a:r>
            <a:r>
              <a:rPr sz="1200" dirty="0">
                <a:latin typeface="Times New Roman"/>
                <a:cs typeface="Times New Roman"/>
              </a:rPr>
              <a:t>for </a:t>
            </a:r>
            <a:r>
              <a:rPr sz="1200" spc="5" dirty="0">
                <a:latin typeface="Times New Roman"/>
                <a:cs typeface="Times New Roman"/>
              </a:rPr>
              <a:t> </a:t>
            </a:r>
            <a:r>
              <a:rPr sz="1200" spc="-5" dirty="0">
                <a:latin typeface="Times New Roman"/>
                <a:cs typeface="Times New Roman"/>
              </a:rPr>
              <a:t>summarizing</a:t>
            </a:r>
            <a:r>
              <a:rPr sz="1200"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spc="-10" dirty="0">
                <a:latin typeface="Times New Roman"/>
                <a:cs typeface="Times New Roman"/>
              </a:rPr>
              <a:t>content</a:t>
            </a:r>
            <a:r>
              <a:rPr sz="1200" spc="-5" dirty="0">
                <a:latin typeface="Times New Roman"/>
                <a:cs typeface="Times New Roman"/>
              </a:rPr>
              <a:t> </a:t>
            </a:r>
            <a:r>
              <a:rPr sz="1200" dirty="0">
                <a:latin typeface="Times New Roman"/>
                <a:cs typeface="Times New Roman"/>
              </a:rPr>
              <a:t>from</a:t>
            </a:r>
            <a:r>
              <a:rPr sz="1200" spc="5" dirty="0">
                <a:latin typeface="Times New Roman"/>
                <a:cs typeface="Times New Roman"/>
              </a:rPr>
              <a:t> </a:t>
            </a:r>
            <a:r>
              <a:rPr sz="1200" spc="-5" dirty="0">
                <a:latin typeface="Times New Roman"/>
                <a:cs typeface="Times New Roman"/>
              </a:rPr>
              <a:t>various</a:t>
            </a:r>
            <a:r>
              <a:rPr sz="1200" dirty="0">
                <a:latin typeface="Times New Roman"/>
                <a:cs typeface="Times New Roman"/>
              </a:rPr>
              <a:t> </a:t>
            </a:r>
            <a:r>
              <a:rPr sz="1200" spc="-5" dirty="0">
                <a:latin typeface="Times New Roman"/>
                <a:cs typeface="Times New Roman"/>
              </a:rPr>
              <a:t>sources.</a:t>
            </a:r>
            <a:r>
              <a:rPr sz="1200" dirty="0">
                <a:latin typeface="Times New Roman"/>
                <a:cs typeface="Times New Roman"/>
              </a:rPr>
              <a:t> </a:t>
            </a:r>
            <a:r>
              <a:rPr sz="1200" spc="-10" dirty="0">
                <a:latin typeface="Times New Roman"/>
                <a:cs typeface="Times New Roman"/>
              </a:rPr>
              <a:t>Addressing</a:t>
            </a:r>
            <a:r>
              <a:rPr sz="1200" spc="-5" dirty="0">
                <a:latin typeface="Times New Roman"/>
                <a:cs typeface="Times New Roman"/>
              </a:rPr>
              <a:t> these</a:t>
            </a:r>
            <a:r>
              <a:rPr sz="1200" dirty="0">
                <a:latin typeface="Times New Roman"/>
                <a:cs typeface="Times New Roman"/>
              </a:rPr>
              <a:t> </a:t>
            </a:r>
            <a:r>
              <a:rPr sz="1200" spc="-15" dirty="0">
                <a:latin typeface="Times New Roman"/>
                <a:cs typeface="Times New Roman"/>
              </a:rPr>
              <a:t>issues</a:t>
            </a:r>
            <a:r>
              <a:rPr sz="1200" spc="270" dirty="0">
                <a:latin typeface="Times New Roman"/>
                <a:cs typeface="Times New Roman"/>
              </a:rPr>
              <a:t> </a:t>
            </a:r>
            <a:r>
              <a:rPr sz="1200" spc="-5" dirty="0">
                <a:latin typeface="Times New Roman"/>
                <a:cs typeface="Times New Roman"/>
              </a:rPr>
              <a:t>will</a:t>
            </a:r>
            <a:r>
              <a:rPr sz="1200" spc="290" dirty="0">
                <a:latin typeface="Times New Roman"/>
                <a:cs typeface="Times New Roman"/>
              </a:rPr>
              <a:t> </a:t>
            </a:r>
            <a:r>
              <a:rPr sz="1200" dirty="0">
                <a:latin typeface="Times New Roman"/>
                <a:cs typeface="Times New Roman"/>
              </a:rPr>
              <a:t>enhance</a:t>
            </a:r>
            <a:r>
              <a:rPr sz="1200" spc="300"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10" dirty="0">
                <a:latin typeface="Times New Roman"/>
                <a:cs typeface="Times New Roman"/>
              </a:rPr>
              <a:t>system's </a:t>
            </a:r>
            <a:r>
              <a:rPr sz="1200" spc="-5" dirty="0">
                <a:latin typeface="Times New Roman"/>
                <a:cs typeface="Times New Roman"/>
              </a:rPr>
              <a:t>accuracy, reliability, and </a:t>
            </a:r>
            <a:r>
              <a:rPr sz="1200" dirty="0">
                <a:latin typeface="Times New Roman"/>
                <a:cs typeface="Times New Roman"/>
              </a:rPr>
              <a:t>overall </a:t>
            </a:r>
            <a:r>
              <a:rPr sz="1200" spc="-5" dirty="0">
                <a:latin typeface="Times New Roman"/>
                <a:cs typeface="Times New Roman"/>
              </a:rPr>
              <a:t>performance, </a:t>
            </a:r>
            <a:r>
              <a:rPr sz="1200" spc="-10" dirty="0">
                <a:latin typeface="Times New Roman"/>
                <a:cs typeface="Times New Roman"/>
              </a:rPr>
              <a:t>providing </a:t>
            </a:r>
            <a:r>
              <a:rPr sz="1200" dirty="0">
                <a:latin typeface="Times New Roman"/>
                <a:cs typeface="Times New Roman"/>
              </a:rPr>
              <a:t>users with </a:t>
            </a:r>
            <a:r>
              <a:rPr sz="1200" spc="5" dirty="0">
                <a:latin typeface="Times New Roman"/>
                <a:cs typeface="Times New Roman"/>
              </a:rPr>
              <a:t>an </a:t>
            </a:r>
            <a:r>
              <a:rPr sz="1200" spc="-5" dirty="0">
                <a:latin typeface="Times New Roman"/>
                <a:cs typeface="Times New Roman"/>
              </a:rPr>
              <a:t>effective </a:t>
            </a:r>
            <a:r>
              <a:rPr sz="1200" spc="5" dirty="0">
                <a:latin typeface="Times New Roman"/>
                <a:cs typeface="Times New Roman"/>
              </a:rPr>
              <a:t>tool </a:t>
            </a:r>
            <a:r>
              <a:rPr sz="1200" spc="-10" dirty="0">
                <a:latin typeface="Times New Roman"/>
                <a:cs typeface="Times New Roman"/>
              </a:rPr>
              <a:t>for </a:t>
            </a:r>
            <a:r>
              <a:rPr sz="1200" spc="-5" dirty="0">
                <a:latin typeface="Times New Roman"/>
                <a:cs typeface="Times New Roman"/>
              </a:rPr>
              <a:t> extracting</a:t>
            </a:r>
            <a:r>
              <a:rPr sz="1200" spc="10" dirty="0">
                <a:latin typeface="Times New Roman"/>
                <a:cs typeface="Times New Roman"/>
              </a:rPr>
              <a:t> </a:t>
            </a:r>
            <a:r>
              <a:rPr sz="1200" spc="-5" dirty="0">
                <a:latin typeface="Times New Roman"/>
                <a:cs typeface="Times New Roman"/>
              </a:rPr>
              <a:t>valuable</a:t>
            </a:r>
            <a:r>
              <a:rPr sz="1200" spc="30" dirty="0">
                <a:latin typeface="Times New Roman"/>
                <a:cs typeface="Times New Roman"/>
              </a:rPr>
              <a:t> </a:t>
            </a:r>
            <a:r>
              <a:rPr sz="1200" spc="-10" dirty="0">
                <a:latin typeface="Times New Roman"/>
                <a:cs typeface="Times New Roman"/>
              </a:rPr>
              <a:t>insights</a:t>
            </a:r>
            <a:r>
              <a:rPr sz="1200" spc="20" dirty="0">
                <a:latin typeface="Times New Roman"/>
                <a:cs typeface="Times New Roman"/>
              </a:rPr>
              <a:t> </a:t>
            </a:r>
            <a:r>
              <a:rPr sz="1200" spc="-5" dirty="0">
                <a:latin typeface="Times New Roman"/>
                <a:cs typeface="Times New Roman"/>
              </a:rPr>
              <a:t>from</a:t>
            </a:r>
            <a:r>
              <a:rPr sz="1200" spc="-3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dirty="0">
                <a:latin typeface="Times New Roman"/>
                <a:cs typeface="Times New Roman"/>
              </a:rPr>
              <a:t>data.</a:t>
            </a:r>
          </a:p>
          <a:p>
            <a:pPr algn="just">
              <a:lnSpc>
                <a:spcPct val="100000"/>
              </a:lnSpc>
              <a:spcBef>
                <a:spcPts val="25"/>
              </a:spcBef>
            </a:pPr>
            <a:endParaRPr sz="1750" dirty="0">
              <a:latin typeface="Times New Roman"/>
              <a:cs typeface="Times New Roman"/>
            </a:endParaRPr>
          </a:p>
          <a:p>
            <a:pPr marL="241300" marR="10160" indent="-228600" algn="just">
              <a:lnSpc>
                <a:spcPct val="145000"/>
              </a:lnSpc>
              <a:spcBef>
                <a:spcPts val="5"/>
              </a:spcBef>
              <a:buAutoNum type="arabicPeriod"/>
              <a:tabLst>
                <a:tab pos="241300" algn="l"/>
              </a:tabLst>
            </a:pPr>
            <a:r>
              <a:rPr sz="1200" b="1" spc="-5" dirty="0">
                <a:latin typeface="Times New Roman"/>
                <a:cs typeface="Times New Roman"/>
              </a:rPr>
              <a:t>Python</a:t>
            </a:r>
            <a:r>
              <a:rPr sz="1200" b="1" dirty="0">
                <a:latin typeface="Times New Roman"/>
                <a:cs typeface="Times New Roman"/>
              </a:rPr>
              <a:t> </a:t>
            </a:r>
            <a:r>
              <a:rPr sz="1200" b="1" spc="-5" dirty="0">
                <a:latin typeface="Times New Roman"/>
                <a:cs typeface="Times New Roman"/>
              </a:rPr>
              <a:t>3.x:</a:t>
            </a:r>
            <a:r>
              <a:rPr sz="1200" b="1" dirty="0">
                <a:latin typeface="Times New Roman"/>
                <a:cs typeface="Times New Roman"/>
              </a:rPr>
              <a:t> </a:t>
            </a:r>
            <a:r>
              <a:rPr sz="1200" spc="-10" dirty="0">
                <a:latin typeface="Times New Roman"/>
                <a:cs typeface="Times New Roman"/>
              </a:rPr>
              <a:t>The</a:t>
            </a:r>
            <a:r>
              <a:rPr sz="1200" spc="-5" dirty="0">
                <a:latin typeface="Times New Roman"/>
                <a:cs typeface="Times New Roman"/>
              </a:rPr>
              <a:t> project</a:t>
            </a:r>
            <a:r>
              <a:rPr sz="1200" dirty="0">
                <a:latin typeface="Times New Roman"/>
                <a:cs typeface="Times New Roman"/>
              </a:rPr>
              <a:t> </a:t>
            </a:r>
            <a:r>
              <a:rPr sz="1200" spc="-30" dirty="0">
                <a:latin typeface="Times New Roman"/>
                <a:cs typeface="Times New Roman"/>
              </a:rPr>
              <a:t>is</a:t>
            </a:r>
            <a:r>
              <a:rPr sz="1200" spc="-25" dirty="0">
                <a:latin typeface="Times New Roman"/>
                <a:cs typeface="Times New Roman"/>
              </a:rPr>
              <a:t> </a:t>
            </a:r>
            <a:r>
              <a:rPr sz="1200" spc="-5" dirty="0">
                <a:latin typeface="Times New Roman"/>
                <a:cs typeface="Times New Roman"/>
              </a:rPr>
              <a:t>developed</a:t>
            </a:r>
            <a:r>
              <a:rPr sz="1200" dirty="0">
                <a:latin typeface="Times New Roman"/>
                <a:cs typeface="Times New Roman"/>
              </a:rPr>
              <a:t> </a:t>
            </a:r>
            <a:r>
              <a:rPr sz="1200" spc="-5" dirty="0">
                <a:latin typeface="Times New Roman"/>
                <a:cs typeface="Times New Roman"/>
              </a:rPr>
              <a:t>using</a:t>
            </a:r>
            <a:r>
              <a:rPr sz="1200" dirty="0">
                <a:latin typeface="Times New Roman"/>
                <a:cs typeface="Times New Roman"/>
              </a:rPr>
              <a:t> </a:t>
            </a:r>
            <a:r>
              <a:rPr sz="1200" spc="-5" dirty="0">
                <a:latin typeface="Times New Roman"/>
                <a:cs typeface="Times New Roman"/>
              </a:rPr>
              <a:t>Python,</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compatibility</a:t>
            </a:r>
            <a:r>
              <a:rPr sz="1200" dirty="0">
                <a:latin typeface="Times New Roman"/>
                <a:cs typeface="Times New Roman"/>
              </a:rPr>
              <a:t> with </a:t>
            </a:r>
            <a:r>
              <a:rPr sz="1200" spc="-5" dirty="0">
                <a:latin typeface="Times New Roman"/>
                <a:cs typeface="Times New Roman"/>
              </a:rPr>
              <a:t>Python</a:t>
            </a:r>
            <a:r>
              <a:rPr sz="1200" dirty="0">
                <a:latin typeface="Times New Roman"/>
                <a:cs typeface="Times New Roman"/>
              </a:rPr>
              <a:t> </a:t>
            </a:r>
            <a:r>
              <a:rPr sz="1200" spc="10" dirty="0">
                <a:latin typeface="Times New Roman"/>
                <a:cs typeface="Times New Roman"/>
              </a:rPr>
              <a:t>3.x</a:t>
            </a:r>
            <a:r>
              <a:rPr sz="1200" spc="15" dirty="0">
                <a:latin typeface="Times New Roman"/>
                <a:cs typeface="Times New Roman"/>
              </a:rPr>
              <a:t> </a:t>
            </a:r>
            <a:r>
              <a:rPr sz="1200" spc="-5" dirty="0">
                <a:latin typeface="Times New Roman"/>
                <a:cs typeface="Times New Roman"/>
              </a:rPr>
              <a:t>is </a:t>
            </a:r>
            <a:r>
              <a:rPr sz="1200" spc="-285" dirty="0">
                <a:latin typeface="Times New Roman"/>
                <a:cs typeface="Times New Roman"/>
              </a:rPr>
              <a:t> </a:t>
            </a:r>
            <a:r>
              <a:rPr sz="1200" spc="-5" dirty="0">
                <a:latin typeface="Times New Roman"/>
                <a:cs typeface="Times New Roman"/>
              </a:rPr>
              <a:t>essential</a:t>
            </a:r>
            <a:r>
              <a:rPr sz="1200" spc="5"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10" dirty="0">
                <a:latin typeface="Times New Roman"/>
                <a:cs typeface="Times New Roman"/>
              </a:rPr>
              <a:t>running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application.</a:t>
            </a:r>
            <a:endParaRPr sz="1200" dirty="0">
              <a:latin typeface="Times New Roman"/>
              <a:cs typeface="Times New Roman"/>
            </a:endParaRPr>
          </a:p>
          <a:p>
            <a:pPr algn="just">
              <a:lnSpc>
                <a:spcPct val="100000"/>
              </a:lnSpc>
              <a:spcBef>
                <a:spcPts val="45"/>
              </a:spcBef>
              <a:buFont typeface="Times New Roman"/>
              <a:buAutoNum type="arabicPeriod"/>
            </a:pPr>
            <a:endParaRPr sz="1750" dirty="0">
              <a:latin typeface="Times New Roman"/>
              <a:cs typeface="Times New Roman"/>
            </a:endParaRPr>
          </a:p>
          <a:p>
            <a:pPr marL="241300" marR="8890" indent="-228600" algn="just">
              <a:lnSpc>
                <a:spcPct val="143500"/>
              </a:lnSpc>
              <a:buAutoNum type="arabicPeriod"/>
              <a:tabLst>
                <a:tab pos="241300" algn="l"/>
              </a:tabLst>
            </a:pPr>
            <a:r>
              <a:rPr sz="1200" b="1" spc="-10" dirty="0">
                <a:latin typeface="Times New Roman"/>
                <a:cs typeface="Times New Roman"/>
              </a:rPr>
              <a:t>Flask:</a:t>
            </a:r>
            <a:r>
              <a:rPr sz="1200" b="1" spc="55" dirty="0">
                <a:latin typeface="Times New Roman"/>
                <a:cs typeface="Times New Roman"/>
              </a:rPr>
              <a:t> </a:t>
            </a:r>
            <a:r>
              <a:rPr sz="1200" spc="-5" dirty="0">
                <a:latin typeface="Times New Roman"/>
                <a:cs typeface="Times New Roman"/>
              </a:rPr>
              <a:t>A</a:t>
            </a:r>
            <a:r>
              <a:rPr sz="1200" spc="5" dirty="0">
                <a:latin typeface="Times New Roman"/>
                <a:cs typeface="Times New Roman"/>
              </a:rPr>
              <a:t> </a:t>
            </a:r>
            <a:r>
              <a:rPr sz="1200" spc="-5" dirty="0">
                <a:latin typeface="Times New Roman"/>
                <a:cs typeface="Times New Roman"/>
              </a:rPr>
              <a:t>web</a:t>
            </a:r>
            <a:r>
              <a:rPr sz="1200" spc="5" dirty="0">
                <a:latin typeface="Times New Roman"/>
                <a:cs typeface="Times New Roman"/>
              </a:rPr>
              <a:t> </a:t>
            </a:r>
            <a:r>
              <a:rPr sz="1200" spc="-5" dirty="0">
                <a:latin typeface="Times New Roman"/>
                <a:cs typeface="Times New Roman"/>
              </a:rPr>
              <a:t>framework</a:t>
            </a:r>
            <a:r>
              <a:rPr sz="1200" spc="3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10" dirty="0">
                <a:latin typeface="Times New Roman"/>
                <a:cs typeface="Times New Roman"/>
              </a:rPr>
              <a:t>Python,</a:t>
            </a:r>
            <a:r>
              <a:rPr sz="1200" spc="45" dirty="0">
                <a:latin typeface="Times New Roman"/>
                <a:cs typeface="Times New Roman"/>
              </a:rPr>
              <a:t> </a:t>
            </a:r>
            <a:r>
              <a:rPr sz="1200" spc="-10" dirty="0">
                <a:latin typeface="Times New Roman"/>
                <a:cs typeface="Times New Roman"/>
              </a:rPr>
              <a:t>Flask</a:t>
            </a:r>
            <a:r>
              <a:rPr sz="1200" spc="65" dirty="0">
                <a:latin typeface="Times New Roman"/>
                <a:cs typeface="Times New Roman"/>
              </a:rPr>
              <a:t> </a:t>
            </a:r>
            <a:r>
              <a:rPr sz="1200" spc="-30" dirty="0">
                <a:latin typeface="Times New Roman"/>
                <a:cs typeface="Times New Roman"/>
              </a:rPr>
              <a:t>is</a:t>
            </a:r>
            <a:r>
              <a:rPr sz="1200" spc="65" dirty="0">
                <a:latin typeface="Times New Roman"/>
                <a:cs typeface="Times New Roman"/>
              </a:rPr>
              <a:t> </a:t>
            </a:r>
            <a:r>
              <a:rPr sz="1200" spc="-5" dirty="0">
                <a:latin typeface="Times New Roman"/>
                <a:cs typeface="Times New Roman"/>
              </a:rPr>
              <a:t>used</a:t>
            </a:r>
            <a:r>
              <a:rPr sz="1200" spc="5" dirty="0">
                <a:latin typeface="Times New Roman"/>
                <a:cs typeface="Times New Roman"/>
              </a:rPr>
              <a:t> </a:t>
            </a:r>
            <a:r>
              <a:rPr sz="1200" dirty="0">
                <a:latin typeface="Times New Roman"/>
                <a:cs typeface="Times New Roman"/>
              </a:rPr>
              <a:t>to</a:t>
            </a:r>
            <a:r>
              <a:rPr sz="1200" spc="30" dirty="0">
                <a:latin typeface="Times New Roman"/>
                <a:cs typeface="Times New Roman"/>
              </a:rPr>
              <a:t> </a:t>
            </a:r>
            <a:r>
              <a:rPr sz="1200" spc="-5" dirty="0">
                <a:latin typeface="Times New Roman"/>
                <a:cs typeface="Times New Roman"/>
              </a:rPr>
              <a:t>create</a:t>
            </a:r>
            <a:r>
              <a:rPr sz="1200" spc="270" dirty="0">
                <a:latin typeface="Times New Roman"/>
                <a:cs typeface="Times New Roman"/>
              </a:rPr>
              <a:t> </a:t>
            </a:r>
            <a:r>
              <a:rPr sz="1200" dirty="0">
                <a:latin typeface="Times New Roman"/>
                <a:cs typeface="Times New Roman"/>
              </a:rPr>
              <a:t>the</a:t>
            </a:r>
            <a:r>
              <a:rPr sz="1200" spc="20" dirty="0">
                <a:latin typeface="Times New Roman"/>
                <a:cs typeface="Times New Roman"/>
              </a:rPr>
              <a:t> </a:t>
            </a:r>
            <a:r>
              <a:rPr sz="1200" spc="-5" dirty="0">
                <a:latin typeface="Times New Roman"/>
                <a:cs typeface="Times New Roman"/>
              </a:rPr>
              <a:t>web</a:t>
            </a:r>
            <a:r>
              <a:rPr sz="1200" spc="5" dirty="0">
                <a:latin typeface="Times New Roman"/>
                <a:cs typeface="Times New Roman"/>
              </a:rPr>
              <a:t> </a:t>
            </a:r>
            <a:r>
              <a:rPr sz="1200" spc="-10" dirty="0">
                <a:latin typeface="Times New Roman"/>
                <a:cs typeface="Times New Roman"/>
              </a:rPr>
              <a:t>interface</a:t>
            </a:r>
            <a:r>
              <a:rPr sz="1200" spc="60" dirty="0">
                <a:latin typeface="Times New Roman"/>
                <a:cs typeface="Times New Roman"/>
              </a:rPr>
              <a:t> </a:t>
            </a:r>
            <a:r>
              <a:rPr sz="1200" spc="-10" dirty="0">
                <a:latin typeface="Times New Roman"/>
                <a:cs typeface="Times New Roman"/>
              </a:rPr>
              <a:t>for</a:t>
            </a:r>
            <a:r>
              <a:rPr sz="1200" spc="45" dirty="0">
                <a:latin typeface="Times New Roman"/>
                <a:cs typeface="Times New Roman"/>
              </a:rPr>
              <a:t> </a:t>
            </a:r>
            <a:r>
              <a:rPr sz="1200" spc="-5" dirty="0">
                <a:latin typeface="Times New Roman"/>
                <a:cs typeface="Times New Roman"/>
              </a:rPr>
              <a:t>user </a:t>
            </a:r>
            <a:r>
              <a:rPr sz="1200" spc="-285" dirty="0">
                <a:latin typeface="Times New Roman"/>
                <a:cs typeface="Times New Roman"/>
              </a:rPr>
              <a:t> </a:t>
            </a:r>
            <a:r>
              <a:rPr sz="1200" spc="-5" dirty="0">
                <a:latin typeface="Times New Roman"/>
                <a:cs typeface="Times New Roman"/>
              </a:rPr>
              <a:t>interaction.</a:t>
            </a:r>
            <a:r>
              <a:rPr sz="1200" spc="20" dirty="0">
                <a:latin typeface="Times New Roman"/>
                <a:cs typeface="Times New Roman"/>
              </a:rPr>
              <a:t> </a:t>
            </a:r>
            <a:r>
              <a:rPr sz="1200" spc="-5" dirty="0">
                <a:latin typeface="Times New Roman"/>
                <a:cs typeface="Times New Roman"/>
              </a:rPr>
              <a:t>Ensure</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Flask</a:t>
            </a:r>
            <a:r>
              <a:rPr sz="1200" spc="30" dirty="0">
                <a:latin typeface="Times New Roman"/>
                <a:cs typeface="Times New Roman"/>
              </a:rPr>
              <a:t> </a:t>
            </a:r>
            <a:r>
              <a:rPr sz="1200" spc="-5" dirty="0">
                <a:latin typeface="Times New Roman"/>
                <a:cs typeface="Times New Roman"/>
              </a:rPr>
              <a:t>library</a:t>
            </a:r>
            <a:r>
              <a:rPr sz="1200" spc="-15" dirty="0">
                <a:latin typeface="Times New Roman"/>
                <a:cs typeface="Times New Roman"/>
              </a:rPr>
              <a:t> is</a:t>
            </a:r>
            <a:r>
              <a:rPr sz="1200" spc="20" dirty="0">
                <a:latin typeface="Times New Roman"/>
                <a:cs typeface="Times New Roman"/>
              </a:rPr>
              <a:t> </a:t>
            </a:r>
            <a:r>
              <a:rPr sz="1200" spc="-5" dirty="0">
                <a:latin typeface="Times New Roman"/>
                <a:cs typeface="Times New Roman"/>
              </a:rPr>
              <a:t>installed</a:t>
            </a:r>
            <a:r>
              <a:rPr sz="1200" spc="10" dirty="0">
                <a:latin typeface="Times New Roman"/>
                <a:cs typeface="Times New Roman"/>
              </a:rPr>
              <a:t> to</a:t>
            </a:r>
            <a:r>
              <a:rPr sz="1200" spc="-15" dirty="0">
                <a:latin typeface="Times New Roman"/>
                <a:cs typeface="Times New Roman"/>
              </a:rPr>
              <a:t> </a:t>
            </a:r>
            <a:r>
              <a:rPr sz="1200" spc="-10" dirty="0">
                <a:latin typeface="Times New Roman"/>
                <a:cs typeface="Times New Roman"/>
              </a:rPr>
              <a:t>enable</a:t>
            </a:r>
            <a:r>
              <a:rPr sz="1200" spc="5" dirty="0">
                <a:latin typeface="Times New Roman"/>
                <a:cs typeface="Times New Roman"/>
              </a:rPr>
              <a:t> </a:t>
            </a:r>
            <a:r>
              <a:rPr sz="1200" dirty="0">
                <a:latin typeface="Times New Roman"/>
                <a:cs typeface="Times New Roman"/>
              </a:rPr>
              <a:t>web</a:t>
            </a:r>
            <a:r>
              <a:rPr sz="1200" spc="10" dirty="0">
                <a:latin typeface="Times New Roman"/>
                <a:cs typeface="Times New Roman"/>
              </a:rPr>
              <a:t> </a:t>
            </a:r>
            <a:r>
              <a:rPr sz="1200" spc="-5" dirty="0">
                <a:latin typeface="Times New Roman"/>
                <a:cs typeface="Times New Roman"/>
              </a:rPr>
              <a:t>functionalities.</a:t>
            </a:r>
            <a:endParaRPr sz="1200" dirty="0">
              <a:latin typeface="Times New Roman"/>
              <a:cs typeface="Times New Roman"/>
            </a:endParaRPr>
          </a:p>
          <a:p>
            <a:pPr algn="just">
              <a:lnSpc>
                <a:spcPct val="100000"/>
              </a:lnSpc>
              <a:spcBef>
                <a:spcPts val="20"/>
              </a:spcBef>
              <a:buFont typeface="Times New Roman"/>
              <a:buAutoNum type="arabicPeriod"/>
            </a:pPr>
            <a:endParaRPr sz="1800" dirty="0">
              <a:latin typeface="Times New Roman"/>
              <a:cs typeface="Times New Roman"/>
            </a:endParaRPr>
          </a:p>
          <a:p>
            <a:pPr marL="241300" marR="13970" indent="-228600" algn="just">
              <a:lnSpc>
                <a:spcPct val="143300"/>
              </a:lnSpc>
              <a:buAutoNum type="arabicPeriod"/>
              <a:tabLst>
                <a:tab pos="241300" algn="l"/>
              </a:tabLst>
            </a:pPr>
            <a:r>
              <a:rPr sz="1200" b="1" spc="-5" dirty="0">
                <a:latin typeface="Times New Roman"/>
                <a:cs typeface="Times New Roman"/>
              </a:rPr>
              <a:t>MoviePy:</a:t>
            </a:r>
            <a:r>
              <a:rPr sz="1200" b="1" spc="170" dirty="0">
                <a:latin typeface="Times New Roman"/>
                <a:cs typeface="Times New Roman"/>
              </a:rPr>
              <a:t> </a:t>
            </a:r>
            <a:r>
              <a:rPr sz="1200" spc="-5" dirty="0">
                <a:latin typeface="Times New Roman"/>
                <a:cs typeface="Times New Roman"/>
              </a:rPr>
              <a:t>This</a:t>
            </a:r>
            <a:r>
              <a:rPr sz="1200" spc="195" dirty="0">
                <a:latin typeface="Times New Roman"/>
                <a:cs typeface="Times New Roman"/>
              </a:rPr>
              <a:t> </a:t>
            </a:r>
            <a:r>
              <a:rPr sz="1200" spc="-5" dirty="0">
                <a:latin typeface="Times New Roman"/>
                <a:cs typeface="Times New Roman"/>
              </a:rPr>
              <a:t>library</a:t>
            </a:r>
            <a:r>
              <a:rPr sz="1200" spc="160" dirty="0">
                <a:latin typeface="Times New Roman"/>
                <a:cs typeface="Times New Roman"/>
              </a:rPr>
              <a:t> </a:t>
            </a:r>
            <a:r>
              <a:rPr sz="1200" spc="-15" dirty="0">
                <a:latin typeface="Times New Roman"/>
                <a:cs typeface="Times New Roman"/>
              </a:rPr>
              <a:t>is</a:t>
            </a:r>
            <a:r>
              <a:rPr sz="1200" spc="170" dirty="0">
                <a:latin typeface="Times New Roman"/>
                <a:cs typeface="Times New Roman"/>
              </a:rPr>
              <a:t> </a:t>
            </a:r>
            <a:r>
              <a:rPr sz="1200" spc="-5" dirty="0">
                <a:latin typeface="Times New Roman"/>
                <a:cs typeface="Times New Roman"/>
              </a:rPr>
              <a:t>employed</a:t>
            </a:r>
            <a:r>
              <a:rPr sz="1200" spc="204" dirty="0">
                <a:latin typeface="Times New Roman"/>
                <a:cs typeface="Times New Roman"/>
              </a:rPr>
              <a:t> </a:t>
            </a:r>
            <a:r>
              <a:rPr sz="1200" spc="-10" dirty="0">
                <a:latin typeface="Times New Roman"/>
                <a:cs typeface="Times New Roman"/>
              </a:rPr>
              <a:t>for</a:t>
            </a:r>
            <a:r>
              <a:rPr sz="1200" spc="195" dirty="0">
                <a:latin typeface="Times New Roman"/>
                <a:cs typeface="Times New Roman"/>
              </a:rPr>
              <a:t> </a:t>
            </a:r>
            <a:r>
              <a:rPr sz="1200" spc="-15" dirty="0">
                <a:latin typeface="Times New Roman"/>
                <a:cs typeface="Times New Roman"/>
              </a:rPr>
              <a:t>video</a:t>
            </a:r>
            <a:r>
              <a:rPr sz="1200" spc="204" dirty="0">
                <a:latin typeface="Times New Roman"/>
                <a:cs typeface="Times New Roman"/>
              </a:rPr>
              <a:t> </a:t>
            </a:r>
            <a:r>
              <a:rPr sz="1200" spc="-5" dirty="0">
                <a:latin typeface="Times New Roman"/>
                <a:cs typeface="Times New Roman"/>
              </a:rPr>
              <a:t>editing</a:t>
            </a:r>
            <a:r>
              <a:rPr sz="1200" spc="180" dirty="0">
                <a:latin typeface="Times New Roman"/>
                <a:cs typeface="Times New Roman"/>
              </a:rPr>
              <a:t> </a:t>
            </a:r>
            <a:r>
              <a:rPr sz="1200" spc="-5" dirty="0">
                <a:latin typeface="Times New Roman"/>
                <a:cs typeface="Times New Roman"/>
              </a:rPr>
              <a:t>tasks,</a:t>
            </a:r>
            <a:r>
              <a:rPr sz="1200" spc="195" dirty="0">
                <a:latin typeface="Times New Roman"/>
                <a:cs typeface="Times New Roman"/>
              </a:rPr>
              <a:t> </a:t>
            </a:r>
            <a:r>
              <a:rPr sz="1200" spc="-5" dirty="0">
                <a:latin typeface="Times New Roman"/>
                <a:cs typeface="Times New Roman"/>
              </a:rPr>
              <a:t>particularly</a:t>
            </a:r>
            <a:r>
              <a:rPr sz="1200" spc="160" dirty="0">
                <a:latin typeface="Times New Roman"/>
                <a:cs typeface="Times New Roman"/>
              </a:rPr>
              <a:t> </a:t>
            </a:r>
            <a:r>
              <a:rPr sz="1200" spc="-10" dirty="0">
                <a:latin typeface="Times New Roman"/>
                <a:cs typeface="Times New Roman"/>
              </a:rPr>
              <a:t>for</a:t>
            </a:r>
            <a:r>
              <a:rPr sz="1200" spc="195" dirty="0">
                <a:latin typeface="Times New Roman"/>
                <a:cs typeface="Times New Roman"/>
              </a:rPr>
              <a:t> </a:t>
            </a:r>
            <a:r>
              <a:rPr sz="1200" spc="-5" dirty="0">
                <a:latin typeface="Times New Roman"/>
                <a:cs typeface="Times New Roman"/>
              </a:rPr>
              <a:t>extracting</a:t>
            </a:r>
            <a:r>
              <a:rPr sz="1200" spc="180" dirty="0">
                <a:latin typeface="Times New Roman"/>
                <a:cs typeface="Times New Roman"/>
              </a:rPr>
              <a:t> </a:t>
            </a:r>
            <a:r>
              <a:rPr sz="1200" spc="-10" dirty="0">
                <a:latin typeface="Times New Roman"/>
                <a:cs typeface="Times New Roman"/>
              </a:rPr>
              <a:t>audio </a:t>
            </a:r>
            <a:r>
              <a:rPr sz="1200" spc="-285" dirty="0">
                <a:latin typeface="Times New Roman"/>
                <a:cs typeface="Times New Roman"/>
              </a:rPr>
              <a:t> </a:t>
            </a:r>
            <a:r>
              <a:rPr sz="1200" dirty="0">
                <a:latin typeface="Times New Roman"/>
                <a:cs typeface="Times New Roman"/>
              </a:rPr>
              <a:t>from</a:t>
            </a:r>
            <a:r>
              <a:rPr sz="1200" spc="-15" dirty="0">
                <a:latin typeface="Times New Roman"/>
                <a:cs typeface="Times New Roman"/>
              </a:rPr>
              <a:t> </a:t>
            </a:r>
            <a:r>
              <a:rPr sz="1200" spc="-10" dirty="0">
                <a:latin typeface="Times New Roman"/>
                <a:cs typeface="Times New Roman"/>
              </a:rPr>
              <a:t>video</a:t>
            </a:r>
            <a:r>
              <a:rPr sz="1200" spc="30" dirty="0">
                <a:latin typeface="Times New Roman"/>
                <a:cs typeface="Times New Roman"/>
              </a:rPr>
              <a:t> </a:t>
            </a:r>
            <a:r>
              <a:rPr sz="1200" spc="-10" dirty="0">
                <a:latin typeface="Times New Roman"/>
                <a:cs typeface="Times New Roman"/>
              </a:rPr>
              <a:t>files.</a:t>
            </a:r>
            <a:r>
              <a:rPr sz="1200" spc="20" dirty="0">
                <a:latin typeface="Times New Roman"/>
                <a:cs typeface="Times New Roman"/>
              </a:rPr>
              <a:t> </a:t>
            </a:r>
            <a:r>
              <a:rPr sz="1200" spc="-5" dirty="0">
                <a:latin typeface="Times New Roman"/>
                <a:cs typeface="Times New Roman"/>
              </a:rPr>
              <a:t>Install</a:t>
            </a:r>
            <a:r>
              <a:rPr sz="1200" spc="-15" dirty="0">
                <a:latin typeface="Times New Roman"/>
                <a:cs typeface="Times New Roman"/>
              </a:rPr>
              <a:t> </a:t>
            </a:r>
            <a:r>
              <a:rPr sz="1200" spc="-5" dirty="0">
                <a:latin typeface="Times New Roman"/>
                <a:cs typeface="Times New Roman"/>
              </a:rPr>
              <a:t>MoviePy</a:t>
            </a:r>
            <a:r>
              <a:rPr sz="1200" spc="-15"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spc="-10" dirty="0">
                <a:latin typeface="Times New Roman"/>
                <a:cs typeface="Times New Roman"/>
              </a:rPr>
              <a:t>handle</a:t>
            </a:r>
            <a:r>
              <a:rPr sz="1200" spc="35" dirty="0">
                <a:latin typeface="Times New Roman"/>
                <a:cs typeface="Times New Roman"/>
              </a:rPr>
              <a:t> </a:t>
            </a:r>
            <a:r>
              <a:rPr sz="1200" spc="-5" dirty="0">
                <a:latin typeface="Times New Roman"/>
                <a:cs typeface="Times New Roman"/>
              </a:rPr>
              <a:t>video-related</a:t>
            </a:r>
            <a:r>
              <a:rPr sz="1200" spc="10" dirty="0">
                <a:latin typeface="Times New Roman"/>
                <a:cs typeface="Times New Roman"/>
              </a:rPr>
              <a:t> </a:t>
            </a:r>
            <a:r>
              <a:rPr sz="1200" spc="-5" dirty="0">
                <a:latin typeface="Times New Roman"/>
                <a:cs typeface="Times New Roman"/>
              </a:rPr>
              <a:t>operations.</a:t>
            </a:r>
            <a:endParaRPr sz="1200" dirty="0">
              <a:latin typeface="Times New Roman"/>
              <a:cs typeface="Times New Roman"/>
            </a:endParaRPr>
          </a:p>
          <a:p>
            <a:pPr algn="just">
              <a:lnSpc>
                <a:spcPct val="100000"/>
              </a:lnSpc>
              <a:spcBef>
                <a:spcPts val="20"/>
              </a:spcBef>
              <a:buFont typeface="Times New Roman"/>
              <a:buAutoNum type="arabicPeriod"/>
            </a:pPr>
            <a:endParaRPr sz="1800" dirty="0">
              <a:latin typeface="Times New Roman"/>
              <a:cs typeface="Times New Roman"/>
            </a:endParaRPr>
          </a:p>
          <a:p>
            <a:pPr marL="241300" marR="7620" indent="-228600" algn="just">
              <a:lnSpc>
                <a:spcPct val="143300"/>
              </a:lnSpc>
              <a:buAutoNum type="arabicPeriod"/>
              <a:tabLst>
                <a:tab pos="241300" algn="l"/>
              </a:tabLst>
            </a:pPr>
            <a:r>
              <a:rPr sz="1200" b="1" spc="-5" dirty="0">
                <a:latin typeface="Times New Roman"/>
                <a:cs typeface="Times New Roman"/>
              </a:rPr>
              <a:t>SpeechRecognition</a:t>
            </a:r>
            <a:r>
              <a:rPr sz="1200" spc="-5" dirty="0">
                <a:latin typeface="Times New Roman"/>
                <a:cs typeface="Times New Roman"/>
              </a:rPr>
              <a:t>:</a:t>
            </a:r>
            <a:r>
              <a:rPr sz="1200" spc="195" dirty="0">
                <a:latin typeface="Times New Roman"/>
                <a:cs typeface="Times New Roman"/>
              </a:rPr>
              <a:t> </a:t>
            </a:r>
            <a:r>
              <a:rPr sz="1200" spc="-10" dirty="0">
                <a:latin typeface="Times New Roman"/>
                <a:cs typeface="Times New Roman"/>
              </a:rPr>
              <a:t>For</a:t>
            </a:r>
            <a:r>
              <a:rPr sz="1200" spc="180" dirty="0">
                <a:latin typeface="Times New Roman"/>
                <a:cs typeface="Times New Roman"/>
              </a:rPr>
              <a:t> </a:t>
            </a:r>
            <a:r>
              <a:rPr sz="1200" spc="-10" dirty="0">
                <a:latin typeface="Times New Roman"/>
                <a:cs typeface="Times New Roman"/>
              </a:rPr>
              <a:t>converting</a:t>
            </a:r>
            <a:r>
              <a:rPr sz="1200" spc="190" dirty="0">
                <a:latin typeface="Times New Roman"/>
                <a:cs typeface="Times New Roman"/>
              </a:rPr>
              <a:t> </a:t>
            </a:r>
            <a:r>
              <a:rPr sz="1200" spc="-10" dirty="0">
                <a:latin typeface="Times New Roman"/>
                <a:cs typeface="Times New Roman"/>
              </a:rPr>
              <a:t>audio</a:t>
            </a:r>
            <a:r>
              <a:rPr sz="1200" spc="220" dirty="0">
                <a:latin typeface="Times New Roman"/>
                <a:cs typeface="Times New Roman"/>
              </a:rPr>
              <a:t> </a:t>
            </a:r>
            <a:r>
              <a:rPr sz="1200" dirty="0">
                <a:latin typeface="Times New Roman"/>
                <a:cs typeface="Times New Roman"/>
              </a:rPr>
              <a:t>to</a:t>
            </a:r>
            <a:r>
              <a:rPr sz="1200" spc="170" dirty="0">
                <a:latin typeface="Times New Roman"/>
                <a:cs typeface="Times New Roman"/>
              </a:rPr>
              <a:t> </a:t>
            </a:r>
            <a:r>
              <a:rPr sz="1200" spc="-5" dirty="0">
                <a:latin typeface="Times New Roman"/>
                <a:cs typeface="Times New Roman"/>
              </a:rPr>
              <a:t>text,</a:t>
            </a:r>
            <a:r>
              <a:rPr sz="1200" spc="185" dirty="0">
                <a:latin typeface="Times New Roman"/>
                <a:cs typeface="Times New Roman"/>
              </a:rPr>
              <a:t> </a:t>
            </a:r>
            <a:r>
              <a:rPr sz="1200" dirty="0">
                <a:latin typeface="Times New Roman"/>
                <a:cs typeface="Times New Roman"/>
              </a:rPr>
              <a:t>the</a:t>
            </a:r>
            <a:r>
              <a:rPr sz="1200" spc="190" dirty="0">
                <a:latin typeface="Times New Roman"/>
                <a:cs typeface="Times New Roman"/>
              </a:rPr>
              <a:t> </a:t>
            </a:r>
            <a:r>
              <a:rPr sz="1200" spc="-5" dirty="0">
                <a:latin typeface="Times New Roman"/>
                <a:cs typeface="Times New Roman"/>
              </a:rPr>
              <a:t>SpeechRecognition</a:t>
            </a:r>
            <a:r>
              <a:rPr sz="1200" spc="190" dirty="0">
                <a:latin typeface="Times New Roman"/>
                <a:cs typeface="Times New Roman"/>
              </a:rPr>
              <a:t> </a:t>
            </a:r>
            <a:r>
              <a:rPr sz="1200" spc="-5" dirty="0">
                <a:latin typeface="Times New Roman"/>
                <a:cs typeface="Times New Roman"/>
              </a:rPr>
              <a:t>library</a:t>
            </a:r>
            <a:r>
              <a:rPr sz="1200" spc="170" dirty="0">
                <a:latin typeface="Times New Roman"/>
                <a:cs typeface="Times New Roman"/>
              </a:rPr>
              <a:t> </a:t>
            </a:r>
            <a:r>
              <a:rPr sz="1200" spc="-15" dirty="0">
                <a:latin typeface="Times New Roman"/>
                <a:cs typeface="Times New Roman"/>
              </a:rPr>
              <a:t>is</a:t>
            </a:r>
            <a:r>
              <a:rPr sz="1200" spc="180" dirty="0">
                <a:latin typeface="Times New Roman"/>
                <a:cs typeface="Times New Roman"/>
              </a:rPr>
              <a:t> </a:t>
            </a:r>
            <a:r>
              <a:rPr sz="1200" spc="-5" dirty="0">
                <a:latin typeface="Times New Roman"/>
                <a:cs typeface="Times New Roman"/>
              </a:rPr>
              <a:t>utilized. </a:t>
            </a:r>
            <a:r>
              <a:rPr sz="1200" spc="-285" dirty="0">
                <a:latin typeface="Times New Roman"/>
                <a:cs typeface="Times New Roman"/>
              </a:rPr>
              <a:t> </a:t>
            </a:r>
            <a:r>
              <a:rPr sz="1200" spc="-5" dirty="0">
                <a:latin typeface="Times New Roman"/>
                <a:cs typeface="Times New Roman"/>
              </a:rPr>
              <a:t>Ensure</a:t>
            </a:r>
            <a:r>
              <a:rPr sz="1200" spc="25"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spc="-15" dirty="0">
                <a:latin typeface="Times New Roman"/>
                <a:cs typeface="Times New Roman"/>
              </a:rPr>
              <a:t>is</a:t>
            </a:r>
            <a:r>
              <a:rPr sz="1200" spc="20" dirty="0">
                <a:latin typeface="Times New Roman"/>
                <a:cs typeface="Times New Roman"/>
              </a:rPr>
              <a:t> </a:t>
            </a:r>
            <a:r>
              <a:rPr sz="1200" spc="-10" dirty="0">
                <a:latin typeface="Times New Roman"/>
                <a:cs typeface="Times New Roman"/>
              </a:rPr>
              <a:t>installed</a:t>
            </a:r>
            <a:r>
              <a:rPr sz="1200" spc="10"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spc="-10" dirty="0">
                <a:latin typeface="Times New Roman"/>
                <a:cs typeface="Times New Roman"/>
              </a:rPr>
              <a:t>enable</a:t>
            </a:r>
            <a:r>
              <a:rPr sz="1200" spc="5" dirty="0">
                <a:latin typeface="Times New Roman"/>
                <a:cs typeface="Times New Roman"/>
              </a:rPr>
              <a:t> </a:t>
            </a:r>
            <a:r>
              <a:rPr sz="1200" dirty="0">
                <a:latin typeface="Times New Roman"/>
                <a:cs typeface="Times New Roman"/>
              </a:rPr>
              <a:t>accurate</a:t>
            </a:r>
            <a:r>
              <a:rPr sz="1200" spc="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efficient</a:t>
            </a:r>
            <a:r>
              <a:rPr sz="1200" spc="5" dirty="0">
                <a:latin typeface="Times New Roman"/>
                <a:cs typeface="Times New Roman"/>
              </a:rPr>
              <a:t> </a:t>
            </a:r>
            <a:r>
              <a:rPr sz="1200" spc="-5" dirty="0">
                <a:latin typeface="Times New Roman"/>
                <a:cs typeface="Times New Roman"/>
              </a:rPr>
              <a:t>transcription.</a:t>
            </a:r>
            <a:endParaRPr sz="1200" dirty="0">
              <a:latin typeface="Times New Roman"/>
              <a:cs typeface="Times New Roman"/>
            </a:endParaRPr>
          </a:p>
          <a:p>
            <a:pPr algn="just">
              <a:lnSpc>
                <a:spcPct val="100000"/>
              </a:lnSpc>
              <a:spcBef>
                <a:spcPts val="30"/>
              </a:spcBef>
              <a:buFont typeface="Times New Roman"/>
              <a:buAutoNum type="arabicPeriod"/>
            </a:pPr>
            <a:endParaRPr sz="1750" dirty="0">
              <a:latin typeface="Times New Roman"/>
              <a:cs typeface="Times New Roman"/>
            </a:endParaRPr>
          </a:p>
          <a:p>
            <a:pPr marL="241300" marR="12065" indent="-228600" algn="just">
              <a:lnSpc>
                <a:spcPct val="145000"/>
              </a:lnSpc>
              <a:buAutoNum type="arabicPeriod"/>
              <a:tabLst>
                <a:tab pos="241300" algn="l"/>
              </a:tabLst>
            </a:pPr>
            <a:r>
              <a:rPr sz="1200" b="1" spc="-10" dirty="0">
                <a:latin typeface="Times New Roman"/>
                <a:cs typeface="Times New Roman"/>
              </a:rPr>
              <a:t>Summarizer:</a:t>
            </a:r>
            <a:r>
              <a:rPr sz="1200" b="1" spc="200" dirty="0">
                <a:latin typeface="Times New Roman"/>
                <a:cs typeface="Times New Roman"/>
              </a:rPr>
              <a:t> </a:t>
            </a:r>
            <a:r>
              <a:rPr sz="1200" spc="-10" dirty="0">
                <a:latin typeface="Times New Roman"/>
                <a:cs typeface="Times New Roman"/>
              </a:rPr>
              <a:t>The</a:t>
            </a:r>
            <a:r>
              <a:rPr sz="1200" spc="175" dirty="0">
                <a:latin typeface="Times New Roman"/>
                <a:cs typeface="Times New Roman"/>
              </a:rPr>
              <a:t> </a:t>
            </a:r>
            <a:r>
              <a:rPr sz="1200" spc="-5" dirty="0">
                <a:latin typeface="Times New Roman"/>
                <a:cs typeface="Times New Roman"/>
              </a:rPr>
              <a:t>Summarizer</a:t>
            </a:r>
            <a:r>
              <a:rPr sz="1200" spc="190" dirty="0">
                <a:latin typeface="Times New Roman"/>
                <a:cs typeface="Times New Roman"/>
              </a:rPr>
              <a:t> </a:t>
            </a:r>
            <a:r>
              <a:rPr sz="1200" spc="-5" dirty="0">
                <a:latin typeface="Times New Roman"/>
                <a:cs typeface="Times New Roman"/>
              </a:rPr>
              <a:t>library</a:t>
            </a:r>
            <a:r>
              <a:rPr sz="1200" spc="155" dirty="0">
                <a:latin typeface="Times New Roman"/>
                <a:cs typeface="Times New Roman"/>
              </a:rPr>
              <a:t> </a:t>
            </a:r>
            <a:r>
              <a:rPr sz="1200" spc="-15" dirty="0">
                <a:latin typeface="Times New Roman"/>
                <a:cs typeface="Times New Roman"/>
              </a:rPr>
              <a:t>is</a:t>
            </a:r>
            <a:r>
              <a:rPr sz="1200" spc="170" dirty="0">
                <a:latin typeface="Times New Roman"/>
                <a:cs typeface="Times New Roman"/>
              </a:rPr>
              <a:t> </a:t>
            </a:r>
            <a:r>
              <a:rPr sz="1200" dirty="0">
                <a:latin typeface="Times New Roman"/>
                <a:cs typeface="Times New Roman"/>
              </a:rPr>
              <a:t>crucial</a:t>
            </a:r>
            <a:r>
              <a:rPr sz="1200" spc="160" dirty="0">
                <a:latin typeface="Times New Roman"/>
                <a:cs typeface="Times New Roman"/>
              </a:rPr>
              <a:t> </a:t>
            </a:r>
            <a:r>
              <a:rPr sz="1200" spc="-10" dirty="0">
                <a:latin typeface="Times New Roman"/>
                <a:cs typeface="Times New Roman"/>
              </a:rPr>
              <a:t>for</a:t>
            </a:r>
            <a:r>
              <a:rPr sz="1200" spc="190" dirty="0">
                <a:latin typeface="Times New Roman"/>
                <a:cs typeface="Times New Roman"/>
              </a:rPr>
              <a:t> </a:t>
            </a:r>
            <a:r>
              <a:rPr sz="1200" spc="-10" dirty="0">
                <a:latin typeface="Times New Roman"/>
                <a:cs typeface="Times New Roman"/>
              </a:rPr>
              <a:t>generating</a:t>
            </a:r>
            <a:r>
              <a:rPr sz="1200" spc="180" dirty="0">
                <a:latin typeface="Times New Roman"/>
                <a:cs typeface="Times New Roman"/>
              </a:rPr>
              <a:t> </a:t>
            </a:r>
            <a:r>
              <a:rPr sz="1200" spc="-5" dirty="0">
                <a:latin typeface="Times New Roman"/>
                <a:cs typeface="Times New Roman"/>
              </a:rPr>
              <a:t>concise</a:t>
            </a:r>
            <a:r>
              <a:rPr sz="1200" spc="175" dirty="0">
                <a:latin typeface="Times New Roman"/>
                <a:cs typeface="Times New Roman"/>
              </a:rPr>
              <a:t> </a:t>
            </a:r>
            <a:r>
              <a:rPr sz="1200" spc="-5" dirty="0">
                <a:latin typeface="Times New Roman"/>
                <a:cs typeface="Times New Roman"/>
              </a:rPr>
              <a:t>and</a:t>
            </a:r>
            <a:r>
              <a:rPr sz="1200" spc="204" dirty="0">
                <a:latin typeface="Times New Roman"/>
                <a:cs typeface="Times New Roman"/>
              </a:rPr>
              <a:t> </a:t>
            </a:r>
            <a:r>
              <a:rPr sz="1200" spc="-5" dirty="0">
                <a:latin typeface="Times New Roman"/>
                <a:cs typeface="Times New Roman"/>
              </a:rPr>
              <a:t>meaningful</a:t>
            </a:r>
            <a:r>
              <a:rPr sz="1200" spc="135" dirty="0">
                <a:latin typeface="Times New Roman"/>
                <a:cs typeface="Times New Roman"/>
              </a:rPr>
              <a:t> </a:t>
            </a:r>
            <a:r>
              <a:rPr sz="1200" spc="-5" dirty="0">
                <a:latin typeface="Times New Roman"/>
                <a:cs typeface="Times New Roman"/>
              </a:rPr>
              <a:t>text </a:t>
            </a:r>
            <a:r>
              <a:rPr sz="1200" spc="-285" dirty="0">
                <a:latin typeface="Times New Roman"/>
                <a:cs typeface="Times New Roman"/>
              </a:rPr>
              <a:t> </a:t>
            </a:r>
            <a:r>
              <a:rPr sz="1200" spc="-5" dirty="0">
                <a:latin typeface="Times New Roman"/>
                <a:cs typeface="Times New Roman"/>
              </a:rPr>
              <a:t>summaries.</a:t>
            </a:r>
            <a:r>
              <a:rPr sz="1200" spc="20" dirty="0">
                <a:latin typeface="Times New Roman"/>
                <a:cs typeface="Times New Roman"/>
              </a:rPr>
              <a:t> </a:t>
            </a:r>
            <a:r>
              <a:rPr sz="1200" spc="-5" dirty="0">
                <a:latin typeface="Times New Roman"/>
                <a:cs typeface="Times New Roman"/>
              </a:rPr>
              <a:t>Install</a:t>
            </a:r>
            <a:r>
              <a:rPr sz="1200" spc="-35" dirty="0">
                <a:latin typeface="Times New Roman"/>
                <a:cs typeface="Times New Roman"/>
              </a:rPr>
              <a:t> </a:t>
            </a:r>
            <a:r>
              <a:rPr sz="1200" dirty="0">
                <a:latin typeface="Times New Roman"/>
                <a:cs typeface="Times New Roman"/>
              </a:rPr>
              <a:t>this</a:t>
            </a:r>
            <a:r>
              <a:rPr sz="1200" spc="20" dirty="0">
                <a:latin typeface="Times New Roman"/>
                <a:cs typeface="Times New Roman"/>
              </a:rPr>
              <a:t> </a:t>
            </a:r>
            <a:r>
              <a:rPr sz="1200" spc="-5" dirty="0">
                <a:latin typeface="Times New Roman"/>
                <a:cs typeface="Times New Roman"/>
              </a:rPr>
              <a:t>library</a:t>
            </a:r>
            <a:r>
              <a:rPr sz="1200" spc="-15"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spc="-10" dirty="0">
                <a:latin typeface="Times New Roman"/>
                <a:cs typeface="Times New Roman"/>
              </a:rPr>
              <a:t>enable</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summarization</a:t>
            </a:r>
            <a:r>
              <a:rPr sz="1200" spc="10" dirty="0">
                <a:latin typeface="Times New Roman"/>
                <a:cs typeface="Times New Roman"/>
              </a:rPr>
              <a:t> </a:t>
            </a:r>
            <a:r>
              <a:rPr sz="1200" spc="-5" dirty="0">
                <a:latin typeface="Times New Roman"/>
                <a:cs typeface="Times New Roman"/>
              </a:rPr>
              <a:t>functionality.</a:t>
            </a:r>
            <a:endParaRPr sz="1200" dirty="0">
              <a:latin typeface="Times New Roman"/>
              <a:cs typeface="Times New Roman"/>
            </a:endParaRPr>
          </a:p>
          <a:p>
            <a:pPr algn="just">
              <a:lnSpc>
                <a:spcPct val="100000"/>
              </a:lnSpc>
              <a:spcBef>
                <a:spcPts val="50"/>
              </a:spcBef>
              <a:buFont typeface="Times New Roman"/>
              <a:buAutoNum type="arabicPeriod"/>
            </a:pPr>
            <a:endParaRPr sz="1750" dirty="0">
              <a:latin typeface="Times New Roman"/>
              <a:cs typeface="Times New Roman"/>
            </a:endParaRPr>
          </a:p>
          <a:p>
            <a:pPr marL="241300" marR="12700" indent="-228600" algn="just">
              <a:lnSpc>
                <a:spcPct val="143500"/>
              </a:lnSpc>
              <a:buAutoNum type="arabicPeriod"/>
              <a:tabLst>
                <a:tab pos="241300" algn="l"/>
              </a:tabLst>
            </a:pPr>
            <a:r>
              <a:rPr sz="1200" b="1" spc="-5" dirty="0">
                <a:latin typeface="Times New Roman"/>
                <a:cs typeface="Times New Roman"/>
              </a:rPr>
              <a:t>Librosa:</a:t>
            </a:r>
            <a:r>
              <a:rPr sz="1200" b="1" spc="95" dirty="0">
                <a:latin typeface="Times New Roman"/>
                <a:cs typeface="Times New Roman"/>
              </a:rPr>
              <a:t> </a:t>
            </a:r>
            <a:r>
              <a:rPr sz="1200" dirty="0">
                <a:latin typeface="Times New Roman"/>
                <a:cs typeface="Times New Roman"/>
              </a:rPr>
              <a:t>If</a:t>
            </a:r>
            <a:r>
              <a:rPr sz="1200" spc="40" dirty="0">
                <a:latin typeface="Times New Roman"/>
                <a:cs typeface="Times New Roman"/>
              </a:rPr>
              <a:t> </a:t>
            </a:r>
            <a:r>
              <a:rPr sz="1200" spc="-5" dirty="0">
                <a:latin typeface="Times New Roman"/>
                <a:cs typeface="Times New Roman"/>
              </a:rPr>
              <a:t>background</a:t>
            </a:r>
            <a:r>
              <a:rPr sz="1200" spc="80" dirty="0">
                <a:latin typeface="Times New Roman"/>
                <a:cs typeface="Times New Roman"/>
              </a:rPr>
              <a:t> </a:t>
            </a:r>
            <a:r>
              <a:rPr sz="1200" spc="-5" dirty="0">
                <a:latin typeface="Times New Roman"/>
                <a:cs typeface="Times New Roman"/>
              </a:rPr>
              <a:t>noise</a:t>
            </a:r>
            <a:r>
              <a:rPr sz="1200" spc="80" dirty="0">
                <a:latin typeface="Times New Roman"/>
                <a:cs typeface="Times New Roman"/>
              </a:rPr>
              <a:t> </a:t>
            </a:r>
            <a:r>
              <a:rPr sz="1200" spc="-5" dirty="0">
                <a:latin typeface="Times New Roman"/>
                <a:cs typeface="Times New Roman"/>
              </a:rPr>
              <a:t>reduction</a:t>
            </a:r>
            <a:r>
              <a:rPr sz="1200" spc="55" dirty="0">
                <a:latin typeface="Times New Roman"/>
                <a:cs typeface="Times New Roman"/>
              </a:rPr>
              <a:t> </a:t>
            </a:r>
            <a:r>
              <a:rPr sz="1200" spc="-15" dirty="0">
                <a:latin typeface="Times New Roman"/>
                <a:cs typeface="Times New Roman"/>
              </a:rPr>
              <a:t>is</a:t>
            </a:r>
            <a:r>
              <a:rPr sz="1200" spc="70" dirty="0">
                <a:latin typeface="Times New Roman"/>
                <a:cs typeface="Times New Roman"/>
              </a:rPr>
              <a:t> </a:t>
            </a:r>
            <a:r>
              <a:rPr sz="1200" dirty="0">
                <a:latin typeface="Times New Roman"/>
                <a:cs typeface="Times New Roman"/>
              </a:rPr>
              <a:t>a</a:t>
            </a:r>
            <a:r>
              <a:rPr sz="1200" spc="80" dirty="0">
                <a:latin typeface="Times New Roman"/>
                <a:cs typeface="Times New Roman"/>
              </a:rPr>
              <a:t> </a:t>
            </a:r>
            <a:r>
              <a:rPr sz="1200" spc="-10" dirty="0">
                <a:latin typeface="Times New Roman"/>
                <a:cs typeface="Times New Roman"/>
              </a:rPr>
              <a:t>part</a:t>
            </a:r>
            <a:r>
              <a:rPr sz="1200" spc="60" dirty="0">
                <a:latin typeface="Times New Roman"/>
                <a:cs typeface="Times New Roman"/>
              </a:rPr>
              <a:t> </a:t>
            </a:r>
            <a:r>
              <a:rPr sz="1200" spc="10" dirty="0">
                <a:latin typeface="Times New Roman"/>
                <a:cs typeface="Times New Roman"/>
              </a:rPr>
              <a:t>of</a:t>
            </a:r>
            <a:r>
              <a:rPr sz="1200" spc="40"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spc="-5" dirty="0">
                <a:latin typeface="Times New Roman"/>
                <a:cs typeface="Times New Roman"/>
              </a:rPr>
              <a:t>project,</a:t>
            </a:r>
            <a:r>
              <a:rPr sz="1200" spc="70" dirty="0">
                <a:latin typeface="Times New Roman"/>
                <a:cs typeface="Times New Roman"/>
              </a:rPr>
              <a:t> </a:t>
            </a:r>
            <a:r>
              <a:rPr sz="1200" spc="-5" dirty="0">
                <a:latin typeface="Times New Roman"/>
                <a:cs typeface="Times New Roman"/>
              </a:rPr>
              <a:t>Librosa,</a:t>
            </a:r>
            <a:r>
              <a:rPr sz="1200" spc="90" dirty="0">
                <a:latin typeface="Times New Roman"/>
                <a:cs typeface="Times New Roman"/>
              </a:rPr>
              <a:t> </a:t>
            </a:r>
            <a:r>
              <a:rPr sz="1200" dirty="0">
                <a:latin typeface="Times New Roman"/>
                <a:cs typeface="Times New Roman"/>
              </a:rPr>
              <a:t>a</a:t>
            </a:r>
            <a:r>
              <a:rPr sz="1200" spc="55" dirty="0">
                <a:latin typeface="Times New Roman"/>
                <a:cs typeface="Times New Roman"/>
              </a:rPr>
              <a:t> </a:t>
            </a:r>
            <a:r>
              <a:rPr sz="1200" spc="-5" dirty="0">
                <a:latin typeface="Times New Roman"/>
                <a:cs typeface="Times New Roman"/>
              </a:rPr>
              <a:t>Python</a:t>
            </a:r>
            <a:r>
              <a:rPr sz="1200" spc="55" dirty="0">
                <a:latin typeface="Times New Roman"/>
                <a:cs typeface="Times New Roman"/>
              </a:rPr>
              <a:t> </a:t>
            </a:r>
            <a:r>
              <a:rPr sz="1200" spc="-5" dirty="0">
                <a:latin typeface="Times New Roman"/>
                <a:cs typeface="Times New Roman"/>
              </a:rPr>
              <a:t>package</a:t>
            </a:r>
            <a:r>
              <a:rPr sz="1200" spc="75" dirty="0">
                <a:latin typeface="Times New Roman"/>
                <a:cs typeface="Times New Roman"/>
              </a:rPr>
              <a:t> </a:t>
            </a:r>
            <a:r>
              <a:rPr sz="1200" spc="-10" dirty="0">
                <a:latin typeface="Times New Roman"/>
                <a:cs typeface="Times New Roman"/>
              </a:rPr>
              <a:t>for </a:t>
            </a:r>
            <a:r>
              <a:rPr sz="1200" spc="-285" dirty="0">
                <a:latin typeface="Times New Roman"/>
                <a:cs typeface="Times New Roman"/>
              </a:rPr>
              <a:t> </a:t>
            </a:r>
            <a:r>
              <a:rPr sz="1200" spc="-10" dirty="0">
                <a:latin typeface="Times New Roman"/>
                <a:cs typeface="Times New Roman"/>
              </a:rPr>
              <a:t>music</a:t>
            </a:r>
            <a:r>
              <a:rPr sz="120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analysis,</a:t>
            </a:r>
            <a:r>
              <a:rPr sz="1200" spc="45" dirty="0">
                <a:latin typeface="Times New Roman"/>
                <a:cs typeface="Times New Roman"/>
              </a:rPr>
              <a:t> </a:t>
            </a:r>
            <a:r>
              <a:rPr sz="1200" spc="-15" dirty="0">
                <a:latin typeface="Times New Roman"/>
                <a:cs typeface="Times New Roman"/>
              </a:rPr>
              <a:t>may</a:t>
            </a:r>
            <a:r>
              <a:rPr sz="1200" spc="10" dirty="0">
                <a:latin typeface="Times New Roman"/>
                <a:cs typeface="Times New Roman"/>
              </a:rPr>
              <a:t> </a:t>
            </a:r>
            <a:r>
              <a:rPr sz="1200" spc="-15" dirty="0">
                <a:latin typeface="Times New Roman"/>
                <a:cs typeface="Times New Roman"/>
              </a:rPr>
              <a:t>be</a:t>
            </a:r>
            <a:r>
              <a:rPr sz="1200" spc="5" dirty="0">
                <a:latin typeface="Times New Roman"/>
                <a:cs typeface="Times New Roman"/>
              </a:rPr>
              <a:t> </a:t>
            </a:r>
            <a:r>
              <a:rPr sz="1200" spc="-5" dirty="0">
                <a:latin typeface="Times New Roman"/>
                <a:cs typeface="Times New Roman"/>
              </a:rPr>
              <a:t>required.</a:t>
            </a:r>
            <a:endParaRPr sz="1200" dirty="0">
              <a:latin typeface="Times New Roman"/>
              <a:cs typeface="Times New Roman"/>
            </a:endParaRPr>
          </a:p>
          <a:p>
            <a:pPr algn="just">
              <a:lnSpc>
                <a:spcPct val="100000"/>
              </a:lnSpc>
              <a:spcBef>
                <a:spcPts val="20"/>
              </a:spcBef>
              <a:buFont typeface="Times New Roman"/>
              <a:buAutoNum type="arabicPeriod"/>
            </a:pPr>
            <a:endParaRPr sz="1800" dirty="0">
              <a:latin typeface="Times New Roman"/>
              <a:cs typeface="Times New Roman"/>
            </a:endParaRPr>
          </a:p>
          <a:p>
            <a:pPr marL="241300" marR="5080" indent="-228600" algn="just">
              <a:lnSpc>
                <a:spcPct val="143300"/>
              </a:lnSpc>
              <a:buAutoNum type="arabicPeriod"/>
              <a:tabLst>
                <a:tab pos="241300" algn="l"/>
              </a:tabLst>
            </a:pPr>
            <a:r>
              <a:rPr sz="1200" b="1" spc="-5" dirty="0">
                <a:latin typeface="Times New Roman"/>
                <a:cs typeface="Times New Roman"/>
              </a:rPr>
              <a:t>PyAudio</a:t>
            </a:r>
            <a:r>
              <a:rPr sz="1200" spc="-5" dirty="0">
                <a:latin typeface="Times New Roman"/>
                <a:cs typeface="Times New Roman"/>
              </a:rPr>
              <a:t>:</a:t>
            </a:r>
            <a:r>
              <a:rPr sz="1200" spc="15" dirty="0">
                <a:latin typeface="Times New Roman"/>
                <a:cs typeface="Times New Roman"/>
              </a:rPr>
              <a:t> </a:t>
            </a:r>
            <a:r>
              <a:rPr sz="1200" spc="-5" dirty="0">
                <a:latin typeface="Times New Roman"/>
                <a:cs typeface="Times New Roman"/>
              </a:rPr>
              <a:t>For</a:t>
            </a:r>
            <a:r>
              <a:rPr sz="1200" spc="20" dirty="0">
                <a:latin typeface="Times New Roman"/>
                <a:cs typeface="Times New Roman"/>
              </a:rPr>
              <a:t> </a:t>
            </a:r>
            <a:r>
              <a:rPr sz="1200" spc="-5" dirty="0">
                <a:latin typeface="Times New Roman"/>
                <a:cs typeface="Times New Roman"/>
              </a:rPr>
              <a:t>microphone-related</a:t>
            </a:r>
            <a:r>
              <a:rPr sz="1200" spc="10" dirty="0">
                <a:latin typeface="Times New Roman"/>
                <a:cs typeface="Times New Roman"/>
              </a:rPr>
              <a:t> </a:t>
            </a:r>
            <a:r>
              <a:rPr sz="1200" spc="-5" dirty="0">
                <a:latin typeface="Times New Roman"/>
                <a:cs typeface="Times New Roman"/>
              </a:rPr>
              <a:t>functionalities,</a:t>
            </a:r>
            <a:r>
              <a:rPr sz="1200" spc="20" dirty="0">
                <a:latin typeface="Times New Roman"/>
                <a:cs typeface="Times New Roman"/>
              </a:rPr>
              <a:t> </a:t>
            </a:r>
            <a:r>
              <a:rPr sz="1200" spc="-5" dirty="0">
                <a:latin typeface="Times New Roman"/>
                <a:cs typeface="Times New Roman"/>
              </a:rPr>
              <a:t>such</a:t>
            </a:r>
            <a:r>
              <a:rPr sz="1200" spc="275" dirty="0">
                <a:latin typeface="Times New Roman"/>
                <a:cs typeface="Times New Roman"/>
              </a:rPr>
              <a:t> </a:t>
            </a:r>
            <a:r>
              <a:rPr sz="1200" spc="5" dirty="0">
                <a:latin typeface="Times New Roman"/>
                <a:cs typeface="Times New Roman"/>
              </a:rPr>
              <a:t>as</a:t>
            </a:r>
            <a:r>
              <a:rPr sz="1200" spc="290" dirty="0">
                <a:latin typeface="Times New Roman"/>
                <a:cs typeface="Times New Roman"/>
              </a:rPr>
              <a:t> </a:t>
            </a:r>
            <a:r>
              <a:rPr sz="1200" dirty="0">
                <a:latin typeface="Times New Roman"/>
                <a:cs typeface="Times New Roman"/>
              </a:rPr>
              <a:t>real-time  </a:t>
            </a:r>
            <a:r>
              <a:rPr sz="1200" spc="-5" dirty="0">
                <a:latin typeface="Times New Roman"/>
                <a:cs typeface="Times New Roman"/>
              </a:rPr>
              <a:t>recording,</a:t>
            </a:r>
            <a:r>
              <a:rPr sz="1200" spc="20" dirty="0">
                <a:latin typeface="Times New Roman"/>
                <a:cs typeface="Times New Roman"/>
              </a:rPr>
              <a:t> </a:t>
            </a:r>
            <a:r>
              <a:rPr sz="1200" spc="-5" dirty="0">
                <a:latin typeface="Times New Roman"/>
                <a:cs typeface="Times New Roman"/>
              </a:rPr>
              <a:t>PyAudio</a:t>
            </a:r>
            <a:r>
              <a:rPr sz="1200" spc="60" dirty="0">
                <a:latin typeface="Times New Roman"/>
                <a:cs typeface="Times New Roman"/>
              </a:rPr>
              <a:t> </a:t>
            </a:r>
            <a:r>
              <a:rPr sz="1200" spc="-15" dirty="0">
                <a:latin typeface="Times New Roman"/>
                <a:cs typeface="Times New Roman"/>
              </a:rPr>
              <a:t>is </a:t>
            </a:r>
            <a:r>
              <a:rPr sz="1200" spc="-285" dirty="0">
                <a:latin typeface="Times New Roman"/>
                <a:cs typeface="Times New Roman"/>
              </a:rPr>
              <a:t> </a:t>
            </a:r>
            <a:r>
              <a:rPr sz="1200" spc="-5" dirty="0">
                <a:latin typeface="Times New Roman"/>
                <a:cs typeface="Times New Roman"/>
              </a:rPr>
              <a:t>utilized.</a:t>
            </a:r>
            <a:r>
              <a:rPr sz="1200" spc="20" dirty="0">
                <a:latin typeface="Times New Roman"/>
                <a:cs typeface="Times New Roman"/>
              </a:rPr>
              <a:t> </a:t>
            </a:r>
            <a:r>
              <a:rPr sz="1200" spc="-5" dirty="0">
                <a:latin typeface="Times New Roman"/>
                <a:cs typeface="Times New Roman"/>
              </a:rPr>
              <a:t>Install</a:t>
            </a:r>
            <a:r>
              <a:rPr sz="1200" spc="-35" dirty="0">
                <a:latin typeface="Times New Roman"/>
                <a:cs typeface="Times New Roman"/>
              </a:rPr>
              <a:t> </a:t>
            </a:r>
            <a:r>
              <a:rPr sz="1200" dirty="0">
                <a:latin typeface="Times New Roman"/>
                <a:cs typeface="Times New Roman"/>
              </a:rPr>
              <a:t>this</a:t>
            </a:r>
            <a:r>
              <a:rPr sz="1200" spc="20" dirty="0">
                <a:latin typeface="Times New Roman"/>
                <a:cs typeface="Times New Roman"/>
              </a:rPr>
              <a:t> </a:t>
            </a:r>
            <a:r>
              <a:rPr sz="1200" dirty="0">
                <a:latin typeface="Times New Roman"/>
                <a:cs typeface="Times New Roman"/>
              </a:rPr>
              <a:t>library</a:t>
            </a:r>
            <a:r>
              <a:rPr sz="1200" spc="-40" dirty="0">
                <a:latin typeface="Times New Roman"/>
                <a:cs typeface="Times New Roman"/>
              </a:rPr>
              <a:t> </a:t>
            </a:r>
            <a:r>
              <a:rPr sz="1200" spc="10" dirty="0">
                <a:latin typeface="Times New Roman"/>
                <a:cs typeface="Times New Roman"/>
              </a:rPr>
              <a:t>to </a:t>
            </a:r>
            <a:r>
              <a:rPr sz="1200" spc="-10" dirty="0">
                <a:latin typeface="Times New Roman"/>
                <a:cs typeface="Times New Roman"/>
              </a:rPr>
              <a:t>enable</a:t>
            </a:r>
            <a:r>
              <a:rPr sz="1200" spc="30" dirty="0">
                <a:latin typeface="Times New Roman"/>
                <a:cs typeface="Times New Roman"/>
              </a:rPr>
              <a:t> </a:t>
            </a:r>
            <a:r>
              <a:rPr sz="1200" spc="-10" dirty="0">
                <a:latin typeface="Times New Roman"/>
                <a:cs typeface="Times New Roman"/>
              </a:rPr>
              <a:t>microphone</a:t>
            </a:r>
            <a:r>
              <a:rPr sz="1200" spc="30" dirty="0">
                <a:latin typeface="Times New Roman"/>
                <a:cs typeface="Times New Roman"/>
              </a:rPr>
              <a:t> </a:t>
            </a:r>
            <a:r>
              <a:rPr sz="1200" spc="-5" dirty="0">
                <a:latin typeface="Times New Roman"/>
                <a:cs typeface="Times New Roman"/>
              </a:rPr>
              <a:t>integration.</a:t>
            </a:r>
            <a:endParaRPr sz="1200" dirty="0">
              <a:latin typeface="Times New Roman"/>
              <a:cs typeface="Times New Roman"/>
            </a:endParaRPr>
          </a:p>
          <a:p>
            <a:pPr algn="just">
              <a:lnSpc>
                <a:spcPct val="100000"/>
              </a:lnSpc>
              <a:spcBef>
                <a:spcPts val="30"/>
              </a:spcBef>
              <a:buFont typeface="Times New Roman"/>
              <a:buAutoNum type="arabicPeriod"/>
            </a:pPr>
            <a:endParaRPr sz="1750" dirty="0">
              <a:latin typeface="Times New Roman"/>
              <a:cs typeface="Times New Roman"/>
            </a:endParaRPr>
          </a:p>
          <a:p>
            <a:pPr marL="241300" marR="10795" indent="-228600" algn="just">
              <a:lnSpc>
                <a:spcPct val="145000"/>
              </a:lnSpc>
              <a:buAutoNum type="arabicPeriod"/>
              <a:tabLst>
                <a:tab pos="241300" algn="l"/>
              </a:tabLst>
            </a:pPr>
            <a:r>
              <a:rPr sz="1200" b="1" spc="-10" dirty="0">
                <a:latin typeface="Times New Roman"/>
                <a:cs typeface="Times New Roman"/>
              </a:rPr>
              <a:t>NumPy,</a:t>
            </a:r>
            <a:r>
              <a:rPr sz="1200" b="1" spc="50" dirty="0">
                <a:latin typeface="Times New Roman"/>
                <a:cs typeface="Times New Roman"/>
              </a:rPr>
              <a:t> </a:t>
            </a:r>
            <a:r>
              <a:rPr sz="1200" b="1" spc="-5" dirty="0">
                <a:latin typeface="Times New Roman"/>
                <a:cs typeface="Times New Roman"/>
              </a:rPr>
              <a:t>SciPy:</a:t>
            </a:r>
            <a:r>
              <a:rPr sz="1200" b="1" spc="60" dirty="0">
                <a:latin typeface="Times New Roman"/>
                <a:cs typeface="Times New Roman"/>
              </a:rPr>
              <a:t> </a:t>
            </a:r>
            <a:r>
              <a:rPr sz="1200" spc="-5" dirty="0">
                <a:latin typeface="Times New Roman"/>
                <a:cs typeface="Times New Roman"/>
              </a:rPr>
              <a:t>These</a:t>
            </a:r>
            <a:r>
              <a:rPr sz="1200" spc="40" dirty="0">
                <a:latin typeface="Times New Roman"/>
                <a:cs typeface="Times New Roman"/>
              </a:rPr>
              <a:t> </a:t>
            </a:r>
            <a:r>
              <a:rPr sz="1200" spc="-5" dirty="0">
                <a:latin typeface="Times New Roman"/>
                <a:cs typeface="Times New Roman"/>
              </a:rPr>
              <a:t>scientific</a:t>
            </a:r>
            <a:r>
              <a:rPr sz="1200" spc="40" dirty="0">
                <a:latin typeface="Times New Roman"/>
                <a:cs typeface="Times New Roman"/>
              </a:rPr>
              <a:t> </a:t>
            </a:r>
            <a:r>
              <a:rPr sz="1200" spc="-5" dirty="0">
                <a:latin typeface="Times New Roman"/>
                <a:cs typeface="Times New Roman"/>
              </a:rPr>
              <a:t>computing</a:t>
            </a:r>
            <a:r>
              <a:rPr sz="1200" spc="65" dirty="0">
                <a:latin typeface="Times New Roman"/>
                <a:cs typeface="Times New Roman"/>
              </a:rPr>
              <a:t> </a:t>
            </a:r>
            <a:r>
              <a:rPr sz="1200" spc="-5" dirty="0">
                <a:latin typeface="Times New Roman"/>
                <a:cs typeface="Times New Roman"/>
              </a:rPr>
              <a:t>libraries</a:t>
            </a:r>
            <a:r>
              <a:rPr sz="1200" spc="50" dirty="0">
                <a:latin typeface="Times New Roman"/>
                <a:cs typeface="Times New Roman"/>
              </a:rPr>
              <a:t> </a:t>
            </a:r>
            <a:r>
              <a:rPr sz="1200" spc="-5" dirty="0">
                <a:latin typeface="Times New Roman"/>
                <a:cs typeface="Times New Roman"/>
              </a:rPr>
              <a:t>may</a:t>
            </a:r>
            <a:r>
              <a:rPr sz="1200" spc="40" dirty="0">
                <a:latin typeface="Times New Roman"/>
                <a:cs typeface="Times New Roman"/>
              </a:rPr>
              <a:t> </a:t>
            </a:r>
            <a:r>
              <a:rPr sz="1200" spc="-15" dirty="0">
                <a:latin typeface="Times New Roman"/>
                <a:cs typeface="Times New Roman"/>
              </a:rPr>
              <a:t>be</a:t>
            </a:r>
            <a:r>
              <a:rPr sz="1200" spc="40" dirty="0">
                <a:latin typeface="Times New Roman"/>
                <a:cs typeface="Times New Roman"/>
              </a:rPr>
              <a:t> </a:t>
            </a:r>
            <a:r>
              <a:rPr sz="1200" spc="-5" dirty="0">
                <a:latin typeface="Times New Roman"/>
                <a:cs typeface="Times New Roman"/>
              </a:rPr>
              <a:t>used</a:t>
            </a:r>
            <a:r>
              <a:rPr sz="1200" spc="65" dirty="0">
                <a:latin typeface="Times New Roman"/>
                <a:cs typeface="Times New Roman"/>
              </a:rPr>
              <a:t> </a:t>
            </a:r>
            <a:r>
              <a:rPr sz="1200" spc="-10" dirty="0">
                <a:latin typeface="Times New Roman"/>
                <a:cs typeface="Times New Roman"/>
              </a:rPr>
              <a:t>for</a:t>
            </a:r>
            <a:r>
              <a:rPr sz="1200" spc="50" dirty="0">
                <a:latin typeface="Times New Roman"/>
                <a:cs typeface="Times New Roman"/>
              </a:rPr>
              <a:t> </a:t>
            </a:r>
            <a:r>
              <a:rPr sz="1200" spc="-5" dirty="0">
                <a:latin typeface="Times New Roman"/>
                <a:cs typeface="Times New Roman"/>
              </a:rPr>
              <a:t>various</a:t>
            </a:r>
            <a:r>
              <a:rPr sz="1200" spc="25" dirty="0">
                <a:latin typeface="Times New Roman"/>
                <a:cs typeface="Times New Roman"/>
              </a:rPr>
              <a:t> </a:t>
            </a:r>
            <a:r>
              <a:rPr sz="1200" spc="-10" dirty="0">
                <a:latin typeface="Times New Roman"/>
                <a:cs typeface="Times New Roman"/>
              </a:rPr>
              <a:t>audio</a:t>
            </a:r>
            <a:r>
              <a:rPr sz="1200" spc="65" dirty="0">
                <a:latin typeface="Times New Roman"/>
                <a:cs typeface="Times New Roman"/>
              </a:rPr>
              <a:t> </a:t>
            </a:r>
            <a:r>
              <a:rPr sz="1200" spc="-5" dirty="0">
                <a:latin typeface="Times New Roman"/>
                <a:cs typeface="Times New Roman"/>
              </a:rPr>
              <a:t>processing </a:t>
            </a:r>
            <a:r>
              <a:rPr sz="1200" spc="-285" dirty="0">
                <a:latin typeface="Times New Roman"/>
                <a:cs typeface="Times New Roman"/>
              </a:rPr>
              <a:t> </a:t>
            </a:r>
            <a:r>
              <a:rPr sz="1200" spc="-5" dirty="0">
                <a:latin typeface="Times New Roman"/>
                <a:cs typeface="Times New Roman"/>
              </a:rPr>
              <a:t>tasks.</a:t>
            </a:r>
            <a:r>
              <a:rPr sz="1200" spc="20" dirty="0">
                <a:latin typeface="Times New Roman"/>
                <a:cs typeface="Times New Roman"/>
              </a:rPr>
              <a:t> </a:t>
            </a:r>
            <a:r>
              <a:rPr sz="1200" spc="-5" dirty="0">
                <a:latin typeface="Times New Roman"/>
                <a:cs typeface="Times New Roman"/>
              </a:rPr>
              <a:t>Ensure</a:t>
            </a:r>
            <a:r>
              <a:rPr sz="1200" spc="-20" dirty="0">
                <a:latin typeface="Times New Roman"/>
                <a:cs typeface="Times New Roman"/>
              </a:rPr>
              <a:t> </a:t>
            </a:r>
            <a:r>
              <a:rPr sz="1200" dirty="0">
                <a:latin typeface="Times New Roman"/>
                <a:cs typeface="Times New Roman"/>
              </a:rPr>
              <a:t>they</a:t>
            </a:r>
            <a:r>
              <a:rPr sz="1200" spc="-40" dirty="0">
                <a:latin typeface="Times New Roman"/>
                <a:cs typeface="Times New Roman"/>
              </a:rPr>
              <a:t> </a:t>
            </a:r>
            <a:r>
              <a:rPr sz="1200" dirty="0">
                <a:latin typeface="Times New Roman"/>
                <a:cs typeface="Times New Roman"/>
              </a:rPr>
              <a:t>are</a:t>
            </a:r>
            <a:r>
              <a:rPr sz="1200" spc="30" dirty="0">
                <a:latin typeface="Times New Roman"/>
                <a:cs typeface="Times New Roman"/>
              </a:rPr>
              <a:t> </a:t>
            </a:r>
            <a:r>
              <a:rPr sz="1200" spc="-10" dirty="0">
                <a:latin typeface="Times New Roman"/>
                <a:cs typeface="Times New Roman"/>
              </a:rPr>
              <a:t>installed</a:t>
            </a:r>
            <a:r>
              <a:rPr sz="1200" spc="30"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10" dirty="0">
                <a:latin typeface="Times New Roman"/>
                <a:cs typeface="Times New Roman"/>
              </a:rPr>
              <a:t>compatibility.</a:t>
            </a:r>
            <a:endParaRPr sz="12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16</a:t>
            </a:fld>
            <a:endParaRPr dirty="0"/>
          </a:p>
        </p:txBody>
      </p:sp>
      <p:sp>
        <p:nvSpPr>
          <p:cNvPr id="2" name="object 2"/>
          <p:cNvSpPr txBox="1"/>
          <p:nvPr/>
        </p:nvSpPr>
        <p:spPr>
          <a:xfrm>
            <a:off x="837996" y="1020825"/>
            <a:ext cx="6082665" cy="2126615"/>
          </a:xfrm>
          <a:prstGeom prst="rect">
            <a:avLst/>
          </a:prstGeom>
        </p:spPr>
        <p:txBody>
          <a:bodyPr vert="horz" wrap="square" lIns="0" tIns="12700" rIns="0" bIns="0" rtlCol="0">
            <a:spAutoFit/>
          </a:bodyPr>
          <a:lstStyle/>
          <a:p>
            <a:pPr marL="241300" marR="8890" indent="-228600" algn="just">
              <a:lnSpc>
                <a:spcPct val="143300"/>
              </a:lnSpc>
              <a:spcBef>
                <a:spcPts val="100"/>
              </a:spcBef>
              <a:buAutoNum type="arabicPeriod" startAt="9"/>
              <a:tabLst>
                <a:tab pos="241300" algn="l"/>
              </a:tabLst>
            </a:pPr>
            <a:r>
              <a:rPr sz="1200" b="1" spc="-5" dirty="0">
                <a:latin typeface="Times New Roman"/>
                <a:cs typeface="Times New Roman"/>
              </a:rPr>
              <a:t>FFmpeg</a:t>
            </a:r>
            <a:r>
              <a:rPr sz="1200" spc="-5" dirty="0">
                <a:latin typeface="Times New Roman"/>
                <a:cs typeface="Times New Roman"/>
              </a:rPr>
              <a:t>:</a:t>
            </a:r>
            <a:r>
              <a:rPr sz="1200" spc="120" dirty="0">
                <a:latin typeface="Times New Roman"/>
                <a:cs typeface="Times New Roman"/>
              </a:rPr>
              <a:t> </a:t>
            </a:r>
            <a:r>
              <a:rPr sz="1200" spc="-10" dirty="0">
                <a:latin typeface="Times New Roman"/>
                <a:cs typeface="Times New Roman"/>
              </a:rPr>
              <a:t>Required</a:t>
            </a:r>
            <a:r>
              <a:rPr sz="1200" spc="145" dirty="0">
                <a:latin typeface="Times New Roman"/>
                <a:cs typeface="Times New Roman"/>
              </a:rPr>
              <a:t> </a:t>
            </a:r>
            <a:r>
              <a:rPr sz="1200" spc="-10" dirty="0">
                <a:latin typeface="Times New Roman"/>
                <a:cs typeface="Times New Roman"/>
              </a:rPr>
              <a:t>for</a:t>
            </a:r>
            <a:r>
              <a:rPr sz="1200" spc="105" dirty="0">
                <a:latin typeface="Times New Roman"/>
                <a:cs typeface="Times New Roman"/>
              </a:rPr>
              <a:t> </a:t>
            </a:r>
            <a:r>
              <a:rPr sz="1200" spc="-10" dirty="0">
                <a:latin typeface="Times New Roman"/>
                <a:cs typeface="Times New Roman"/>
              </a:rPr>
              <a:t>video/audio</a:t>
            </a:r>
            <a:r>
              <a:rPr sz="1200" spc="140" dirty="0">
                <a:latin typeface="Times New Roman"/>
                <a:cs typeface="Times New Roman"/>
              </a:rPr>
              <a:t> </a:t>
            </a:r>
            <a:r>
              <a:rPr sz="1200" spc="-10" dirty="0">
                <a:latin typeface="Times New Roman"/>
                <a:cs typeface="Times New Roman"/>
              </a:rPr>
              <a:t>processing</a:t>
            </a:r>
            <a:r>
              <a:rPr sz="1200" spc="120" dirty="0">
                <a:latin typeface="Times New Roman"/>
                <a:cs typeface="Times New Roman"/>
              </a:rPr>
              <a:t> </a:t>
            </a:r>
            <a:r>
              <a:rPr sz="1200" spc="-5" dirty="0">
                <a:latin typeface="Times New Roman"/>
                <a:cs typeface="Times New Roman"/>
              </a:rPr>
              <a:t>tasks,</a:t>
            </a:r>
            <a:r>
              <a:rPr sz="1200" spc="135" dirty="0">
                <a:latin typeface="Times New Roman"/>
                <a:cs typeface="Times New Roman"/>
              </a:rPr>
              <a:t> </a:t>
            </a:r>
            <a:r>
              <a:rPr sz="1200" spc="-5" dirty="0">
                <a:latin typeface="Times New Roman"/>
                <a:cs typeface="Times New Roman"/>
              </a:rPr>
              <a:t>including</a:t>
            </a:r>
            <a:r>
              <a:rPr sz="1200" spc="120" dirty="0">
                <a:latin typeface="Times New Roman"/>
                <a:cs typeface="Times New Roman"/>
              </a:rPr>
              <a:t> </a:t>
            </a:r>
            <a:r>
              <a:rPr sz="1200" spc="-5" dirty="0">
                <a:latin typeface="Times New Roman"/>
                <a:cs typeface="Times New Roman"/>
              </a:rPr>
              <a:t>handling</a:t>
            </a:r>
            <a:r>
              <a:rPr sz="1200" spc="120" dirty="0">
                <a:latin typeface="Times New Roman"/>
                <a:cs typeface="Times New Roman"/>
              </a:rPr>
              <a:t> </a:t>
            </a:r>
            <a:r>
              <a:rPr sz="1200" spc="-10" dirty="0">
                <a:latin typeface="Times New Roman"/>
                <a:cs typeface="Times New Roman"/>
              </a:rPr>
              <a:t>different</a:t>
            </a:r>
            <a:r>
              <a:rPr sz="1200" spc="145" dirty="0">
                <a:latin typeface="Times New Roman"/>
                <a:cs typeface="Times New Roman"/>
              </a:rPr>
              <a:t> </a:t>
            </a:r>
            <a:r>
              <a:rPr sz="1200" spc="-10" dirty="0">
                <a:latin typeface="Times New Roman"/>
                <a:cs typeface="Times New Roman"/>
              </a:rPr>
              <a:t>video/audio </a:t>
            </a:r>
            <a:r>
              <a:rPr sz="1200" spc="-285" dirty="0">
                <a:latin typeface="Times New Roman"/>
                <a:cs typeface="Times New Roman"/>
              </a:rPr>
              <a:t> </a:t>
            </a:r>
            <a:r>
              <a:rPr sz="1200" spc="-5" dirty="0">
                <a:latin typeface="Times New Roman"/>
                <a:cs typeface="Times New Roman"/>
              </a:rPr>
              <a:t>formats.</a:t>
            </a:r>
            <a:r>
              <a:rPr sz="1200" spc="20" dirty="0">
                <a:latin typeface="Times New Roman"/>
                <a:cs typeface="Times New Roman"/>
              </a:rPr>
              <a:t> </a:t>
            </a:r>
            <a:r>
              <a:rPr sz="1200" spc="-5" dirty="0">
                <a:latin typeface="Times New Roman"/>
                <a:cs typeface="Times New Roman"/>
              </a:rPr>
              <a:t>Install</a:t>
            </a:r>
            <a:r>
              <a:rPr sz="1200" spc="-15" dirty="0">
                <a:latin typeface="Times New Roman"/>
                <a:cs typeface="Times New Roman"/>
              </a:rPr>
              <a:t> </a:t>
            </a:r>
            <a:r>
              <a:rPr sz="1200" spc="-10" dirty="0">
                <a:latin typeface="Times New Roman"/>
                <a:cs typeface="Times New Roman"/>
              </a:rPr>
              <a:t>FFmpeg</a:t>
            </a:r>
            <a:r>
              <a:rPr sz="1200" spc="10"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spc="-10" dirty="0">
                <a:latin typeface="Times New Roman"/>
                <a:cs typeface="Times New Roman"/>
              </a:rPr>
              <a:t>ensure</a:t>
            </a:r>
            <a:r>
              <a:rPr sz="1200" spc="10" dirty="0">
                <a:latin typeface="Times New Roman"/>
                <a:cs typeface="Times New Roman"/>
              </a:rPr>
              <a:t> </a:t>
            </a:r>
            <a:r>
              <a:rPr sz="1200" spc="-5" dirty="0">
                <a:latin typeface="Times New Roman"/>
                <a:cs typeface="Times New Roman"/>
              </a:rPr>
              <a:t>proper</a:t>
            </a:r>
            <a:r>
              <a:rPr sz="1200" spc="15" dirty="0">
                <a:latin typeface="Times New Roman"/>
                <a:cs typeface="Times New Roman"/>
              </a:rPr>
              <a:t> </a:t>
            </a:r>
            <a:r>
              <a:rPr sz="1200" spc="-15" dirty="0">
                <a:latin typeface="Times New Roman"/>
                <a:cs typeface="Times New Roman"/>
              </a:rPr>
              <a:t>video</a:t>
            </a:r>
            <a:r>
              <a:rPr sz="1200" spc="30" dirty="0">
                <a:latin typeface="Times New Roman"/>
                <a:cs typeface="Times New Roman"/>
              </a:rPr>
              <a:t> </a:t>
            </a:r>
            <a:r>
              <a:rPr sz="1200" spc="-10" dirty="0">
                <a:latin typeface="Times New Roman"/>
                <a:cs typeface="Times New Roman"/>
              </a:rPr>
              <a:t>file</a:t>
            </a:r>
            <a:r>
              <a:rPr sz="1200" spc="25" dirty="0">
                <a:latin typeface="Times New Roman"/>
                <a:cs typeface="Times New Roman"/>
              </a:rPr>
              <a:t> </a:t>
            </a:r>
            <a:r>
              <a:rPr sz="1200" spc="-10" dirty="0">
                <a:latin typeface="Times New Roman"/>
                <a:cs typeface="Times New Roman"/>
              </a:rPr>
              <a:t>processing.</a:t>
            </a:r>
            <a:endParaRPr sz="1200" dirty="0">
              <a:latin typeface="Times New Roman"/>
              <a:cs typeface="Times New Roman"/>
            </a:endParaRPr>
          </a:p>
          <a:p>
            <a:pPr algn="just">
              <a:lnSpc>
                <a:spcPct val="100000"/>
              </a:lnSpc>
              <a:spcBef>
                <a:spcPts val="30"/>
              </a:spcBef>
              <a:buFont typeface="Times New Roman"/>
              <a:buAutoNum type="arabicPeriod" startAt="9"/>
            </a:pPr>
            <a:endParaRPr sz="1750" dirty="0">
              <a:latin typeface="Times New Roman"/>
              <a:cs typeface="Times New Roman"/>
            </a:endParaRPr>
          </a:p>
          <a:p>
            <a:pPr marL="241300" marR="8255" indent="-228600" algn="just">
              <a:lnSpc>
                <a:spcPct val="145000"/>
              </a:lnSpc>
              <a:buAutoNum type="arabicPeriod" startAt="9"/>
              <a:tabLst>
                <a:tab pos="241300" algn="l"/>
              </a:tabLst>
            </a:pPr>
            <a:r>
              <a:rPr sz="1200" b="1" spc="-5" dirty="0">
                <a:latin typeface="Times New Roman"/>
                <a:cs typeface="Times New Roman"/>
              </a:rPr>
              <a:t>Subprocess</a:t>
            </a:r>
            <a:r>
              <a:rPr sz="1200" b="1" spc="50" dirty="0">
                <a:latin typeface="Times New Roman"/>
                <a:cs typeface="Times New Roman"/>
              </a:rPr>
              <a:t> </a:t>
            </a:r>
            <a:r>
              <a:rPr sz="1200" b="1" spc="-5" dirty="0">
                <a:latin typeface="Times New Roman"/>
                <a:cs typeface="Times New Roman"/>
              </a:rPr>
              <a:t>Module:</a:t>
            </a:r>
            <a:r>
              <a:rPr sz="1200" b="1" spc="85" dirty="0">
                <a:latin typeface="Times New Roman"/>
                <a:cs typeface="Times New Roman"/>
              </a:rPr>
              <a:t> </a:t>
            </a:r>
            <a:r>
              <a:rPr sz="1200" spc="-5" dirty="0">
                <a:latin typeface="Times New Roman"/>
                <a:cs typeface="Times New Roman"/>
              </a:rPr>
              <a:t>As</a:t>
            </a:r>
            <a:r>
              <a:rPr sz="1200" spc="45"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5" dirty="0">
                <a:latin typeface="Times New Roman"/>
                <a:cs typeface="Times New Roman"/>
              </a:rPr>
              <a:t>project</a:t>
            </a:r>
            <a:r>
              <a:rPr sz="1200" spc="85" dirty="0">
                <a:latin typeface="Times New Roman"/>
                <a:cs typeface="Times New Roman"/>
              </a:rPr>
              <a:t> </a:t>
            </a:r>
            <a:r>
              <a:rPr sz="1200" spc="-5" dirty="0">
                <a:latin typeface="Times New Roman"/>
                <a:cs typeface="Times New Roman"/>
              </a:rPr>
              <a:t>involvessubprocess</a:t>
            </a:r>
            <a:r>
              <a:rPr sz="1200" spc="50" dirty="0">
                <a:latin typeface="Times New Roman"/>
                <a:cs typeface="Times New Roman"/>
              </a:rPr>
              <a:t> </a:t>
            </a:r>
            <a:r>
              <a:rPr sz="1200" spc="-5" dirty="0">
                <a:latin typeface="Times New Roman"/>
                <a:cs typeface="Times New Roman"/>
              </a:rPr>
              <a:t>calls,</a:t>
            </a:r>
            <a:r>
              <a:rPr sz="1200" spc="70"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5" dirty="0">
                <a:latin typeface="Times New Roman"/>
                <a:cs typeface="Times New Roman"/>
              </a:rPr>
              <a:t>Subprocess</a:t>
            </a:r>
            <a:r>
              <a:rPr sz="1200" spc="75" dirty="0">
                <a:latin typeface="Times New Roman"/>
                <a:cs typeface="Times New Roman"/>
              </a:rPr>
              <a:t> </a:t>
            </a:r>
            <a:r>
              <a:rPr sz="1200" spc="-10" dirty="0">
                <a:latin typeface="Times New Roman"/>
                <a:cs typeface="Times New Roman"/>
              </a:rPr>
              <a:t>module</a:t>
            </a:r>
            <a:r>
              <a:rPr sz="1200" spc="85" dirty="0">
                <a:latin typeface="Times New Roman"/>
                <a:cs typeface="Times New Roman"/>
              </a:rPr>
              <a:t> </a:t>
            </a:r>
            <a:r>
              <a:rPr sz="1200" spc="-5" dirty="0">
                <a:latin typeface="Times New Roman"/>
                <a:cs typeface="Times New Roman"/>
              </a:rPr>
              <a:t>is </a:t>
            </a:r>
            <a:r>
              <a:rPr sz="1200" spc="-285" dirty="0">
                <a:latin typeface="Times New Roman"/>
                <a:cs typeface="Times New Roman"/>
              </a:rPr>
              <a:t> </a:t>
            </a:r>
            <a:r>
              <a:rPr sz="1200" spc="-10" dirty="0">
                <a:latin typeface="Times New Roman"/>
                <a:cs typeface="Times New Roman"/>
              </a:rPr>
              <a:t>essential.</a:t>
            </a:r>
            <a:r>
              <a:rPr sz="1200" spc="20" dirty="0">
                <a:latin typeface="Times New Roman"/>
                <a:cs typeface="Times New Roman"/>
              </a:rPr>
              <a:t> </a:t>
            </a:r>
            <a:r>
              <a:rPr sz="1200" dirty="0">
                <a:latin typeface="Times New Roman"/>
                <a:cs typeface="Times New Roman"/>
              </a:rPr>
              <a:t>It</a:t>
            </a:r>
            <a:r>
              <a:rPr sz="1200" spc="10" dirty="0">
                <a:latin typeface="Times New Roman"/>
                <a:cs typeface="Times New Roman"/>
              </a:rPr>
              <a:t> </a:t>
            </a:r>
            <a:r>
              <a:rPr sz="1200" spc="-15" dirty="0">
                <a:latin typeface="Times New Roman"/>
                <a:cs typeface="Times New Roman"/>
              </a:rPr>
              <a:t>is</a:t>
            </a:r>
            <a:r>
              <a:rPr sz="1200" dirty="0">
                <a:latin typeface="Times New Roman"/>
                <a:cs typeface="Times New Roman"/>
              </a:rPr>
              <a:t> part</a:t>
            </a:r>
            <a:r>
              <a:rPr sz="1200" spc="-10"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Python</a:t>
            </a:r>
            <a:r>
              <a:rPr sz="1200" spc="-15" dirty="0">
                <a:latin typeface="Times New Roman"/>
                <a:cs typeface="Times New Roman"/>
              </a:rPr>
              <a:t> </a:t>
            </a:r>
            <a:r>
              <a:rPr sz="1200" spc="-5" dirty="0">
                <a:latin typeface="Times New Roman"/>
                <a:cs typeface="Times New Roman"/>
              </a:rPr>
              <a:t>standard</a:t>
            </a:r>
            <a:r>
              <a:rPr sz="1200" spc="30" dirty="0">
                <a:latin typeface="Times New Roman"/>
                <a:cs typeface="Times New Roman"/>
              </a:rPr>
              <a:t> </a:t>
            </a:r>
            <a:r>
              <a:rPr sz="1200" spc="-10" dirty="0">
                <a:latin typeface="Times New Roman"/>
                <a:cs typeface="Times New Roman"/>
              </a:rPr>
              <a:t>library.</a:t>
            </a:r>
            <a:endParaRPr sz="1200" dirty="0">
              <a:latin typeface="Times New Roman"/>
              <a:cs typeface="Times New Roman"/>
            </a:endParaRPr>
          </a:p>
          <a:p>
            <a:pPr algn="just">
              <a:lnSpc>
                <a:spcPct val="100000"/>
              </a:lnSpc>
              <a:spcBef>
                <a:spcPts val="55"/>
              </a:spcBef>
              <a:buFont typeface="Times New Roman"/>
              <a:buAutoNum type="arabicPeriod" startAt="9"/>
            </a:pPr>
            <a:endParaRPr sz="1750" dirty="0">
              <a:latin typeface="Times New Roman"/>
              <a:cs typeface="Times New Roman"/>
            </a:endParaRPr>
          </a:p>
          <a:p>
            <a:pPr marL="241300" marR="5080" indent="-228600" algn="just">
              <a:lnSpc>
                <a:spcPct val="143300"/>
              </a:lnSpc>
              <a:buAutoNum type="arabicPeriod" startAt="9"/>
              <a:tabLst>
                <a:tab pos="241300" algn="l"/>
              </a:tabLst>
            </a:pPr>
            <a:r>
              <a:rPr sz="1200" b="1" dirty="0">
                <a:latin typeface="Times New Roman"/>
                <a:cs typeface="Times New Roman"/>
              </a:rPr>
              <a:t>Wave </a:t>
            </a:r>
            <a:r>
              <a:rPr sz="1200" b="1" spc="-5" dirty="0">
                <a:latin typeface="Times New Roman"/>
                <a:cs typeface="Times New Roman"/>
              </a:rPr>
              <a:t>Module</a:t>
            </a:r>
            <a:r>
              <a:rPr sz="1200" spc="-5" dirty="0">
                <a:latin typeface="Times New Roman"/>
                <a:cs typeface="Times New Roman"/>
              </a:rPr>
              <a:t>:</a:t>
            </a:r>
            <a:r>
              <a:rPr sz="1200" dirty="0">
                <a:latin typeface="Times New Roman"/>
                <a:cs typeface="Times New Roman"/>
              </a:rPr>
              <a:t> </a:t>
            </a:r>
            <a:r>
              <a:rPr sz="1200" spc="-10" dirty="0">
                <a:latin typeface="Times New Roman"/>
                <a:cs typeface="Times New Roman"/>
              </a:rPr>
              <a:t>The</a:t>
            </a:r>
            <a:r>
              <a:rPr sz="1200" spc="-5" dirty="0">
                <a:latin typeface="Times New Roman"/>
                <a:cs typeface="Times New Roman"/>
              </a:rPr>
              <a:t> </a:t>
            </a:r>
            <a:r>
              <a:rPr sz="1200" spc="-15" dirty="0">
                <a:latin typeface="Times New Roman"/>
                <a:cs typeface="Times New Roman"/>
              </a:rPr>
              <a:t>Wave</a:t>
            </a:r>
            <a:r>
              <a:rPr sz="1200" spc="-10" dirty="0">
                <a:latin typeface="Times New Roman"/>
                <a:cs typeface="Times New Roman"/>
              </a:rPr>
              <a:t> module</a:t>
            </a:r>
            <a:r>
              <a:rPr sz="1200" spc="-5" dirty="0">
                <a:latin typeface="Times New Roman"/>
                <a:cs typeface="Times New Roman"/>
              </a:rPr>
              <a:t> </a:t>
            </a:r>
            <a:r>
              <a:rPr sz="1200" spc="-15" dirty="0">
                <a:latin typeface="Times New Roman"/>
                <a:cs typeface="Times New Roman"/>
              </a:rPr>
              <a:t>is</a:t>
            </a:r>
            <a:r>
              <a:rPr sz="1200" spc="-10" dirty="0">
                <a:latin typeface="Times New Roman"/>
                <a:cs typeface="Times New Roman"/>
              </a:rPr>
              <a:t> </a:t>
            </a:r>
            <a:r>
              <a:rPr sz="1200" spc="-5" dirty="0">
                <a:latin typeface="Times New Roman"/>
                <a:cs typeface="Times New Roman"/>
              </a:rPr>
              <a:t>used</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handling</a:t>
            </a:r>
            <a:r>
              <a:rPr sz="1200" spc="-5" dirty="0">
                <a:latin typeface="Times New Roman"/>
                <a:cs typeface="Times New Roman"/>
              </a:rPr>
              <a:t> </a:t>
            </a:r>
            <a:r>
              <a:rPr sz="1200" spc="-15" dirty="0">
                <a:latin typeface="Times New Roman"/>
                <a:cs typeface="Times New Roman"/>
              </a:rPr>
              <a:t>WAV</a:t>
            </a:r>
            <a:r>
              <a:rPr sz="1200" spc="-10" dirty="0">
                <a:latin typeface="Times New Roman"/>
                <a:cs typeface="Times New Roman"/>
              </a:rPr>
              <a:t> audio</a:t>
            </a:r>
            <a:r>
              <a:rPr sz="1200" spc="-5" dirty="0">
                <a:latin typeface="Times New Roman"/>
                <a:cs typeface="Times New Roman"/>
              </a:rPr>
              <a:t> </a:t>
            </a:r>
            <a:r>
              <a:rPr sz="1200" spc="-10" dirty="0">
                <a:latin typeface="Times New Roman"/>
                <a:cs typeface="Times New Roman"/>
              </a:rPr>
              <a:t>files.</a:t>
            </a:r>
            <a:r>
              <a:rPr sz="1200" spc="-5" dirty="0">
                <a:latin typeface="Times New Roman"/>
                <a:cs typeface="Times New Roman"/>
              </a:rPr>
              <a:t> </a:t>
            </a:r>
            <a:r>
              <a:rPr sz="1200" spc="-10" dirty="0">
                <a:latin typeface="Times New Roman"/>
                <a:cs typeface="Times New Roman"/>
              </a:rPr>
              <a:t>It</a:t>
            </a:r>
            <a:r>
              <a:rPr sz="1200" spc="-5" dirty="0">
                <a:latin typeface="Times New Roman"/>
                <a:cs typeface="Times New Roman"/>
              </a:rPr>
              <a:t> </a:t>
            </a:r>
            <a:r>
              <a:rPr sz="1200" spc="-30" dirty="0">
                <a:latin typeface="Times New Roman"/>
                <a:cs typeface="Times New Roman"/>
              </a:rPr>
              <a:t>is</a:t>
            </a:r>
            <a:r>
              <a:rPr sz="1200" spc="-25" dirty="0">
                <a:latin typeface="Times New Roman"/>
                <a:cs typeface="Times New Roman"/>
              </a:rPr>
              <a:t> </a:t>
            </a:r>
            <a:r>
              <a:rPr sz="1200" dirty="0">
                <a:latin typeface="Times New Roman"/>
                <a:cs typeface="Times New Roman"/>
              </a:rPr>
              <a:t>part </a:t>
            </a:r>
            <a:r>
              <a:rPr sz="1200" spc="10" dirty="0">
                <a:latin typeface="Times New Roman"/>
                <a:cs typeface="Times New Roman"/>
              </a:rPr>
              <a:t>of </a:t>
            </a:r>
            <a:r>
              <a:rPr sz="1200" dirty="0">
                <a:latin typeface="Times New Roman"/>
                <a:cs typeface="Times New Roman"/>
              </a:rPr>
              <a:t>the </a:t>
            </a:r>
            <a:r>
              <a:rPr sz="1200" spc="-285" dirty="0">
                <a:latin typeface="Times New Roman"/>
                <a:cs typeface="Times New Roman"/>
              </a:rPr>
              <a:t> </a:t>
            </a:r>
            <a:r>
              <a:rPr sz="1200" spc="-5" dirty="0">
                <a:latin typeface="Times New Roman"/>
                <a:cs typeface="Times New Roman"/>
              </a:rPr>
              <a:t>Pythonstandardlibrary.</a:t>
            </a:r>
            <a:endParaRPr sz="12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932" y="871474"/>
            <a:ext cx="5939790" cy="3147785"/>
          </a:xfrm>
          <a:prstGeom prst="rect">
            <a:avLst/>
          </a:prstGeom>
        </p:spPr>
        <p:txBody>
          <a:bodyPr vert="horz" wrap="square" lIns="0" tIns="13335" rIns="0" bIns="0" rtlCol="0">
            <a:spAutoFit/>
          </a:bodyPr>
          <a:lstStyle/>
          <a:p>
            <a:pPr marL="106680" algn="just">
              <a:lnSpc>
                <a:spcPct val="100000"/>
              </a:lnSpc>
              <a:spcBef>
                <a:spcPts val="105"/>
              </a:spcBef>
            </a:pPr>
            <a:r>
              <a:rPr sz="1600" b="1" spc="-5" dirty="0">
                <a:solidFill>
                  <a:srgbClr val="111111"/>
                </a:solidFill>
                <a:latin typeface="Times New Roman"/>
                <a:cs typeface="Times New Roman"/>
              </a:rPr>
              <a:t>3.3</a:t>
            </a:r>
            <a:r>
              <a:rPr sz="1600" b="1" spc="350" dirty="0">
                <a:solidFill>
                  <a:srgbClr val="111111"/>
                </a:solidFill>
                <a:latin typeface="Times New Roman"/>
                <a:cs typeface="Times New Roman"/>
              </a:rPr>
              <a:t> </a:t>
            </a:r>
            <a:r>
              <a:rPr sz="1600" b="1" spc="-5" dirty="0">
                <a:solidFill>
                  <a:srgbClr val="111111"/>
                </a:solidFill>
                <a:latin typeface="Times New Roman"/>
                <a:cs typeface="Times New Roman"/>
              </a:rPr>
              <a:t>Hardware</a:t>
            </a:r>
            <a:r>
              <a:rPr sz="1600" b="1" spc="-40" dirty="0">
                <a:solidFill>
                  <a:srgbClr val="111111"/>
                </a:solidFill>
                <a:latin typeface="Times New Roman"/>
                <a:cs typeface="Times New Roman"/>
              </a:rPr>
              <a:t> </a:t>
            </a:r>
            <a:r>
              <a:rPr sz="1600" b="1" spc="-5" dirty="0">
                <a:solidFill>
                  <a:srgbClr val="111111"/>
                </a:solidFill>
                <a:latin typeface="Times New Roman"/>
                <a:cs typeface="Times New Roman"/>
              </a:rPr>
              <a:t>Requirements:</a:t>
            </a:r>
            <a:endParaRPr sz="1600" dirty="0">
              <a:latin typeface="Times New Roman"/>
              <a:cs typeface="Times New Roman"/>
            </a:endParaRPr>
          </a:p>
          <a:p>
            <a:pPr algn="just">
              <a:lnSpc>
                <a:spcPct val="100000"/>
              </a:lnSpc>
              <a:spcBef>
                <a:spcPts val="5"/>
              </a:spcBef>
            </a:pPr>
            <a:endParaRPr sz="1700" dirty="0">
              <a:latin typeface="Times New Roman"/>
              <a:cs typeface="Times New Roman"/>
            </a:endParaRPr>
          </a:p>
          <a:p>
            <a:pPr marL="469900" indent="-229235" algn="just">
              <a:lnSpc>
                <a:spcPct val="100000"/>
              </a:lnSpc>
              <a:buFont typeface="Symbol"/>
              <a:buChar char=""/>
              <a:tabLst>
                <a:tab pos="469900" algn="l"/>
                <a:tab pos="470534" algn="l"/>
              </a:tabLst>
            </a:pPr>
            <a:r>
              <a:rPr sz="1200" spc="45" dirty="0">
                <a:solidFill>
                  <a:srgbClr val="111111"/>
                </a:solidFill>
                <a:latin typeface="Times New Roman"/>
                <a:cs typeface="Times New Roman"/>
              </a:rPr>
              <a:t>Computer </a:t>
            </a:r>
            <a:r>
              <a:rPr sz="1200" spc="30" dirty="0">
                <a:solidFill>
                  <a:srgbClr val="111111"/>
                </a:solidFill>
                <a:latin typeface="Times New Roman"/>
                <a:cs typeface="Times New Roman"/>
              </a:rPr>
              <a:t>or</a:t>
            </a:r>
            <a:r>
              <a:rPr sz="1200" spc="45" dirty="0">
                <a:solidFill>
                  <a:srgbClr val="111111"/>
                </a:solidFill>
                <a:latin typeface="Times New Roman"/>
                <a:cs typeface="Times New Roman"/>
              </a:rPr>
              <a:t> </a:t>
            </a:r>
            <a:r>
              <a:rPr sz="1200" spc="35" dirty="0">
                <a:solidFill>
                  <a:srgbClr val="111111"/>
                </a:solidFill>
                <a:latin typeface="Times New Roman"/>
                <a:cs typeface="Times New Roman"/>
              </a:rPr>
              <a:t>server</a:t>
            </a:r>
            <a:r>
              <a:rPr sz="1200" spc="50" dirty="0">
                <a:solidFill>
                  <a:srgbClr val="111111"/>
                </a:solidFill>
                <a:latin typeface="Times New Roman"/>
                <a:cs typeface="Times New Roman"/>
              </a:rPr>
              <a:t> </a:t>
            </a:r>
            <a:r>
              <a:rPr sz="1200" spc="40" dirty="0">
                <a:solidFill>
                  <a:srgbClr val="111111"/>
                </a:solidFill>
                <a:latin typeface="Times New Roman"/>
                <a:cs typeface="Times New Roman"/>
              </a:rPr>
              <a:t>capable</a:t>
            </a:r>
            <a:r>
              <a:rPr sz="1200" spc="50" dirty="0">
                <a:solidFill>
                  <a:srgbClr val="111111"/>
                </a:solidFill>
                <a:latin typeface="Times New Roman"/>
                <a:cs typeface="Times New Roman"/>
              </a:rPr>
              <a:t> </a:t>
            </a:r>
            <a:r>
              <a:rPr sz="1200" spc="30" dirty="0">
                <a:solidFill>
                  <a:srgbClr val="111111"/>
                </a:solidFill>
                <a:latin typeface="Times New Roman"/>
                <a:cs typeface="Times New Roman"/>
              </a:rPr>
              <a:t>of</a:t>
            </a:r>
            <a:r>
              <a:rPr sz="1200" spc="50" dirty="0">
                <a:solidFill>
                  <a:srgbClr val="111111"/>
                </a:solidFill>
                <a:latin typeface="Times New Roman"/>
                <a:cs typeface="Times New Roman"/>
              </a:rPr>
              <a:t> </a:t>
            </a:r>
            <a:r>
              <a:rPr sz="1200" spc="40" dirty="0">
                <a:solidFill>
                  <a:srgbClr val="111111"/>
                </a:solidFill>
                <a:latin typeface="Times New Roman"/>
                <a:cs typeface="Times New Roman"/>
              </a:rPr>
              <a:t>running</a:t>
            </a:r>
            <a:r>
              <a:rPr sz="1200" spc="50" dirty="0">
                <a:solidFill>
                  <a:srgbClr val="111111"/>
                </a:solidFill>
                <a:latin typeface="Times New Roman"/>
                <a:cs typeface="Times New Roman"/>
              </a:rPr>
              <a:t> </a:t>
            </a:r>
            <a:r>
              <a:rPr sz="1200" spc="35" dirty="0">
                <a:solidFill>
                  <a:srgbClr val="111111"/>
                </a:solidFill>
                <a:latin typeface="Times New Roman"/>
                <a:cs typeface="Times New Roman"/>
              </a:rPr>
              <a:t>Python</a:t>
            </a:r>
            <a:r>
              <a:rPr sz="1200" spc="75" dirty="0">
                <a:solidFill>
                  <a:srgbClr val="111111"/>
                </a:solidFill>
                <a:latin typeface="Times New Roman"/>
                <a:cs typeface="Times New Roman"/>
              </a:rPr>
              <a:t> </a:t>
            </a:r>
            <a:r>
              <a:rPr sz="1200" spc="30" dirty="0">
                <a:solidFill>
                  <a:srgbClr val="111111"/>
                </a:solidFill>
                <a:latin typeface="Times New Roman"/>
                <a:cs typeface="Times New Roman"/>
              </a:rPr>
              <a:t>scripts</a:t>
            </a:r>
            <a:endParaRPr sz="1200" dirty="0">
              <a:latin typeface="Times New Roman"/>
              <a:cs typeface="Times New Roman"/>
            </a:endParaRPr>
          </a:p>
          <a:p>
            <a:pPr algn="just">
              <a:lnSpc>
                <a:spcPct val="100000"/>
              </a:lnSpc>
              <a:spcBef>
                <a:spcPts val="40"/>
              </a:spcBef>
              <a:buClr>
                <a:srgbClr val="111111"/>
              </a:buClr>
              <a:buFont typeface="Symbol"/>
              <a:buChar char=""/>
            </a:pPr>
            <a:endParaRPr sz="1450" dirty="0">
              <a:latin typeface="Times New Roman"/>
              <a:cs typeface="Times New Roman"/>
            </a:endParaRPr>
          </a:p>
          <a:p>
            <a:pPr marL="469900" indent="-229235" algn="just">
              <a:lnSpc>
                <a:spcPct val="100000"/>
              </a:lnSpc>
              <a:buFont typeface="Symbol"/>
              <a:buChar char=""/>
              <a:tabLst>
                <a:tab pos="469900" algn="l"/>
                <a:tab pos="470534" algn="l"/>
              </a:tabLst>
            </a:pPr>
            <a:r>
              <a:rPr sz="1200" spc="45" dirty="0">
                <a:solidFill>
                  <a:srgbClr val="111111"/>
                </a:solidFill>
                <a:latin typeface="Times New Roman"/>
                <a:cs typeface="Times New Roman"/>
              </a:rPr>
              <a:t>Microphone </a:t>
            </a:r>
            <a:r>
              <a:rPr sz="1200" spc="30" dirty="0">
                <a:solidFill>
                  <a:srgbClr val="111111"/>
                </a:solidFill>
                <a:latin typeface="Times New Roman"/>
                <a:cs typeface="Times New Roman"/>
              </a:rPr>
              <a:t>(for</a:t>
            </a:r>
            <a:r>
              <a:rPr sz="1200" spc="45" dirty="0">
                <a:solidFill>
                  <a:srgbClr val="111111"/>
                </a:solidFill>
                <a:latin typeface="Times New Roman"/>
                <a:cs typeface="Times New Roman"/>
              </a:rPr>
              <a:t> microphone</a:t>
            </a:r>
            <a:r>
              <a:rPr sz="1200" spc="90" dirty="0">
                <a:solidFill>
                  <a:srgbClr val="111111"/>
                </a:solidFill>
                <a:latin typeface="Times New Roman"/>
                <a:cs typeface="Times New Roman"/>
              </a:rPr>
              <a:t> </a:t>
            </a:r>
            <a:r>
              <a:rPr sz="1200" spc="40" dirty="0">
                <a:solidFill>
                  <a:srgbClr val="111111"/>
                </a:solidFill>
                <a:latin typeface="Times New Roman"/>
                <a:cs typeface="Times New Roman"/>
              </a:rPr>
              <a:t>audio</a:t>
            </a:r>
            <a:r>
              <a:rPr sz="1200" spc="50" dirty="0">
                <a:solidFill>
                  <a:srgbClr val="111111"/>
                </a:solidFill>
                <a:latin typeface="Times New Roman"/>
                <a:cs typeface="Times New Roman"/>
              </a:rPr>
              <a:t> </a:t>
            </a:r>
            <a:r>
              <a:rPr sz="1200" spc="35" dirty="0">
                <a:solidFill>
                  <a:srgbClr val="111111"/>
                </a:solidFill>
                <a:latin typeface="Times New Roman"/>
                <a:cs typeface="Times New Roman"/>
              </a:rPr>
              <a:t>recording</a:t>
            </a:r>
            <a:r>
              <a:rPr sz="1200" spc="50" dirty="0">
                <a:solidFill>
                  <a:srgbClr val="111111"/>
                </a:solidFill>
                <a:latin typeface="Times New Roman"/>
                <a:cs typeface="Times New Roman"/>
              </a:rPr>
              <a:t> </a:t>
            </a:r>
            <a:r>
              <a:rPr sz="1200" spc="35" dirty="0">
                <a:solidFill>
                  <a:srgbClr val="111111"/>
                </a:solidFill>
                <a:latin typeface="Times New Roman"/>
                <a:cs typeface="Times New Roman"/>
              </a:rPr>
              <a:t>functionality)</a:t>
            </a:r>
            <a:endParaRPr sz="1200" dirty="0">
              <a:latin typeface="Times New Roman"/>
              <a:cs typeface="Times New Roman"/>
            </a:endParaRPr>
          </a:p>
          <a:p>
            <a:pPr algn="just">
              <a:lnSpc>
                <a:spcPct val="100000"/>
              </a:lnSpc>
              <a:spcBef>
                <a:spcPts val="5"/>
              </a:spcBef>
              <a:buClr>
                <a:srgbClr val="111111"/>
              </a:buClr>
              <a:buFont typeface="Symbol"/>
              <a:buChar char=""/>
            </a:pPr>
            <a:endParaRPr sz="1500" dirty="0">
              <a:latin typeface="Times New Roman"/>
              <a:cs typeface="Times New Roman"/>
            </a:endParaRPr>
          </a:p>
          <a:p>
            <a:pPr marL="469900" indent="-229235" algn="just">
              <a:lnSpc>
                <a:spcPct val="100000"/>
              </a:lnSpc>
              <a:buFont typeface="Symbol"/>
              <a:buChar char=""/>
              <a:tabLst>
                <a:tab pos="469900" algn="l"/>
                <a:tab pos="470534" algn="l"/>
              </a:tabLst>
            </a:pPr>
            <a:r>
              <a:rPr sz="1200" spc="30" dirty="0">
                <a:solidFill>
                  <a:srgbClr val="111111"/>
                </a:solidFill>
                <a:latin typeface="Times New Roman"/>
                <a:cs typeface="Times New Roman"/>
              </a:rPr>
              <a:t>Internet</a:t>
            </a:r>
            <a:r>
              <a:rPr sz="1200" spc="65" dirty="0">
                <a:solidFill>
                  <a:srgbClr val="111111"/>
                </a:solidFill>
                <a:latin typeface="Times New Roman"/>
                <a:cs typeface="Times New Roman"/>
              </a:rPr>
              <a:t> </a:t>
            </a:r>
            <a:r>
              <a:rPr sz="1200" spc="40" dirty="0">
                <a:solidFill>
                  <a:srgbClr val="111111"/>
                </a:solidFill>
                <a:latin typeface="Times New Roman"/>
                <a:cs typeface="Times New Roman"/>
              </a:rPr>
              <a:t>connection</a:t>
            </a:r>
            <a:r>
              <a:rPr sz="1200" spc="50" dirty="0">
                <a:solidFill>
                  <a:srgbClr val="111111"/>
                </a:solidFill>
                <a:latin typeface="Times New Roman"/>
                <a:cs typeface="Times New Roman"/>
              </a:rPr>
              <a:t> </a:t>
            </a:r>
            <a:r>
              <a:rPr sz="1200" spc="30" dirty="0">
                <a:solidFill>
                  <a:srgbClr val="111111"/>
                </a:solidFill>
                <a:latin typeface="Times New Roman"/>
                <a:cs typeface="Times New Roman"/>
              </a:rPr>
              <a:t>(for</a:t>
            </a:r>
            <a:r>
              <a:rPr sz="1200" spc="50" dirty="0">
                <a:solidFill>
                  <a:srgbClr val="111111"/>
                </a:solidFill>
                <a:latin typeface="Times New Roman"/>
                <a:cs typeface="Times New Roman"/>
              </a:rPr>
              <a:t> YouTube </a:t>
            </a:r>
            <a:r>
              <a:rPr sz="1200" spc="40" dirty="0">
                <a:solidFill>
                  <a:srgbClr val="111111"/>
                </a:solidFill>
                <a:latin typeface="Times New Roman"/>
                <a:cs typeface="Times New Roman"/>
              </a:rPr>
              <a:t>video</a:t>
            </a:r>
            <a:r>
              <a:rPr sz="1200" spc="50" dirty="0">
                <a:solidFill>
                  <a:srgbClr val="111111"/>
                </a:solidFill>
                <a:latin typeface="Times New Roman"/>
                <a:cs typeface="Times New Roman"/>
              </a:rPr>
              <a:t> </a:t>
            </a:r>
            <a:r>
              <a:rPr sz="1200" spc="45" dirty="0">
                <a:solidFill>
                  <a:srgbClr val="111111"/>
                </a:solidFill>
                <a:latin typeface="Times New Roman"/>
                <a:cs typeface="Times New Roman"/>
              </a:rPr>
              <a:t>summarization</a:t>
            </a:r>
            <a:r>
              <a:rPr sz="1200" spc="55" dirty="0">
                <a:solidFill>
                  <a:srgbClr val="111111"/>
                </a:solidFill>
                <a:latin typeface="Times New Roman"/>
                <a:cs typeface="Times New Roman"/>
              </a:rPr>
              <a:t> </a:t>
            </a:r>
            <a:r>
              <a:rPr sz="1200" spc="35" dirty="0">
                <a:solidFill>
                  <a:srgbClr val="111111"/>
                </a:solidFill>
                <a:latin typeface="Times New Roman"/>
                <a:cs typeface="Times New Roman"/>
              </a:rPr>
              <a:t>and</a:t>
            </a:r>
            <a:r>
              <a:rPr sz="1200" spc="50" dirty="0">
                <a:solidFill>
                  <a:srgbClr val="111111"/>
                </a:solidFill>
                <a:latin typeface="Times New Roman"/>
                <a:cs typeface="Times New Roman"/>
              </a:rPr>
              <a:t> </a:t>
            </a:r>
            <a:r>
              <a:rPr sz="1200" spc="40" dirty="0">
                <a:solidFill>
                  <a:srgbClr val="111111"/>
                </a:solidFill>
                <a:latin typeface="Times New Roman"/>
                <a:cs typeface="Times New Roman"/>
              </a:rPr>
              <a:t>download)</a:t>
            </a:r>
            <a:endParaRPr sz="1200" dirty="0">
              <a:latin typeface="Times New Roman"/>
              <a:cs typeface="Times New Roman"/>
            </a:endParaRPr>
          </a:p>
          <a:p>
            <a:pPr algn="just">
              <a:lnSpc>
                <a:spcPct val="100000"/>
              </a:lnSpc>
              <a:spcBef>
                <a:spcPts val="5"/>
              </a:spcBef>
              <a:buClr>
                <a:srgbClr val="111111"/>
              </a:buClr>
              <a:buFont typeface="Symbol"/>
              <a:buChar char=""/>
            </a:pPr>
            <a:endParaRPr sz="1500" dirty="0">
              <a:latin typeface="Times New Roman"/>
              <a:cs typeface="Times New Roman"/>
            </a:endParaRPr>
          </a:p>
          <a:p>
            <a:pPr marL="469900" indent="-229235" algn="just">
              <a:lnSpc>
                <a:spcPct val="100000"/>
              </a:lnSpc>
              <a:buFont typeface="Symbol"/>
              <a:buChar char=""/>
              <a:tabLst>
                <a:tab pos="470534" algn="l"/>
              </a:tabLst>
            </a:pPr>
            <a:r>
              <a:rPr sz="1200" spc="40" dirty="0">
                <a:solidFill>
                  <a:srgbClr val="111111"/>
                </a:solidFill>
                <a:latin typeface="Times New Roman"/>
                <a:cs typeface="Times New Roman"/>
              </a:rPr>
              <a:t>Speakers</a:t>
            </a:r>
            <a:r>
              <a:rPr sz="1200" spc="45" dirty="0">
                <a:solidFill>
                  <a:srgbClr val="111111"/>
                </a:solidFill>
                <a:latin typeface="Times New Roman"/>
                <a:cs typeface="Times New Roman"/>
              </a:rPr>
              <a:t> </a:t>
            </a:r>
            <a:r>
              <a:rPr sz="1200" spc="30" dirty="0">
                <a:solidFill>
                  <a:srgbClr val="111111"/>
                </a:solidFill>
                <a:latin typeface="Times New Roman"/>
                <a:cs typeface="Times New Roman"/>
              </a:rPr>
              <a:t>or</a:t>
            </a:r>
            <a:r>
              <a:rPr sz="1200" spc="45" dirty="0">
                <a:solidFill>
                  <a:srgbClr val="111111"/>
                </a:solidFill>
                <a:latin typeface="Times New Roman"/>
                <a:cs typeface="Times New Roman"/>
              </a:rPr>
              <a:t> </a:t>
            </a:r>
            <a:r>
              <a:rPr sz="1200" spc="40" dirty="0">
                <a:solidFill>
                  <a:srgbClr val="111111"/>
                </a:solidFill>
                <a:latin typeface="Times New Roman"/>
                <a:cs typeface="Times New Roman"/>
              </a:rPr>
              <a:t>headphones</a:t>
            </a:r>
            <a:r>
              <a:rPr sz="1200" spc="50" dirty="0">
                <a:solidFill>
                  <a:srgbClr val="111111"/>
                </a:solidFill>
                <a:latin typeface="Times New Roman"/>
                <a:cs typeface="Times New Roman"/>
              </a:rPr>
              <a:t> </a:t>
            </a:r>
            <a:r>
              <a:rPr sz="1200" spc="30" dirty="0">
                <a:solidFill>
                  <a:srgbClr val="111111"/>
                </a:solidFill>
                <a:latin typeface="Times New Roman"/>
                <a:cs typeface="Times New Roman"/>
              </a:rPr>
              <a:t>(for</a:t>
            </a:r>
            <a:r>
              <a:rPr sz="1200" spc="45" dirty="0">
                <a:solidFill>
                  <a:srgbClr val="111111"/>
                </a:solidFill>
                <a:latin typeface="Times New Roman"/>
                <a:cs typeface="Times New Roman"/>
              </a:rPr>
              <a:t> </a:t>
            </a:r>
            <a:r>
              <a:rPr sz="1200" spc="40" dirty="0">
                <a:solidFill>
                  <a:srgbClr val="111111"/>
                </a:solidFill>
                <a:latin typeface="Times New Roman"/>
                <a:cs typeface="Times New Roman"/>
              </a:rPr>
              <a:t>playback</a:t>
            </a:r>
            <a:r>
              <a:rPr sz="1200" spc="55" dirty="0">
                <a:solidFill>
                  <a:srgbClr val="111111"/>
                </a:solidFill>
                <a:latin typeface="Times New Roman"/>
                <a:cs typeface="Times New Roman"/>
              </a:rPr>
              <a:t> </a:t>
            </a:r>
            <a:r>
              <a:rPr sz="1200" spc="30" dirty="0">
                <a:solidFill>
                  <a:srgbClr val="111111"/>
                </a:solidFill>
                <a:latin typeface="Times New Roman"/>
                <a:cs typeface="Times New Roman"/>
              </a:rPr>
              <a:t>if</a:t>
            </a:r>
            <a:r>
              <a:rPr sz="1200" spc="45" dirty="0">
                <a:solidFill>
                  <a:srgbClr val="111111"/>
                </a:solidFill>
                <a:latin typeface="Times New Roman"/>
                <a:cs typeface="Times New Roman"/>
              </a:rPr>
              <a:t> </a:t>
            </a:r>
            <a:r>
              <a:rPr sz="1200" spc="40" dirty="0">
                <a:solidFill>
                  <a:srgbClr val="111111"/>
                </a:solidFill>
                <a:latin typeface="Times New Roman"/>
                <a:cs typeface="Times New Roman"/>
              </a:rPr>
              <a:t>needed)</a:t>
            </a:r>
            <a:endParaRPr sz="1200" dirty="0">
              <a:latin typeface="Times New Roman"/>
              <a:cs typeface="Times New Roman"/>
            </a:endParaRPr>
          </a:p>
          <a:p>
            <a:pPr marL="12700" marR="5080" algn="just">
              <a:lnSpc>
                <a:spcPct val="150000"/>
              </a:lnSpc>
              <a:spcBef>
                <a:spcPts val="975"/>
              </a:spcBef>
            </a:pPr>
            <a:r>
              <a:rPr sz="1200" spc="40" dirty="0">
                <a:solidFill>
                  <a:srgbClr val="111111"/>
                </a:solidFill>
                <a:latin typeface="Times New Roman"/>
                <a:cs typeface="Times New Roman"/>
              </a:rPr>
              <a:t>These requirements </a:t>
            </a:r>
            <a:r>
              <a:rPr sz="1200" spc="35" dirty="0">
                <a:solidFill>
                  <a:srgbClr val="111111"/>
                </a:solidFill>
                <a:latin typeface="Times New Roman"/>
                <a:cs typeface="Times New Roman"/>
              </a:rPr>
              <a:t>cover the basic </a:t>
            </a:r>
            <a:r>
              <a:rPr sz="1200" spc="40" dirty="0">
                <a:solidFill>
                  <a:srgbClr val="111111"/>
                </a:solidFill>
                <a:latin typeface="Times New Roman"/>
                <a:cs typeface="Times New Roman"/>
              </a:rPr>
              <a:t>hardware </a:t>
            </a:r>
            <a:r>
              <a:rPr sz="1200" spc="45" dirty="0">
                <a:solidFill>
                  <a:srgbClr val="111111"/>
                </a:solidFill>
                <a:latin typeface="Times New Roman"/>
                <a:cs typeface="Times New Roman"/>
              </a:rPr>
              <a:t>components </a:t>
            </a:r>
            <a:r>
              <a:rPr sz="1200" spc="35" dirty="0">
                <a:solidFill>
                  <a:srgbClr val="111111"/>
                </a:solidFill>
                <a:latin typeface="Times New Roman"/>
                <a:cs typeface="Times New Roman"/>
              </a:rPr>
              <a:t>necessary </a:t>
            </a:r>
            <a:r>
              <a:rPr sz="1200" spc="30" dirty="0">
                <a:solidFill>
                  <a:srgbClr val="111111"/>
                </a:solidFill>
                <a:latin typeface="Times New Roman"/>
                <a:cs typeface="Times New Roman"/>
              </a:rPr>
              <a:t>for </a:t>
            </a:r>
            <a:r>
              <a:rPr sz="1200" spc="35" dirty="0">
                <a:solidFill>
                  <a:srgbClr val="111111"/>
                </a:solidFill>
                <a:latin typeface="Times New Roman"/>
                <a:cs typeface="Times New Roman"/>
              </a:rPr>
              <a:t>the functionality </a:t>
            </a:r>
            <a:r>
              <a:rPr sz="1200" spc="40" dirty="0">
                <a:solidFill>
                  <a:srgbClr val="111111"/>
                </a:solidFill>
                <a:latin typeface="Times New Roman"/>
                <a:cs typeface="Times New Roman"/>
              </a:rPr>
              <a:t> </a:t>
            </a:r>
            <a:r>
              <a:rPr sz="1200" spc="30" dirty="0">
                <a:solidFill>
                  <a:srgbClr val="111111"/>
                </a:solidFill>
                <a:latin typeface="Times New Roman"/>
                <a:cs typeface="Times New Roman"/>
              </a:rPr>
              <a:t>of </a:t>
            </a:r>
            <a:r>
              <a:rPr sz="1200" spc="35" dirty="0">
                <a:solidFill>
                  <a:srgbClr val="111111"/>
                </a:solidFill>
                <a:latin typeface="Times New Roman"/>
                <a:cs typeface="Times New Roman"/>
              </a:rPr>
              <a:t>your </a:t>
            </a:r>
            <a:r>
              <a:rPr sz="1200" spc="45" dirty="0">
                <a:solidFill>
                  <a:srgbClr val="111111"/>
                </a:solidFill>
                <a:latin typeface="Times New Roman"/>
                <a:cs typeface="Times New Roman"/>
              </a:rPr>
              <a:t>"Summarizing Audio </a:t>
            </a:r>
            <a:r>
              <a:rPr sz="1200" spc="35" dirty="0">
                <a:solidFill>
                  <a:srgbClr val="111111"/>
                </a:solidFill>
                <a:latin typeface="Times New Roman"/>
                <a:cs typeface="Times New Roman"/>
              </a:rPr>
              <a:t>Files in </a:t>
            </a:r>
            <a:r>
              <a:rPr sz="1200" spc="40" dirty="0">
                <a:solidFill>
                  <a:srgbClr val="111111"/>
                </a:solidFill>
                <a:latin typeface="Times New Roman"/>
                <a:cs typeface="Times New Roman"/>
              </a:rPr>
              <a:t>Python" </a:t>
            </a:r>
            <a:r>
              <a:rPr sz="1200" spc="30" dirty="0">
                <a:solidFill>
                  <a:srgbClr val="111111"/>
                </a:solidFill>
                <a:latin typeface="Times New Roman"/>
                <a:cs typeface="Times New Roman"/>
              </a:rPr>
              <a:t>project. </a:t>
            </a:r>
            <a:r>
              <a:rPr sz="1200" spc="40" dirty="0">
                <a:solidFill>
                  <a:srgbClr val="111111"/>
                </a:solidFill>
                <a:latin typeface="Times New Roman"/>
                <a:cs typeface="Times New Roman"/>
              </a:rPr>
              <a:t>Adjustments </a:t>
            </a:r>
            <a:r>
              <a:rPr sz="1200" spc="45" dirty="0">
                <a:solidFill>
                  <a:srgbClr val="111111"/>
                </a:solidFill>
                <a:latin typeface="Times New Roman"/>
                <a:cs typeface="Times New Roman"/>
              </a:rPr>
              <a:t>may </a:t>
            </a:r>
            <a:r>
              <a:rPr sz="1200" spc="35" dirty="0">
                <a:solidFill>
                  <a:srgbClr val="111111"/>
                </a:solidFill>
                <a:latin typeface="Times New Roman"/>
                <a:cs typeface="Times New Roman"/>
              </a:rPr>
              <a:t>be </a:t>
            </a:r>
            <a:r>
              <a:rPr sz="1200" spc="45" dirty="0">
                <a:solidFill>
                  <a:srgbClr val="111111"/>
                </a:solidFill>
                <a:latin typeface="Times New Roman"/>
                <a:cs typeface="Times New Roman"/>
              </a:rPr>
              <a:t>made </a:t>
            </a:r>
            <a:r>
              <a:rPr sz="1200" spc="35" dirty="0">
                <a:solidFill>
                  <a:srgbClr val="111111"/>
                </a:solidFill>
                <a:latin typeface="Times New Roman"/>
                <a:cs typeface="Times New Roman"/>
              </a:rPr>
              <a:t>based </a:t>
            </a:r>
            <a:r>
              <a:rPr sz="1200" spc="40" dirty="0">
                <a:solidFill>
                  <a:srgbClr val="111111"/>
                </a:solidFill>
                <a:latin typeface="Times New Roman"/>
                <a:cs typeface="Times New Roman"/>
              </a:rPr>
              <a:t> </a:t>
            </a:r>
            <a:r>
              <a:rPr sz="1200" spc="35" dirty="0">
                <a:solidFill>
                  <a:srgbClr val="111111"/>
                </a:solidFill>
                <a:latin typeface="Times New Roman"/>
                <a:cs typeface="Times New Roman"/>
              </a:rPr>
              <a:t>on the</a:t>
            </a:r>
            <a:r>
              <a:rPr sz="1200" spc="40" dirty="0">
                <a:solidFill>
                  <a:srgbClr val="111111"/>
                </a:solidFill>
                <a:latin typeface="Times New Roman"/>
                <a:cs typeface="Times New Roman"/>
              </a:rPr>
              <a:t> </a:t>
            </a:r>
            <a:r>
              <a:rPr sz="1200" spc="35" dirty="0">
                <a:solidFill>
                  <a:srgbClr val="111111"/>
                </a:solidFill>
                <a:latin typeface="Times New Roman"/>
                <a:cs typeface="Times New Roman"/>
              </a:rPr>
              <a:t>specific </a:t>
            </a:r>
            <a:r>
              <a:rPr sz="1200" spc="40" dirty="0">
                <a:solidFill>
                  <a:srgbClr val="111111"/>
                </a:solidFill>
                <a:latin typeface="Times New Roman"/>
                <a:cs typeface="Times New Roman"/>
              </a:rPr>
              <a:t>hardware</a:t>
            </a:r>
            <a:r>
              <a:rPr sz="1200" spc="45" dirty="0">
                <a:solidFill>
                  <a:srgbClr val="111111"/>
                </a:solidFill>
                <a:latin typeface="Times New Roman"/>
                <a:cs typeface="Times New Roman"/>
              </a:rPr>
              <a:t> </a:t>
            </a:r>
            <a:r>
              <a:rPr sz="1200" spc="35" dirty="0">
                <a:solidFill>
                  <a:srgbClr val="111111"/>
                </a:solidFill>
                <a:latin typeface="Times New Roman"/>
                <a:cs typeface="Times New Roman"/>
              </a:rPr>
              <a:t>capabilities and</a:t>
            </a:r>
            <a:r>
              <a:rPr sz="1200" spc="40" dirty="0">
                <a:solidFill>
                  <a:srgbClr val="111111"/>
                </a:solidFill>
                <a:latin typeface="Times New Roman"/>
                <a:cs typeface="Times New Roman"/>
              </a:rPr>
              <a:t> </a:t>
            </a:r>
            <a:r>
              <a:rPr sz="1200" spc="30" dirty="0">
                <a:solidFill>
                  <a:srgbClr val="111111"/>
                </a:solidFill>
                <a:latin typeface="Times New Roman"/>
                <a:cs typeface="Times New Roman"/>
              </a:rPr>
              <a:t>use</a:t>
            </a:r>
            <a:r>
              <a:rPr sz="1200" spc="35" dirty="0">
                <a:solidFill>
                  <a:srgbClr val="111111"/>
                </a:solidFill>
                <a:latin typeface="Times New Roman"/>
                <a:cs typeface="Times New Roman"/>
              </a:rPr>
              <a:t> </a:t>
            </a:r>
            <a:r>
              <a:rPr sz="1200" spc="30" dirty="0">
                <a:solidFill>
                  <a:srgbClr val="111111"/>
                </a:solidFill>
                <a:latin typeface="Times New Roman"/>
                <a:cs typeface="Times New Roman"/>
              </a:rPr>
              <a:t>cases.</a:t>
            </a:r>
            <a:r>
              <a:rPr sz="1200" spc="35" dirty="0">
                <a:solidFill>
                  <a:srgbClr val="111111"/>
                </a:solidFill>
                <a:latin typeface="Times New Roman"/>
                <a:cs typeface="Times New Roman"/>
              </a:rPr>
              <a:t> Let</a:t>
            </a:r>
            <a:r>
              <a:rPr sz="1200" spc="40" dirty="0">
                <a:solidFill>
                  <a:srgbClr val="111111"/>
                </a:solidFill>
                <a:latin typeface="Times New Roman"/>
                <a:cs typeface="Times New Roman"/>
              </a:rPr>
              <a:t> </a:t>
            </a:r>
            <a:r>
              <a:rPr sz="1200" spc="45" dirty="0">
                <a:solidFill>
                  <a:srgbClr val="111111"/>
                </a:solidFill>
                <a:latin typeface="Times New Roman"/>
                <a:cs typeface="Times New Roman"/>
              </a:rPr>
              <a:t>me</a:t>
            </a:r>
            <a:r>
              <a:rPr sz="1200" spc="50" dirty="0">
                <a:solidFill>
                  <a:srgbClr val="111111"/>
                </a:solidFill>
                <a:latin typeface="Times New Roman"/>
                <a:cs typeface="Times New Roman"/>
              </a:rPr>
              <a:t> </a:t>
            </a:r>
            <a:r>
              <a:rPr sz="1200" spc="40" dirty="0">
                <a:solidFill>
                  <a:srgbClr val="111111"/>
                </a:solidFill>
                <a:latin typeface="Times New Roman"/>
                <a:cs typeface="Times New Roman"/>
              </a:rPr>
              <a:t>know</a:t>
            </a:r>
            <a:r>
              <a:rPr sz="1200" spc="45" dirty="0">
                <a:solidFill>
                  <a:srgbClr val="111111"/>
                </a:solidFill>
                <a:latin typeface="Times New Roman"/>
                <a:cs typeface="Times New Roman"/>
              </a:rPr>
              <a:t> </a:t>
            </a:r>
            <a:r>
              <a:rPr sz="1200" spc="30" dirty="0">
                <a:solidFill>
                  <a:srgbClr val="111111"/>
                </a:solidFill>
                <a:latin typeface="Times New Roman"/>
                <a:cs typeface="Times New Roman"/>
              </a:rPr>
              <a:t>if  </a:t>
            </a:r>
            <a:r>
              <a:rPr sz="1200" spc="40" dirty="0">
                <a:solidFill>
                  <a:srgbClr val="111111"/>
                </a:solidFill>
                <a:latin typeface="Times New Roman"/>
                <a:cs typeface="Times New Roman"/>
              </a:rPr>
              <a:t>you  </a:t>
            </a:r>
            <a:r>
              <a:rPr sz="1200" spc="35" dirty="0">
                <a:solidFill>
                  <a:srgbClr val="111111"/>
                </a:solidFill>
                <a:latin typeface="Times New Roman"/>
                <a:cs typeface="Times New Roman"/>
              </a:rPr>
              <a:t>have  any </a:t>
            </a:r>
            <a:r>
              <a:rPr sz="1200" spc="40" dirty="0">
                <a:solidFill>
                  <a:srgbClr val="111111"/>
                </a:solidFill>
                <a:latin typeface="Times New Roman"/>
                <a:cs typeface="Times New Roman"/>
              </a:rPr>
              <a:t> </a:t>
            </a:r>
            <a:r>
              <a:rPr sz="1200" spc="35" dirty="0">
                <a:solidFill>
                  <a:srgbClr val="111111"/>
                </a:solidFill>
                <a:latin typeface="Times New Roman"/>
                <a:cs typeface="Times New Roman"/>
              </a:rPr>
              <a:t>specific</a:t>
            </a:r>
            <a:r>
              <a:rPr sz="1200" spc="50" dirty="0">
                <a:solidFill>
                  <a:srgbClr val="111111"/>
                </a:solidFill>
                <a:latin typeface="Times New Roman"/>
                <a:cs typeface="Times New Roman"/>
              </a:rPr>
              <a:t> </a:t>
            </a:r>
            <a:r>
              <a:rPr sz="1200" spc="40" dirty="0">
                <a:solidFill>
                  <a:srgbClr val="111111"/>
                </a:solidFill>
                <a:latin typeface="Times New Roman"/>
                <a:cs typeface="Times New Roman"/>
              </a:rPr>
              <a:t>hardware</a:t>
            </a:r>
            <a:r>
              <a:rPr sz="1200" spc="50" dirty="0">
                <a:solidFill>
                  <a:srgbClr val="111111"/>
                </a:solidFill>
                <a:latin typeface="Times New Roman"/>
                <a:cs typeface="Times New Roman"/>
              </a:rPr>
              <a:t> </a:t>
            </a:r>
            <a:r>
              <a:rPr sz="1200" spc="40" dirty="0">
                <a:solidFill>
                  <a:srgbClr val="111111"/>
                </a:solidFill>
                <a:latin typeface="Times New Roman"/>
                <a:cs typeface="Times New Roman"/>
              </a:rPr>
              <a:t>requirements</a:t>
            </a:r>
            <a:r>
              <a:rPr sz="1200" spc="45" dirty="0">
                <a:solidFill>
                  <a:srgbClr val="111111"/>
                </a:solidFill>
                <a:latin typeface="Times New Roman"/>
                <a:cs typeface="Times New Roman"/>
              </a:rPr>
              <a:t> </a:t>
            </a:r>
            <a:r>
              <a:rPr sz="1200" spc="30" dirty="0">
                <a:solidFill>
                  <a:srgbClr val="111111"/>
                </a:solidFill>
                <a:latin typeface="Times New Roman"/>
                <a:cs typeface="Times New Roman"/>
              </a:rPr>
              <a:t>or</a:t>
            </a:r>
            <a:r>
              <a:rPr sz="1200" spc="45" dirty="0">
                <a:solidFill>
                  <a:srgbClr val="111111"/>
                </a:solidFill>
                <a:latin typeface="Times New Roman"/>
                <a:cs typeface="Times New Roman"/>
              </a:rPr>
              <a:t> </a:t>
            </a:r>
            <a:r>
              <a:rPr sz="1200" spc="35" dirty="0">
                <a:solidFill>
                  <a:srgbClr val="111111"/>
                </a:solidFill>
                <a:latin typeface="Times New Roman"/>
                <a:cs typeface="Times New Roman"/>
              </a:rPr>
              <a:t>considerations</a:t>
            </a:r>
            <a:r>
              <a:rPr sz="1200" spc="25" dirty="0">
                <a:solidFill>
                  <a:srgbClr val="111111"/>
                </a:solidFill>
                <a:latin typeface="Times New Roman"/>
                <a:cs typeface="Times New Roman"/>
              </a:rPr>
              <a:t> </a:t>
            </a:r>
            <a:r>
              <a:rPr sz="1200" spc="35" dirty="0">
                <a:solidFill>
                  <a:srgbClr val="111111"/>
                </a:solidFill>
                <a:latin typeface="Times New Roman"/>
                <a:cs typeface="Times New Roman"/>
              </a:rPr>
              <a:t>to</a:t>
            </a:r>
            <a:r>
              <a:rPr sz="1200" spc="30" dirty="0">
                <a:solidFill>
                  <a:srgbClr val="111111"/>
                </a:solidFill>
                <a:latin typeface="Times New Roman"/>
                <a:cs typeface="Times New Roman"/>
              </a:rPr>
              <a:t> </a:t>
            </a:r>
            <a:r>
              <a:rPr sz="1200" spc="40" dirty="0">
                <a:solidFill>
                  <a:srgbClr val="111111"/>
                </a:solidFill>
                <a:latin typeface="Times New Roman"/>
                <a:cs typeface="Times New Roman"/>
              </a:rPr>
              <a:t>include!</a:t>
            </a:r>
            <a:endParaRPr sz="1200" dirty="0">
              <a:latin typeface="Times New Roman"/>
              <a:cs typeface="Times New Roman"/>
            </a:endParaRPr>
          </a:p>
        </p:txBody>
      </p:sp>
      <p:sp>
        <p:nvSpPr>
          <p:cNvPr id="3" name="object 3"/>
          <p:cNvSpPr txBox="1"/>
          <p:nvPr/>
        </p:nvSpPr>
        <p:spPr>
          <a:xfrm>
            <a:off x="825804" y="4569967"/>
            <a:ext cx="1867535" cy="270510"/>
          </a:xfrm>
          <a:prstGeom prst="rect">
            <a:avLst/>
          </a:prstGeom>
        </p:spPr>
        <p:txBody>
          <a:bodyPr vert="horz" wrap="square" lIns="0" tIns="13335" rIns="0" bIns="0" rtlCol="0">
            <a:spAutoFit/>
          </a:bodyPr>
          <a:lstStyle/>
          <a:p>
            <a:pPr marL="12700">
              <a:lnSpc>
                <a:spcPct val="100000"/>
              </a:lnSpc>
              <a:spcBef>
                <a:spcPts val="105"/>
              </a:spcBef>
            </a:pPr>
            <a:r>
              <a:rPr sz="1600" b="1" spc="25" dirty="0">
                <a:solidFill>
                  <a:srgbClr val="111111"/>
                </a:solidFill>
                <a:latin typeface="Times New Roman"/>
                <a:cs typeface="Times New Roman"/>
              </a:rPr>
              <a:t>3.4</a:t>
            </a:r>
            <a:r>
              <a:rPr sz="1600" b="1" spc="-15" dirty="0">
                <a:solidFill>
                  <a:srgbClr val="111111"/>
                </a:solidFill>
                <a:latin typeface="Times New Roman"/>
                <a:cs typeface="Times New Roman"/>
              </a:rPr>
              <a:t> </a:t>
            </a:r>
            <a:r>
              <a:rPr sz="1600" b="1" spc="35" dirty="0">
                <a:solidFill>
                  <a:srgbClr val="111111"/>
                </a:solidFill>
                <a:latin typeface="Times New Roman"/>
                <a:cs typeface="Times New Roman"/>
              </a:rPr>
              <a:t>Folder</a:t>
            </a:r>
            <a:r>
              <a:rPr sz="1600" b="1" spc="-20" dirty="0">
                <a:solidFill>
                  <a:srgbClr val="111111"/>
                </a:solidFill>
                <a:latin typeface="Times New Roman"/>
                <a:cs typeface="Times New Roman"/>
              </a:rPr>
              <a:t> </a:t>
            </a:r>
            <a:r>
              <a:rPr sz="1600" b="1" spc="30" dirty="0">
                <a:solidFill>
                  <a:srgbClr val="111111"/>
                </a:solidFill>
                <a:latin typeface="Times New Roman"/>
                <a:cs typeface="Times New Roman"/>
              </a:rPr>
              <a:t>Creation</a:t>
            </a:r>
            <a:r>
              <a:rPr sz="1400" b="1" spc="30" dirty="0">
                <a:solidFill>
                  <a:srgbClr val="111111"/>
                </a:solidFill>
                <a:latin typeface="Times New Roman"/>
                <a:cs typeface="Times New Roman"/>
              </a:rPr>
              <a:t>:</a:t>
            </a:r>
            <a:endParaRPr sz="1400" dirty="0">
              <a:latin typeface="Times New Roman"/>
              <a:cs typeface="Times New Roman"/>
            </a:endParaRPr>
          </a:p>
        </p:txBody>
      </p:sp>
      <p:sp>
        <p:nvSpPr>
          <p:cNvPr id="4" name="object 4"/>
          <p:cNvSpPr txBox="1"/>
          <p:nvPr/>
        </p:nvSpPr>
        <p:spPr>
          <a:xfrm>
            <a:off x="1326007" y="7755763"/>
            <a:ext cx="4908550" cy="208279"/>
          </a:xfrm>
          <a:prstGeom prst="rect">
            <a:avLst/>
          </a:prstGeom>
        </p:spPr>
        <p:txBody>
          <a:bodyPr vert="horz" wrap="square" lIns="0" tIns="12700" rIns="0" bIns="0" rtlCol="0">
            <a:spAutoFit/>
          </a:bodyPr>
          <a:lstStyle/>
          <a:p>
            <a:pPr marL="12700">
              <a:lnSpc>
                <a:spcPct val="100000"/>
              </a:lnSpc>
              <a:spcBef>
                <a:spcPts val="100"/>
              </a:spcBef>
            </a:pPr>
            <a:r>
              <a:rPr sz="1200" i="1" spc="-5" dirty="0">
                <a:solidFill>
                  <a:srgbClr val="1F487C"/>
                </a:solidFill>
                <a:latin typeface="Times New Roman"/>
                <a:cs typeface="Times New Roman"/>
              </a:rPr>
              <a:t>Figure</a:t>
            </a:r>
            <a:r>
              <a:rPr sz="1200" i="1" spc="5" dirty="0">
                <a:solidFill>
                  <a:srgbClr val="1F487C"/>
                </a:solidFill>
                <a:latin typeface="Times New Roman"/>
                <a:cs typeface="Times New Roman"/>
              </a:rPr>
              <a:t> </a:t>
            </a:r>
            <a:r>
              <a:rPr sz="1200" i="1" dirty="0">
                <a:solidFill>
                  <a:srgbClr val="1F487C"/>
                </a:solidFill>
                <a:latin typeface="Times New Roman"/>
                <a:cs typeface="Times New Roman"/>
              </a:rPr>
              <a:t>3.4:</a:t>
            </a:r>
            <a:r>
              <a:rPr sz="1200" i="1" spc="20" dirty="0">
                <a:solidFill>
                  <a:srgbClr val="1F487C"/>
                </a:solidFill>
                <a:latin typeface="Times New Roman"/>
                <a:cs typeface="Times New Roman"/>
              </a:rPr>
              <a:t> </a:t>
            </a:r>
            <a:r>
              <a:rPr sz="1200" i="1" spc="-5" dirty="0">
                <a:solidFill>
                  <a:srgbClr val="1F487C"/>
                </a:solidFill>
                <a:latin typeface="Times New Roman"/>
                <a:cs typeface="Times New Roman"/>
              </a:rPr>
              <a:t>Directory</a:t>
            </a:r>
            <a:r>
              <a:rPr sz="1200" i="1" spc="5" dirty="0">
                <a:solidFill>
                  <a:srgbClr val="1F487C"/>
                </a:solidFill>
                <a:latin typeface="Times New Roman"/>
                <a:cs typeface="Times New Roman"/>
              </a:rPr>
              <a:t> </a:t>
            </a:r>
            <a:r>
              <a:rPr sz="1200" i="1" spc="-5" dirty="0">
                <a:solidFill>
                  <a:srgbClr val="1F487C"/>
                </a:solidFill>
                <a:latin typeface="Times New Roman"/>
                <a:cs typeface="Times New Roman"/>
              </a:rPr>
              <a:t>Structure</a:t>
            </a:r>
            <a:r>
              <a:rPr sz="1200" i="1" spc="5" dirty="0">
                <a:solidFill>
                  <a:srgbClr val="1F487C"/>
                </a:solidFill>
                <a:latin typeface="Times New Roman"/>
                <a:cs typeface="Times New Roman"/>
              </a:rPr>
              <a:t> for</a:t>
            </a:r>
            <a:r>
              <a:rPr sz="1200" i="1" dirty="0">
                <a:solidFill>
                  <a:srgbClr val="1F487C"/>
                </a:solidFill>
                <a:latin typeface="Times New Roman"/>
                <a:cs typeface="Times New Roman"/>
              </a:rPr>
              <a:t> </a:t>
            </a:r>
            <a:r>
              <a:rPr sz="1200" i="1" spc="-5" dirty="0">
                <a:solidFill>
                  <a:srgbClr val="1F487C"/>
                </a:solidFill>
                <a:latin typeface="Times New Roman"/>
                <a:cs typeface="Times New Roman"/>
              </a:rPr>
              <a:t>Summarizing</a:t>
            </a:r>
            <a:r>
              <a:rPr sz="1200" i="1" spc="10" dirty="0">
                <a:solidFill>
                  <a:srgbClr val="1F487C"/>
                </a:solidFill>
                <a:latin typeface="Times New Roman"/>
                <a:cs typeface="Times New Roman"/>
              </a:rPr>
              <a:t> </a:t>
            </a:r>
            <a:r>
              <a:rPr sz="1200" i="1" spc="-5" dirty="0">
                <a:solidFill>
                  <a:srgbClr val="1F487C"/>
                </a:solidFill>
                <a:latin typeface="Times New Roman"/>
                <a:cs typeface="Times New Roman"/>
              </a:rPr>
              <a:t>Audio</a:t>
            </a:r>
            <a:r>
              <a:rPr sz="1200" i="1" spc="10" dirty="0">
                <a:solidFill>
                  <a:srgbClr val="1F487C"/>
                </a:solidFill>
                <a:latin typeface="Times New Roman"/>
                <a:cs typeface="Times New Roman"/>
              </a:rPr>
              <a:t> </a:t>
            </a:r>
            <a:r>
              <a:rPr sz="1200" i="1" spc="-5" dirty="0">
                <a:solidFill>
                  <a:srgbClr val="1F487C"/>
                </a:solidFill>
                <a:latin typeface="Times New Roman"/>
                <a:cs typeface="Times New Roman"/>
              </a:rPr>
              <a:t>Files</a:t>
            </a:r>
            <a:r>
              <a:rPr sz="1200" i="1" dirty="0">
                <a:solidFill>
                  <a:srgbClr val="1F487C"/>
                </a:solidFill>
                <a:latin typeface="Times New Roman"/>
                <a:cs typeface="Times New Roman"/>
              </a:rPr>
              <a:t> in</a:t>
            </a:r>
            <a:r>
              <a:rPr sz="1200" i="1" spc="35" dirty="0">
                <a:solidFill>
                  <a:srgbClr val="1F487C"/>
                </a:solidFill>
                <a:latin typeface="Times New Roman"/>
                <a:cs typeface="Times New Roman"/>
              </a:rPr>
              <a:t> </a:t>
            </a:r>
            <a:r>
              <a:rPr sz="1200" i="1" spc="-5" dirty="0">
                <a:solidFill>
                  <a:srgbClr val="1F487C"/>
                </a:solidFill>
                <a:latin typeface="Times New Roman"/>
                <a:cs typeface="Times New Roman"/>
              </a:rPr>
              <a:t>Python</a:t>
            </a:r>
            <a:r>
              <a:rPr sz="1200" i="1" spc="10" dirty="0">
                <a:solidFill>
                  <a:srgbClr val="1F487C"/>
                </a:solidFill>
                <a:latin typeface="Times New Roman"/>
                <a:cs typeface="Times New Roman"/>
              </a:rPr>
              <a:t> </a:t>
            </a:r>
            <a:r>
              <a:rPr sz="1200" i="1" spc="-5" dirty="0">
                <a:solidFill>
                  <a:srgbClr val="1F487C"/>
                </a:solidFill>
                <a:latin typeface="Times New Roman"/>
                <a:cs typeface="Times New Roman"/>
              </a:rPr>
              <a:t>Project.</a:t>
            </a:r>
            <a:endParaRPr sz="1200">
              <a:latin typeface="Times New Roman"/>
              <a:cs typeface="Times New Roman"/>
            </a:endParaRPr>
          </a:p>
        </p:txBody>
      </p:sp>
      <p:pic>
        <p:nvPicPr>
          <p:cNvPr id="6" name="object 6"/>
          <p:cNvPicPr/>
          <p:nvPr/>
        </p:nvPicPr>
        <p:blipFill>
          <a:blip r:embed="rId2" cstate="print"/>
          <a:stretch>
            <a:fillRect/>
          </a:stretch>
        </p:blipFill>
        <p:spPr>
          <a:xfrm>
            <a:off x="33276" y="5304013"/>
            <a:ext cx="7304194" cy="2141088"/>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98573" y="8929878"/>
            <a:ext cx="2964180" cy="208279"/>
          </a:xfrm>
          <a:prstGeom prst="rect">
            <a:avLst/>
          </a:prstGeom>
        </p:spPr>
        <p:txBody>
          <a:bodyPr vert="horz" wrap="square" lIns="0" tIns="12700" rIns="0" bIns="0" rtlCol="0">
            <a:spAutoFit/>
          </a:bodyPr>
          <a:lstStyle/>
          <a:p>
            <a:pPr marL="12700">
              <a:lnSpc>
                <a:spcPct val="100000"/>
              </a:lnSpc>
              <a:spcBef>
                <a:spcPts val="100"/>
              </a:spcBef>
            </a:pPr>
            <a:r>
              <a:rPr sz="1200" i="1" spc="-5" dirty="0">
                <a:solidFill>
                  <a:srgbClr val="1F487C"/>
                </a:solidFill>
                <a:latin typeface="Times New Roman"/>
                <a:cs typeface="Times New Roman"/>
              </a:rPr>
              <a:t>Figure</a:t>
            </a:r>
            <a:r>
              <a:rPr sz="1200" i="1" dirty="0">
                <a:solidFill>
                  <a:srgbClr val="1F487C"/>
                </a:solidFill>
                <a:latin typeface="Times New Roman"/>
                <a:cs typeface="Times New Roman"/>
              </a:rPr>
              <a:t> 3.5:</a:t>
            </a:r>
            <a:r>
              <a:rPr sz="1200" i="1" spc="10" dirty="0">
                <a:solidFill>
                  <a:srgbClr val="1F487C"/>
                </a:solidFill>
                <a:latin typeface="Times New Roman"/>
                <a:cs typeface="Times New Roman"/>
              </a:rPr>
              <a:t> </a:t>
            </a:r>
            <a:r>
              <a:rPr sz="1200" i="1" dirty="0">
                <a:solidFill>
                  <a:srgbClr val="1F487C"/>
                </a:solidFill>
                <a:latin typeface="Times New Roman"/>
                <a:cs typeface="Times New Roman"/>
              </a:rPr>
              <a:t>Audio</a:t>
            </a:r>
            <a:r>
              <a:rPr sz="1200" i="1" spc="-20" dirty="0">
                <a:solidFill>
                  <a:srgbClr val="1F487C"/>
                </a:solidFill>
                <a:latin typeface="Times New Roman"/>
                <a:cs typeface="Times New Roman"/>
              </a:rPr>
              <a:t> </a:t>
            </a:r>
            <a:r>
              <a:rPr sz="1200" i="1" spc="-5" dirty="0">
                <a:solidFill>
                  <a:srgbClr val="1F487C"/>
                </a:solidFill>
                <a:latin typeface="Times New Roman"/>
                <a:cs typeface="Times New Roman"/>
              </a:rPr>
              <a:t>Summarizer Processing</a:t>
            </a:r>
            <a:r>
              <a:rPr sz="1200" i="1" spc="5" dirty="0">
                <a:solidFill>
                  <a:srgbClr val="1F487C"/>
                </a:solidFill>
                <a:latin typeface="Times New Roman"/>
                <a:cs typeface="Times New Roman"/>
              </a:rPr>
              <a:t> </a:t>
            </a:r>
            <a:r>
              <a:rPr sz="1200" i="1" dirty="0">
                <a:solidFill>
                  <a:srgbClr val="1F487C"/>
                </a:solidFill>
                <a:latin typeface="Times New Roman"/>
                <a:cs typeface="Times New Roman"/>
              </a:rPr>
              <a:t>Flow</a:t>
            </a:r>
            <a:endParaRPr sz="1200">
              <a:latin typeface="Times New Roman"/>
              <a:cs typeface="Times New Roman"/>
            </a:endParaRPr>
          </a:p>
        </p:txBody>
      </p:sp>
      <p:pic>
        <p:nvPicPr>
          <p:cNvPr id="3" name="object 3"/>
          <p:cNvPicPr/>
          <p:nvPr/>
        </p:nvPicPr>
        <p:blipFill>
          <a:blip r:embed="rId2" cstate="print"/>
          <a:stretch>
            <a:fillRect/>
          </a:stretch>
        </p:blipFill>
        <p:spPr>
          <a:xfrm>
            <a:off x="53926" y="917587"/>
            <a:ext cx="7454235" cy="8031759"/>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18</a:t>
            </a:fld>
            <a:endParaRPr dirty="0"/>
          </a:p>
        </p:txBody>
      </p:sp>
      <p:sp>
        <p:nvSpPr>
          <p:cNvPr id="5" name="object 5">
            <a:extLst>
              <a:ext uri="{FF2B5EF4-FFF2-40B4-BE49-F238E27FC236}">
                <a16:creationId xmlns:a16="http://schemas.microsoft.com/office/drawing/2014/main" id="{8843BD6D-85B2-57EC-88E4-A696BDE1C4D8}"/>
              </a:ext>
            </a:extLst>
          </p:cNvPr>
          <p:cNvSpPr txBox="1"/>
          <p:nvPr/>
        </p:nvSpPr>
        <p:spPr>
          <a:xfrm>
            <a:off x="777748" y="647077"/>
            <a:ext cx="1520825" cy="270510"/>
          </a:xfrm>
          <a:prstGeom prst="rect">
            <a:avLst/>
          </a:prstGeom>
        </p:spPr>
        <p:txBody>
          <a:bodyPr vert="horz" wrap="square" lIns="0" tIns="13335" rIns="0" bIns="0" rtlCol="0">
            <a:spAutoFit/>
          </a:bodyPr>
          <a:lstStyle/>
          <a:p>
            <a:pPr marL="12700">
              <a:lnSpc>
                <a:spcPct val="100000"/>
              </a:lnSpc>
              <a:spcBef>
                <a:spcPts val="105"/>
              </a:spcBef>
            </a:pPr>
            <a:r>
              <a:rPr sz="1600" b="1" spc="50" dirty="0">
                <a:solidFill>
                  <a:srgbClr val="111111"/>
                </a:solidFill>
                <a:latin typeface="Times New Roman"/>
                <a:cs typeface="Times New Roman"/>
              </a:rPr>
              <a:t>3.5</a:t>
            </a:r>
            <a:r>
              <a:rPr sz="1600" b="1" spc="15" dirty="0">
                <a:solidFill>
                  <a:srgbClr val="111111"/>
                </a:solidFill>
                <a:latin typeface="Times New Roman"/>
                <a:cs typeface="Times New Roman"/>
              </a:rPr>
              <a:t> </a:t>
            </a:r>
            <a:r>
              <a:rPr sz="1600" b="1" spc="75" dirty="0">
                <a:latin typeface="Times New Roman"/>
                <a:cs typeface="Times New Roman"/>
              </a:rPr>
              <a:t>Flow</a:t>
            </a:r>
            <a:r>
              <a:rPr sz="1600" b="1" spc="-5" dirty="0">
                <a:latin typeface="Times New Roman"/>
                <a:cs typeface="Times New Roman"/>
              </a:rPr>
              <a:t> </a:t>
            </a:r>
            <a:r>
              <a:rPr sz="1600" b="1" spc="65" dirty="0">
                <a:latin typeface="Times New Roman"/>
                <a:cs typeface="Times New Roman"/>
              </a:rPr>
              <a:t>Chart:</a:t>
            </a:r>
            <a:endParaRPr sz="16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5524" y="1014730"/>
            <a:ext cx="5048250" cy="1871980"/>
          </a:xfrm>
          <a:prstGeom prst="rect">
            <a:avLst/>
          </a:prstGeom>
        </p:spPr>
        <p:txBody>
          <a:bodyPr vert="horz" wrap="square" lIns="0" tIns="11430" rIns="0" bIns="0" rtlCol="0">
            <a:spAutoFit/>
          </a:bodyPr>
          <a:lstStyle/>
          <a:p>
            <a:pPr marL="2942590">
              <a:lnSpc>
                <a:spcPct val="100000"/>
              </a:lnSpc>
              <a:spcBef>
                <a:spcPts val="90"/>
              </a:spcBef>
            </a:pPr>
            <a:r>
              <a:rPr sz="1400" b="1" spc="-5" dirty="0">
                <a:latin typeface="Times New Roman"/>
                <a:cs typeface="Times New Roman"/>
              </a:rPr>
              <a:t>CHAPTER</a:t>
            </a:r>
            <a:r>
              <a:rPr sz="1400" b="1" spc="-70" dirty="0">
                <a:latin typeface="Times New Roman"/>
                <a:cs typeface="Times New Roman"/>
              </a:rPr>
              <a:t> </a:t>
            </a:r>
            <a:r>
              <a:rPr sz="1400" b="1" spc="-5" dirty="0">
                <a:latin typeface="Times New Roman"/>
                <a:cs typeface="Times New Roman"/>
              </a:rPr>
              <a:t>4</a:t>
            </a:r>
            <a:endParaRPr sz="1400">
              <a:latin typeface="Times New Roman"/>
              <a:cs typeface="Times New Roman"/>
            </a:endParaRPr>
          </a:p>
          <a:p>
            <a:pPr>
              <a:lnSpc>
                <a:spcPct val="100000"/>
              </a:lnSpc>
              <a:spcBef>
                <a:spcPts val="10"/>
              </a:spcBef>
            </a:pPr>
            <a:endParaRPr sz="1850">
              <a:latin typeface="Times New Roman"/>
              <a:cs typeface="Times New Roman"/>
            </a:endParaRPr>
          </a:p>
          <a:p>
            <a:pPr marL="1970405">
              <a:lnSpc>
                <a:spcPct val="100000"/>
              </a:lnSpc>
            </a:pPr>
            <a:r>
              <a:rPr sz="1400" b="1" spc="-10" dirty="0">
                <a:latin typeface="Times New Roman"/>
                <a:cs typeface="Times New Roman"/>
              </a:rPr>
              <a:t>EXPERIMENTATION</a:t>
            </a:r>
            <a:r>
              <a:rPr sz="1400" b="1" spc="-5" dirty="0">
                <a:latin typeface="Times New Roman"/>
                <a:cs typeface="Times New Roman"/>
              </a:rPr>
              <a:t> </a:t>
            </a:r>
            <a:r>
              <a:rPr sz="1400" b="1" spc="-10" dirty="0">
                <a:latin typeface="Times New Roman"/>
                <a:cs typeface="Times New Roman"/>
              </a:rPr>
              <a:t>AND</a:t>
            </a:r>
            <a:r>
              <a:rPr sz="1400" b="1" spc="5" dirty="0">
                <a:latin typeface="Times New Roman"/>
                <a:cs typeface="Times New Roman"/>
              </a:rPr>
              <a:t> </a:t>
            </a:r>
            <a:r>
              <a:rPr sz="1400" b="1" spc="-5" dirty="0">
                <a:latin typeface="Times New Roman"/>
                <a:cs typeface="Times New Roman"/>
              </a:rPr>
              <a:t>RESULTS</a:t>
            </a:r>
            <a:endParaRPr sz="1400">
              <a:latin typeface="Times New Roman"/>
              <a:cs typeface="Times New Roman"/>
            </a:endParaRPr>
          </a:p>
          <a:p>
            <a:pPr>
              <a:lnSpc>
                <a:spcPct val="100000"/>
              </a:lnSpc>
            </a:pPr>
            <a:endParaRPr sz="1850">
              <a:latin typeface="Times New Roman"/>
              <a:cs typeface="Times New Roman"/>
            </a:endParaRPr>
          </a:p>
          <a:p>
            <a:pPr marL="280670" lvl="1" indent="-268605">
              <a:lnSpc>
                <a:spcPct val="100000"/>
              </a:lnSpc>
              <a:spcBef>
                <a:spcPts val="5"/>
              </a:spcBef>
              <a:buSzPct val="87500"/>
              <a:buFont typeface="Times New Roman"/>
              <a:buAutoNum type="arabicPeriod"/>
              <a:tabLst>
                <a:tab pos="281305" algn="l"/>
              </a:tabLst>
            </a:pPr>
            <a:r>
              <a:rPr sz="1600" b="1" spc="-5" dirty="0">
                <a:latin typeface="Times New Roman"/>
                <a:cs typeface="Times New Roman"/>
              </a:rPr>
              <a:t>Codes</a:t>
            </a:r>
            <a:r>
              <a:rPr sz="1600" b="1" spc="-45" dirty="0">
                <a:latin typeface="Times New Roman"/>
                <a:cs typeface="Times New Roman"/>
              </a:rPr>
              <a:t> </a:t>
            </a:r>
            <a:r>
              <a:rPr sz="1600" b="1" spc="-5" dirty="0">
                <a:latin typeface="Times New Roman"/>
                <a:cs typeface="Times New Roman"/>
              </a:rPr>
              <a:t>with</a:t>
            </a:r>
            <a:r>
              <a:rPr sz="1600" b="1" spc="-25" dirty="0">
                <a:latin typeface="Times New Roman"/>
                <a:cs typeface="Times New Roman"/>
              </a:rPr>
              <a:t> </a:t>
            </a:r>
            <a:r>
              <a:rPr sz="1600" b="1" spc="-5" dirty="0">
                <a:latin typeface="Times New Roman"/>
                <a:cs typeface="Times New Roman"/>
              </a:rPr>
              <a:t>Explanation</a:t>
            </a:r>
            <a:r>
              <a:rPr sz="1600" b="1" spc="-5" dirty="0">
                <a:solidFill>
                  <a:srgbClr val="111111"/>
                </a:solidFill>
                <a:latin typeface="Times New Roman"/>
                <a:cs typeface="Times New Roman"/>
              </a:rPr>
              <a:t>:</a:t>
            </a:r>
            <a:endParaRPr sz="1600">
              <a:latin typeface="Times New Roman"/>
              <a:cs typeface="Times New Roman"/>
            </a:endParaRPr>
          </a:p>
          <a:p>
            <a:pPr lvl="1">
              <a:lnSpc>
                <a:spcPct val="100000"/>
              </a:lnSpc>
              <a:buFont typeface="Times New Roman"/>
              <a:buAutoNum type="arabicPeriod"/>
            </a:pPr>
            <a:endParaRPr sz="1800">
              <a:latin typeface="Times New Roman"/>
              <a:cs typeface="Times New Roman"/>
            </a:endParaRPr>
          </a:p>
          <a:p>
            <a:pPr marL="356870" lvl="2" indent="-344805">
              <a:lnSpc>
                <a:spcPct val="100000"/>
              </a:lnSpc>
              <a:spcBef>
                <a:spcPts val="1250"/>
              </a:spcBef>
              <a:buClr>
                <a:srgbClr val="111111"/>
              </a:buClr>
              <a:buSzPct val="85714"/>
              <a:buFont typeface="Times New Roman"/>
              <a:buAutoNum type="arabicPeriod"/>
              <a:tabLst>
                <a:tab pos="357505" algn="l"/>
              </a:tabLst>
            </a:pPr>
            <a:r>
              <a:rPr sz="1400" b="1" spc="-10" dirty="0">
                <a:solidFill>
                  <a:srgbClr val="111111"/>
                </a:solidFill>
                <a:latin typeface="Times New Roman"/>
                <a:cs typeface="Times New Roman"/>
              </a:rPr>
              <a:t>Web</a:t>
            </a:r>
            <a:r>
              <a:rPr sz="1400" b="1" spc="-75" dirty="0">
                <a:solidFill>
                  <a:srgbClr val="111111"/>
                </a:solidFill>
                <a:latin typeface="Times New Roman"/>
                <a:cs typeface="Times New Roman"/>
              </a:rPr>
              <a:t> </a:t>
            </a:r>
            <a:r>
              <a:rPr sz="1400" b="1" spc="-5" dirty="0">
                <a:solidFill>
                  <a:srgbClr val="111111"/>
                </a:solidFill>
                <a:latin typeface="Times New Roman"/>
                <a:cs typeface="Times New Roman"/>
              </a:rPr>
              <a:t>Application(app.py):</a:t>
            </a:r>
            <a:endParaRPr sz="1400">
              <a:latin typeface="Times New Roman"/>
              <a:cs typeface="Times New Roman"/>
            </a:endParaRPr>
          </a:p>
        </p:txBody>
      </p:sp>
      <p:sp>
        <p:nvSpPr>
          <p:cNvPr id="3" name="object 3"/>
          <p:cNvSpPr txBox="1"/>
          <p:nvPr/>
        </p:nvSpPr>
        <p:spPr>
          <a:xfrm>
            <a:off x="444803" y="7429372"/>
            <a:ext cx="6381447" cy="2128916"/>
          </a:xfrm>
          <a:prstGeom prst="rect">
            <a:avLst/>
          </a:prstGeom>
        </p:spPr>
        <p:txBody>
          <a:bodyPr vert="horz" wrap="square" lIns="0" tIns="93980" rIns="0" bIns="0" rtlCol="0">
            <a:spAutoFit/>
          </a:bodyPr>
          <a:lstStyle/>
          <a:p>
            <a:pPr marL="180340" indent="-167640">
              <a:lnSpc>
                <a:spcPct val="150000"/>
              </a:lnSpc>
              <a:spcBef>
                <a:spcPts val="740"/>
              </a:spcBef>
              <a:buSzPct val="116666"/>
              <a:buAutoNum type="arabicPeriod"/>
              <a:tabLst>
                <a:tab pos="180340" algn="l"/>
              </a:tabLst>
            </a:pPr>
            <a:r>
              <a:rPr sz="1200" b="1" spc="-5" dirty="0">
                <a:latin typeface="Times New Roman"/>
                <a:cs typeface="Times New Roman"/>
              </a:rPr>
              <a:t>os(Operating</a:t>
            </a:r>
            <a:r>
              <a:rPr sz="1200" b="1" spc="-20" dirty="0">
                <a:latin typeface="Times New Roman"/>
                <a:cs typeface="Times New Roman"/>
              </a:rPr>
              <a:t> </a:t>
            </a:r>
            <a:r>
              <a:rPr sz="1200" b="1" spc="-5" dirty="0">
                <a:latin typeface="Times New Roman"/>
                <a:cs typeface="Times New Roman"/>
              </a:rPr>
              <a:t>System):</a:t>
            </a:r>
            <a:endParaRPr sz="1200" dirty="0">
              <a:latin typeface="Times New Roman"/>
              <a:cs typeface="Times New Roman"/>
            </a:endParaRPr>
          </a:p>
          <a:p>
            <a:pPr marL="485140" marR="5080" lvl="1" indent="-228600">
              <a:lnSpc>
                <a:spcPct val="150000"/>
              </a:lnSpc>
              <a:spcBef>
                <a:spcPts val="180"/>
              </a:spcBef>
              <a:buFont typeface="Symbol"/>
              <a:buChar char=""/>
              <a:tabLst>
                <a:tab pos="484505" algn="l"/>
                <a:tab pos="485140" algn="l"/>
              </a:tabLst>
            </a:pPr>
            <a:r>
              <a:rPr sz="1200" spc="-5" dirty="0">
                <a:latin typeface="Times New Roman"/>
                <a:cs typeface="Times New Roman"/>
              </a:rPr>
              <a:t>File</a:t>
            </a:r>
            <a:r>
              <a:rPr sz="1200" dirty="0">
                <a:latin typeface="Times New Roman"/>
                <a:cs typeface="Times New Roman"/>
              </a:rPr>
              <a:t> </a:t>
            </a:r>
            <a:r>
              <a:rPr sz="1200" spc="-5" dirty="0">
                <a:latin typeface="Times New Roman"/>
                <a:cs typeface="Times New Roman"/>
              </a:rPr>
              <a:t>Operations:</a:t>
            </a:r>
            <a:r>
              <a:rPr sz="1200" dirty="0">
                <a:latin typeface="Times New Roman"/>
                <a:cs typeface="Times New Roman"/>
              </a:rPr>
              <a:t> </a:t>
            </a:r>
            <a:r>
              <a:rPr sz="1200" spc="-5" dirty="0">
                <a:latin typeface="Times New Roman"/>
                <a:cs typeface="Times New Roman"/>
              </a:rPr>
              <a:t>Manages</a:t>
            </a:r>
            <a:r>
              <a:rPr sz="1200" dirty="0">
                <a:latin typeface="Times New Roman"/>
                <a:cs typeface="Times New Roman"/>
              </a:rPr>
              <a:t> </a:t>
            </a:r>
            <a:r>
              <a:rPr sz="1200" spc="-5" dirty="0">
                <a:latin typeface="Times New Roman"/>
                <a:cs typeface="Times New Roman"/>
              </a:rPr>
              <a:t>files</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directories,</a:t>
            </a:r>
            <a:r>
              <a:rPr sz="1200" dirty="0">
                <a:latin typeface="Times New Roman"/>
                <a:cs typeface="Times New Roman"/>
              </a:rPr>
              <a:t> </a:t>
            </a:r>
            <a:r>
              <a:rPr sz="1200" spc="-10" dirty="0">
                <a:latin typeface="Times New Roman"/>
                <a:cs typeface="Times New Roman"/>
              </a:rPr>
              <a:t>allowing</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creation,</a:t>
            </a:r>
            <a:r>
              <a:rPr sz="1200" spc="-5" dirty="0">
                <a:latin typeface="Times New Roman"/>
                <a:cs typeface="Times New Roman"/>
              </a:rPr>
              <a:t> </a:t>
            </a:r>
            <a:r>
              <a:rPr sz="1200" spc="-10" dirty="0">
                <a:latin typeface="Times New Roman"/>
                <a:cs typeface="Times New Roman"/>
              </a:rPr>
              <a:t>deletion,</a:t>
            </a:r>
            <a:r>
              <a:rPr sz="1200" spc="-5"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checking</a:t>
            </a:r>
            <a:r>
              <a:rPr sz="1200" spc="-5" dirty="0">
                <a:latin typeface="Times New Roman"/>
                <a:cs typeface="Times New Roman"/>
              </a:rPr>
              <a:t> </a:t>
            </a:r>
            <a:r>
              <a:rPr sz="1200" spc="10" dirty="0">
                <a:latin typeface="Times New Roman"/>
                <a:cs typeface="Times New Roman"/>
              </a:rPr>
              <a:t>of</a:t>
            </a:r>
            <a:r>
              <a:rPr lang="en-US" sz="1200" spc="15" dirty="0">
                <a:latin typeface="Times New Roman"/>
                <a:cs typeface="Times New Roman"/>
              </a:rPr>
              <a:t> </a:t>
            </a:r>
            <a:r>
              <a:rPr sz="1200" spc="-15" dirty="0">
                <a:latin typeface="Times New Roman"/>
                <a:cs typeface="Times New Roman"/>
              </a:rPr>
              <a:t> </a:t>
            </a:r>
            <a:r>
              <a:rPr sz="1200" spc="-285" dirty="0">
                <a:latin typeface="Times New Roman"/>
                <a:cs typeface="Times New Roman"/>
              </a:rPr>
              <a:t> </a:t>
            </a:r>
            <a:r>
              <a:rPr sz="1200" spc="-5" dirty="0">
                <a:latin typeface="Times New Roman"/>
                <a:cs typeface="Times New Roman"/>
              </a:rPr>
              <a:t>existence.</a:t>
            </a:r>
            <a:endParaRPr sz="1200" dirty="0">
              <a:latin typeface="Times New Roman"/>
              <a:cs typeface="Times New Roman"/>
            </a:endParaRPr>
          </a:p>
          <a:p>
            <a:pPr marL="485140" marR="520700" lvl="1" indent="-228600">
              <a:lnSpc>
                <a:spcPct val="150000"/>
              </a:lnSpc>
              <a:spcBef>
                <a:spcPts val="95"/>
              </a:spcBef>
              <a:buFont typeface="Symbol"/>
              <a:buChar char=""/>
              <a:tabLst>
                <a:tab pos="484505" algn="l"/>
                <a:tab pos="485140" algn="l"/>
              </a:tabLst>
            </a:pPr>
            <a:r>
              <a:rPr sz="1200" spc="5" dirty="0">
                <a:latin typeface="Times New Roman"/>
                <a:cs typeface="Times New Roman"/>
              </a:rPr>
              <a:t>Path</a:t>
            </a:r>
            <a:r>
              <a:rPr sz="1200" spc="305" dirty="0">
                <a:latin typeface="Times New Roman"/>
                <a:cs typeface="Times New Roman"/>
              </a:rPr>
              <a:t> </a:t>
            </a:r>
            <a:r>
              <a:rPr sz="1200" spc="-10" dirty="0">
                <a:latin typeface="Times New Roman"/>
                <a:cs typeface="Times New Roman"/>
              </a:rPr>
              <a:t>Handling:</a:t>
            </a:r>
            <a:r>
              <a:rPr sz="1200" spc="55" dirty="0">
                <a:latin typeface="Times New Roman"/>
                <a:cs typeface="Times New Roman"/>
              </a:rPr>
              <a:t> </a:t>
            </a:r>
            <a:r>
              <a:rPr sz="1200" dirty="0">
                <a:latin typeface="Times New Roman"/>
                <a:cs typeface="Times New Roman"/>
              </a:rPr>
              <a:t>Facilitates</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constructing</a:t>
            </a:r>
            <a:r>
              <a:rPr sz="1200" spc="40" dirty="0">
                <a:latin typeface="Times New Roman"/>
                <a:cs typeface="Times New Roman"/>
              </a:rPr>
              <a:t> </a:t>
            </a:r>
            <a:r>
              <a:rPr sz="1200" spc="-10" dirty="0">
                <a:latin typeface="Times New Roman"/>
                <a:cs typeface="Times New Roman"/>
              </a:rPr>
              <a:t>and</a:t>
            </a:r>
            <a:r>
              <a:rPr sz="1200" spc="75" dirty="0">
                <a:latin typeface="Times New Roman"/>
                <a:cs typeface="Times New Roman"/>
              </a:rPr>
              <a:t> </a:t>
            </a:r>
            <a:r>
              <a:rPr sz="1200" spc="-5" dirty="0">
                <a:latin typeface="Times New Roman"/>
                <a:cs typeface="Times New Roman"/>
              </a:rPr>
              <a:t>manipulating</a:t>
            </a:r>
            <a:r>
              <a:rPr sz="1200" spc="65" dirty="0">
                <a:latin typeface="Times New Roman"/>
                <a:cs typeface="Times New Roman"/>
              </a:rPr>
              <a:t> </a:t>
            </a:r>
            <a:r>
              <a:rPr sz="1200" spc="-10" dirty="0">
                <a:latin typeface="Times New Roman"/>
                <a:cs typeface="Times New Roman"/>
              </a:rPr>
              <a:t>file</a:t>
            </a:r>
            <a:r>
              <a:rPr sz="1200" spc="50" dirty="0">
                <a:latin typeface="Times New Roman"/>
                <a:cs typeface="Times New Roman"/>
              </a:rPr>
              <a:t> </a:t>
            </a:r>
            <a:r>
              <a:rPr sz="1200" spc="-5" dirty="0">
                <a:latin typeface="Times New Roman"/>
                <a:cs typeface="Times New Roman"/>
              </a:rPr>
              <a:t>paths</a:t>
            </a:r>
            <a:r>
              <a:rPr sz="1200" spc="55" dirty="0">
                <a:latin typeface="Times New Roman"/>
                <a:cs typeface="Times New Roman"/>
              </a:rPr>
              <a:t> </a:t>
            </a:r>
            <a:r>
              <a:rPr sz="1200" spc="-10" dirty="0">
                <a:latin typeface="Times New Roman"/>
                <a:cs typeface="Times New Roman"/>
              </a:rPr>
              <a:t>for</a:t>
            </a:r>
            <a:r>
              <a:rPr sz="1200" spc="60" dirty="0">
                <a:latin typeface="Times New Roman"/>
                <a:cs typeface="Times New Roman"/>
              </a:rPr>
              <a:t> </a:t>
            </a:r>
            <a:r>
              <a:rPr sz="1200" dirty="0">
                <a:latin typeface="Times New Roman"/>
                <a:cs typeface="Times New Roman"/>
              </a:rPr>
              <a:t>cross-platform</a:t>
            </a:r>
            <a:r>
              <a:rPr lang="en-US" sz="1200" dirty="0">
                <a:latin typeface="Times New Roman"/>
                <a:cs typeface="Times New Roman"/>
              </a:rPr>
              <a:t>  </a:t>
            </a:r>
            <a:r>
              <a:rPr sz="1200" spc="-285" dirty="0">
                <a:latin typeface="Times New Roman"/>
                <a:cs typeface="Times New Roman"/>
              </a:rPr>
              <a:t> </a:t>
            </a:r>
            <a:r>
              <a:rPr sz="1200" spc="-10" dirty="0">
                <a:latin typeface="Times New Roman"/>
                <a:cs typeface="Times New Roman"/>
              </a:rPr>
              <a:t>compatibility.</a:t>
            </a:r>
            <a:endParaRPr sz="1200" dirty="0">
              <a:latin typeface="Times New Roman"/>
              <a:cs typeface="Times New Roman"/>
            </a:endParaRPr>
          </a:p>
          <a:p>
            <a:pPr marL="485140" lvl="1" indent="-229235">
              <a:lnSpc>
                <a:spcPct val="150000"/>
              </a:lnSpc>
              <a:spcBef>
                <a:spcPts val="725"/>
              </a:spcBef>
              <a:buFont typeface="Symbol"/>
              <a:buChar char=""/>
              <a:tabLst>
                <a:tab pos="484505" algn="l"/>
                <a:tab pos="485140" algn="l"/>
              </a:tabLst>
            </a:pPr>
            <a:r>
              <a:rPr sz="1200" dirty="0">
                <a:latin typeface="Times New Roman"/>
                <a:cs typeface="Times New Roman"/>
              </a:rPr>
              <a:t>Directory</a:t>
            </a:r>
            <a:r>
              <a:rPr sz="1200" spc="-40" dirty="0">
                <a:latin typeface="Times New Roman"/>
                <a:cs typeface="Times New Roman"/>
              </a:rPr>
              <a:t> </a:t>
            </a:r>
            <a:r>
              <a:rPr sz="1200" spc="-5" dirty="0">
                <a:latin typeface="Times New Roman"/>
                <a:cs typeface="Times New Roman"/>
              </a:rPr>
              <a:t>Creation:</a:t>
            </a:r>
            <a:r>
              <a:rPr sz="1200" spc="10" dirty="0">
                <a:latin typeface="Times New Roman"/>
                <a:cs typeface="Times New Roman"/>
              </a:rPr>
              <a:t> </a:t>
            </a:r>
            <a:r>
              <a:rPr sz="1200" dirty="0">
                <a:latin typeface="Times New Roman"/>
                <a:cs typeface="Times New Roman"/>
              </a:rPr>
              <a:t>Creates</a:t>
            </a:r>
            <a:r>
              <a:rPr sz="1200" spc="5" dirty="0">
                <a:latin typeface="Times New Roman"/>
                <a:cs typeface="Times New Roman"/>
              </a:rPr>
              <a:t> </a:t>
            </a:r>
            <a:r>
              <a:rPr sz="1200" spc="-5" dirty="0">
                <a:latin typeface="Times New Roman"/>
                <a:cs typeface="Times New Roman"/>
              </a:rPr>
              <a:t>directories</a:t>
            </a:r>
            <a:r>
              <a:rPr sz="1200" spc="20" dirty="0">
                <a:latin typeface="Times New Roman"/>
                <a:cs typeface="Times New Roman"/>
              </a:rPr>
              <a:t> </a:t>
            </a:r>
            <a:r>
              <a:rPr sz="1200" spc="-10" dirty="0">
                <a:latin typeface="Times New Roman"/>
                <a:cs typeface="Times New Roman"/>
              </a:rPr>
              <a:t>for</a:t>
            </a:r>
            <a:r>
              <a:rPr sz="1200" spc="-5" dirty="0">
                <a:latin typeface="Times New Roman"/>
                <a:cs typeface="Times New Roman"/>
              </a:rPr>
              <a:t> organizing</a:t>
            </a:r>
            <a:r>
              <a:rPr sz="1200" spc="35" dirty="0">
                <a:latin typeface="Times New Roman"/>
                <a:cs typeface="Times New Roman"/>
              </a:rPr>
              <a:t> </a:t>
            </a:r>
            <a:r>
              <a:rPr sz="1200" spc="-5" dirty="0">
                <a:latin typeface="Times New Roman"/>
                <a:cs typeface="Times New Roman"/>
              </a:rPr>
              <a:t>files</a:t>
            </a:r>
            <a:r>
              <a:rPr sz="1200"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ensuring</a:t>
            </a:r>
            <a:r>
              <a:rPr sz="1200" spc="1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structured</a:t>
            </a:r>
            <a:r>
              <a:rPr sz="1200" spc="-15" dirty="0">
                <a:latin typeface="Times New Roman"/>
                <a:cs typeface="Times New Roman"/>
              </a:rPr>
              <a:t> </a:t>
            </a:r>
            <a:r>
              <a:rPr sz="1200" spc="-10" dirty="0">
                <a:latin typeface="Times New Roman"/>
                <a:cs typeface="Times New Roman"/>
              </a:rPr>
              <a:t>project</a:t>
            </a:r>
            <a:r>
              <a:rPr sz="1200" spc="65" dirty="0">
                <a:latin typeface="Times New Roman"/>
                <a:cs typeface="Times New Roman"/>
              </a:rPr>
              <a:t> </a:t>
            </a:r>
            <a:r>
              <a:rPr sz="1200" spc="-10" dirty="0">
                <a:latin typeface="Times New Roman"/>
                <a:cs typeface="Times New Roman"/>
              </a:rPr>
              <a:t>layout.</a:t>
            </a:r>
            <a:endParaRPr sz="1200" dirty="0">
              <a:latin typeface="Times New Roman"/>
              <a:cs typeface="Times New Roman"/>
            </a:endParaRPr>
          </a:p>
        </p:txBody>
      </p:sp>
      <p:pic>
        <p:nvPicPr>
          <p:cNvPr id="4" name="object 4"/>
          <p:cNvPicPr/>
          <p:nvPr/>
        </p:nvPicPr>
        <p:blipFill>
          <a:blip r:embed="rId2" cstate="print"/>
          <a:stretch>
            <a:fillRect/>
          </a:stretch>
        </p:blipFill>
        <p:spPr>
          <a:xfrm>
            <a:off x="213359" y="3059429"/>
            <a:ext cx="7200900" cy="373189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7996" y="2932556"/>
            <a:ext cx="6116955" cy="1739707"/>
          </a:xfrm>
          <a:prstGeom prst="rect">
            <a:avLst/>
          </a:prstGeom>
        </p:spPr>
        <p:txBody>
          <a:bodyPr vert="horz" wrap="square" lIns="0" tIns="13335" rIns="0" bIns="0" rtlCol="0">
            <a:spAutoFit/>
          </a:bodyPr>
          <a:lstStyle/>
          <a:p>
            <a:pPr marR="217804" algn="ctr">
              <a:lnSpc>
                <a:spcPct val="100000"/>
              </a:lnSpc>
              <a:spcBef>
                <a:spcPts val="105"/>
              </a:spcBef>
            </a:pPr>
            <a:r>
              <a:rPr sz="1600" b="1" u="heavy" dirty="0">
                <a:uFill>
                  <a:solidFill>
                    <a:srgbClr val="000000"/>
                  </a:solidFill>
                </a:uFill>
                <a:latin typeface="Times New Roman"/>
                <a:cs typeface="Times New Roman"/>
              </a:rPr>
              <a:t>CERTIFICATE</a:t>
            </a:r>
            <a:endParaRPr sz="1600" dirty="0">
              <a:latin typeface="Times New Roman"/>
              <a:cs typeface="Times New Roman"/>
            </a:endParaRPr>
          </a:p>
          <a:p>
            <a:pPr>
              <a:lnSpc>
                <a:spcPct val="100000"/>
              </a:lnSpc>
            </a:pPr>
            <a:endParaRPr sz="1800" dirty="0">
              <a:latin typeface="Times New Roman"/>
              <a:cs typeface="Times New Roman"/>
            </a:endParaRPr>
          </a:p>
          <a:p>
            <a:pPr marL="12700" marR="5080" algn="just">
              <a:lnSpc>
                <a:spcPct val="150000"/>
              </a:lnSpc>
              <a:spcBef>
                <a:spcPts val="1035"/>
              </a:spcBef>
              <a:tabLst>
                <a:tab pos="5607685" algn="l"/>
              </a:tabLst>
            </a:pPr>
            <a:r>
              <a:rPr sz="1200" spc="-5" dirty="0">
                <a:latin typeface="Times New Roman"/>
                <a:cs typeface="Times New Roman"/>
              </a:rPr>
              <a:t>This</a:t>
            </a:r>
            <a:r>
              <a:rPr sz="1200" spc="350" dirty="0">
                <a:latin typeface="Times New Roman"/>
                <a:cs typeface="Times New Roman"/>
              </a:rPr>
              <a:t> </a:t>
            </a:r>
            <a:r>
              <a:rPr sz="1200" spc="-30" dirty="0">
                <a:latin typeface="Times New Roman"/>
                <a:cs typeface="Times New Roman"/>
              </a:rPr>
              <a:t>is</a:t>
            </a:r>
            <a:r>
              <a:rPr sz="1200" spc="320" dirty="0">
                <a:latin typeface="Times New Roman"/>
                <a:cs typeface="Times New Roman"/>
              </a:rPr>
              <a:t> </a:t>
            </a:r>
            <a:r>
              <a:rPr sz="1200" dirty="0">
                <a:latin typeface="Times New Roman"/>
                <a:cs typeface="Times New Roman"/>
              </a:rPr>
              <a:t>to</a:t>
            </a:r>
            <a:r>
              <a:rPr sz="1200" spc="330" dirty="0">
                <a:latin typeface="Times New Roman"/>
                <a:cs typeface="Times New Roman"/>
              </a:rPr>
              <a:t> </a:t>
            </a:r>
            <a:r>
              <a:rPr sz="1200" spc="-5" dirty="0">
                <a:latin typeface="Times New Roman"/>
                <a:cs typeface="Times New Roman"/>
              </a:rPr>
              <a:t>certify</a:t>
            </a:r>
            <a:r>
              <a:rPr sz="1200" spc="605" dirty="0">
                <a:latin typeface="Times New Roman"/>
                <a:cs typeface="Times New Roman"/>
              </a:rPr>
              <a:t> </a:t>
            </a:r>
            <a:r>
              <a:rPr sz="1200" spc="-5" dirty="0">
                <a:latin typeface="Times New Roman"/>
                <a:cs typeface="Times New Roman"/>
              </a:rPr>
              <a:t>that</a:t>
            </a:r>
            <a:r>
              <a:rPr sz="1200" spc="630" dirty="0">
                <a:latin typeface="Times New Roman"/>
                <a:cs typeface="Times New Roman"/>
              </a:rPr>
              <a:t> </a:t>
            </a:r>
            <a:r>
              <a:rPr sz="1200" b="1" spc="-5" dirty="0">
                <a:latin typeface="Times New Roman"/>
                <a:cs typeface="Times New Roman"/>
              </a:rPr>
              <a:t>I.YESHWANTH</a:t>
            </a:r>
            <a:r>
              <a:rPr sz="1200" b="1" spc="15" dirty="0">
                <a:latin typeface="Times New Roman"/>
                <a:cs typeface="Times New Roman"/>
              </a:rPr>
              <a:t> </a:t>
            </a:r>
            <a:r>
              <a:rPr sz="1200" b="1" spc="-5" dirty="0">
                <a:latin typeface="Times New Roman"/>
                <a:cs typeface="Times New Roman"/>
              </a:rPr>
              <a:t>REDDY</a:t>
            </a:r>
            <a:r>
              <a:rPr sz="1200" b="1" spc="20" dirty="0">
                <a:latin typeface="Times New Roman"/>
                <a:cs typeface="Times New Roman"/>
              </a:rPr>
              <a:t> </a:t>
            </a:r>
            <a:r>
              <a:rPr sz="1200" spc="-10" dirty="0">
                <a:latin typeface="Times New Roman"/>
                <a:cs typeface="Times New Roman"/>
              </a:rPr>
              <a:t>bearing </a:t>
            </a:r>
            <a:r>
              <a:rPr sz="1200" spc="-5" dirty="0">
                <a:latin typeface="Times New Roman"/>
                <a:cs typeface="Times New Roman"/>
              </a:rPr>
              <a:t> Roll</a:t>
            </a:r>
            <a:r>
              <a:rPr sz="1200" spc="-15" dirty="0">
                <a:latin typeface="Times New Roman"/>
                <a:cs typeface="Times New Roman"/>
              </a:rPr>
              <a:t> </a:t>
            </a:r>
            <a:r>
              <a:rPr sz="1200" spc="5" dirty="0">
                <a:latin typeface="Times New Roman"/>
                <a:cs typeface="Times New Roman"/>
              </a:rPr>
              <a:t>No. </a:t>
            </a:r>
            <a:r>
              <a:rPr sz="1200" b="1" dirty="0">
                <a:latin typeface="Times New Roman"/>
                <a:cs typeface="Times New Roman"/>
              </a:rPr>
              <a:t>B21CS131</a:t>
            </a:r>
            <a:r>
              <a:rPr sz="1200" b="1" spc="-5" dirty="0">
                <a:latin typeface="Times New Roman"/>
                <a:cs typeface="Times New Roman"/>
              </a:rPr>
              <a:t> </a:t>
            </a:r>
            <a:r>
              <a:rPr sz="1200" spc="10" dirty="0">
                <a:latin typeface="Times New Roman"/>
                <a:cs typeface="Times New Roman"/>
              </a:rPr>
              <a:t>of</a:t>
            </a:r>
            <a:r>
              <a:rPr sz="1200" spc="26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VI</a:t>
            </a:r>
            <a:r>
              <a:rPr sz="1200" spc="25" dirty="0">
                <a:latin typeface="Times New Roman"/>
                <a:cs typeface="Times New Roman"/>
              </a:rPr>
              <a:t> </a:t>
            </a:r>
            <a:r>
              <a:rPr sz="1200" spc="-5" dirty="0">
                <a:latin typeface="Times New Roman"/>
                <a:cs typeface="Times New Roman"/>
              </a:rPr>
              <a:t>Semester</a:t>
            </a:r>
            <a:r>
              <a:rPr sz="1200" spc="20" dirty="0">
                <a:latin typeface="Times New Roman"/>
                <a:cs typeface="Times New Roman"/>
              </a:rPr>
              <a:t> </a:t>
            </a:r>
            <a:r>
              <a:rPr sz="1200" spc="-10" dirty="0">
                <a:latin typeface="Times New Roman"/>
                <a:cs typeface="Times New Roman"/>
              </a:rPr>
              <a:t>B.Tech.</a:t>
            </a:r>
            <a:r>
              <a:rPr sz="1200" spc="20" dirty="0">
                <a:latin typeface="Times New Roman"/>
                <a:cs typeface="Times New Roman"/>
              </a:rPr>
              <a:t> </a:t>
            </a:r>
            <a:r>
              <a:rPr sz="1200" spc="-5" dirty="0">
                <a:latin typeface="Times New Roman"/>
                <a:cs typeface="Times New Roman"/>
              </a:rPr>
              <a:t>Computer</a:t>
            </a:r>
            <a:r>
              <a:rPr sz="1200" spc="40" dirty="0">
                <a:latin typeface="Times New Roman"/>
                <a:cs typeface="Times New Roman"/>
              </a:rPr>
              <a:t> </a:t>
            </a:r>
            <a:r>
              <a:rPr sz="1200" spc="-10" dirty="0">
                <a:latin typeface="Times New Roman"/>
                <a:cs typeface="Times New Roman"/>
              </a:rPr>
              <a:t>Science</a:t>
            </a:r>
            <a:r>
              <a:rPr sz="1200" spc="10"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Engineering </a:t>
            </a:r>
            <a:r>
              <a:rPr sz="1200" spc="-285" dirty="0">
                <a:latin typeface="Times New Roman"/>
                <a:cs typeface="Times New Roman"/>
              </a:rPr>
              <a:t> </a:t>
            </a:r>
            <a:r>
              <a:rPr sz="1200" spc="-5" dirty="0">
                <a:latin typeface="Times New Roman"/>
                <a:cs typeface="Times New Roman"/>
              </a:rPr>
              <a:t>has</a:t>
            </a:r>
            <a:r>
              <a:rPr sz="1200" spc="35" dirty="0">
                <a:latin typeface="Times New Roman"/>
                <a:cs typeface="Times New Roman"/>
              </a:rPr>
              <a:t> </a:t>
            </a:r>
            <a:r>
              <a:rPr sz="1200" spc="-5" dirty="0">
                <a:latin typeface="Times New Roman"/>
                <a:cs typeface="Times New Roman"/>
              </a:rPr>
              <a:t>satisfactorily</a:t>
            </a:r>
            <a:r>
              <a:rPr sz="1200" spc="20" dirty="0">
                <a:latin typeface="Times New Roman"/>
                <a:cs typeface="Times New Roman"/>
              </a:rPr>
              <a:t> </a:t>
            </a:r>
            <a:r>
              <a:rPr sz="1200" spc="-5" dirty="0">
                <a:latin typeface="Times New Roman"/>
                <a:cs typeface="Times New Roman"/>
              </a:rPr>
              <a:t>completed</a:t>
            </a:r>
            <a:r>
              <a:rPr sz="1200" spc="2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5" dirty="0">
                <a:latin typeface="Times New Roman"/>
                <a:cs typeface="Times New Roman"/>
              </a:rPr>
              <a:t>Mini</a:t>
            </a:r>
            <a:r>
              <a:rPr sz="1200" spc="285" dirty="0">
                <a:latin typeface="Times New Roman"/>
                <a:cs typeface="Times New Roman"/>
              </a:rPr>
              <a:t> </a:t>
            </a:r>
            <a:r>
              <a:rPr sz="1200" spc="-5" dirty="0">
                <a:latin typeface="Times New Roman"/>
                <a:cs typeface="Times New Roman"/>
              </a:rPr>
              <a:t>Project</a:t>
            </a:r>
            <a:r>
              <a:rPr sz="1200" spc="40" dirty="0">
                <a:latin typeface="Times New Roman"/>
                <a:cs typeface="Times New Roman"/>
              </a:rPr>
              <a:t> </a:t>
            </a:r>
            <a:r>
              <a:rPr sz="1200" spc="-5" dirty="0">
                <a:latin typeface="Times New Roman"/>
                <a:cs typeface="Times New Roman"/>
              </a:rPr>
              <a:t>dissertation</a:t>
            </a:r>
            <a:r>
              <a:rPr sz="1200" spc="20" dirty="0">
                <a:latin typeface="Times New Roman"/>
                <a:cs typeface="Times New Roman"/>
              </a:rPr>
              <a:t> </a:t>
            </a:r>
            <a:r>
              <a:rPr sz="1200" spc="-5" dirty="0">
                <a:latin typeface="Times New Roman"/>
                <a:cs typeface="Times New Roman"/>
              </a:rPr>
              <a:t>work</a:t>
            </a:r>
            <a:r>
              <a:rPr sz="1200" spc="15" dirty="0">
                <a:latin typeface="Times New Roman"/>
                <a:cs typeface="Times New Roman"/>
              </a:rPr>
              <a:t> </a:t>
            </a:r>
            <a:r>
              <a:rPr sz="1200" spc="-10" dirty="0">
                <a:latin typeface="Times New Roman"/>
                <a:cs typeface="Times New Roman"/>
              </a:rPr>
              <a:t>entitled,</a:t>
            </a:r>
            <a:r>
              <a:rPr sz="1200" spc="60" dirty="0">
                <a:latin typeface="Times New Roman"/>
                <a:cs typeface="Times New Roman"/>
              </a:rPr>
              <a:t> </a:t>
            </a:r>
            <a:r>
              <a:rPr sz="1200" b="1" spc="-10" dirty="0">
                <a:latin typeface="Times New Roman"/>
                <a:cs typeface="Times New Roman"/>
              </a:rPr>
              <a:t>“SUMMARIZING </a:t>
            </a:r>
            <a:r>
              <a:rPr sz="1200" b="1" spc="-5" dirty="0">
                <a:latin typeface="Times New Roman"/>
                <a:cs typeface="Times New Roman"/>
              </a:rPr>
              <a:t> AUDIO</a:t>
            </a:r>
            <a:r>
              <a:rPr sz="1200" b="1" spc="15" dirty="0">
                <a:latin typeface="Times New Roman"/>
                <a:cs typeface="Times New Roman"/>
              </a:rPr>
              <a:t> </a:t>
            </a:r>
            <a:r>
              <a:rPr sz="1200" b="1" spc="-10" dirty="0">
                <a:latin typeface="Times New Roman"/>
                <a:cs typeface="Times New Roman"/>
              </a:rPr>
              <a:t>FILES</a:t>
            </a:r>
            <a:r>
              <a:rPr sz="1200" b="1" spc="25" dirty="0">
                <a:latin typeface="Times New Roman"/>
                <a:cs typeface="Times New Roman"/>
              </a:rPr>
              <a:t> </a:t>
            </a:r>
            <a:r>
              <a:rPr sz="1200" b="1" spc="-10" dirty="0">
                <a:latin typeface="Times New Roman"/>
                <a:cs typeface="Times New Roman"/>
              </a:rPr>
              <a:t>IN</a:t>
            </a:r>
            <a:r>
              <a:rPr sz="1200" b="1" spc="10" dirty="0">
                <a:latin typeface="Times New Roman"/>
                <a:cs typeface="Times New Roman"/>
              </a:rPr>
              <a:t> </a:t>
            </a:r>
            <a:r>
              <a:rPr sz="1200" b="1" spc="-5" dirty="0">
                <a:latin typeface="Times New Roman"/>
                <a:cs typeface="Times New Roman"/>
              </a:rPr>
              <a:t>PYTHON”,</a:t>
            </a:r>
            <a:r>
              <a:rPr sz="1200" b="1" spc="55"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spc="-5" dirty="0">
                <a:latin typeface="Times New Roman"/>
                <a:cs typeface="Times New Roman"/>
              </a:rPr>
              <a:t>partial</a:t>
            </a:r>
            <a:r>
              <a:rPr sz="1200" spc="15" dirty="0">
                <a:latin typeface="Times New Roman"/>
                <a:cs typeface="Times New Roman"/>
              </a:rPr>
              <a:t> </a:t>
            </a:r>
            <a:r>
              <a:rPr sz="1200" spc="-10" dirty="0">
                <a:latin typeface="Times New Roman"/>
                <a:cs typeface="Times New Roman"/>
              </a:rPr>
              <a:t>fulfillment</a:t>
            </a:r>
            <a:r>
              <a:rPr sz="1200" spc="50" dirty="0">
                <a:latin typeface="Times New Roman"/>
                <a:cs typeface="Times New Roman"/>
              </a:rPr>
              <a:t> </a:t>
            </a:r>
            <a:r>
              <a:rPr sz="1200" spc="10" dirty="0">
                <a:latin typeface="Times New Roman"/>
                <a:cs typeface="Times New Roman"/>
              </a:rPr>
              <a:t>of</a:t>
            </a:r>
            <a:r>
              <a:rPr sz="1200" spc="-2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requirements</a:t>
            </a:r>
            <a:r>
              <a:rPr sz="1200" spc="5" dirty="0">
                <a:latin typeface="Times New Roman"/>
                <a:cs typeface="Times New Roman"/>
              </a:rPr>
              <a:t> </a:t>
            </a:r>
            <a:r>
              <a:rPr sz="1200" spc="10" dirty="0">
                <a:latin typeface="Times New Roman"/>
                <a:cs typeface="Times New Roman"/>
              </a:rPr>
              <a:t>of</a:t>
            </a:r>
            <a:r>
              <a:rPr sz="1200" spc="305" dirty="0">
                <a:latin typeface="Times New Roman"/>
                <a:cs typeface="Times New Roman"/>
              </a:rPr>
              <a:t> </a:t>
            </a:r>
            <a:r>
              <a:rPr sz="1200" spc="-5" dirty="0">
                <a:latin typeface="Times New Roman"/>
                <a:cs typeface="Times New Roman"/>
              </a:rPr>
              <a:t>B.Tech</a:t>
            </a:r>
            <a:r>
              <a:rPr sz="1200" spc="-10" dirty="0">
                <a:latin typeface="Times New Roman"/>
                <a:cs typeface="Times New Roman"/>
              </a:rPr>
              <a:t> </a:t>
            </a:r>
            <a:r>
              <a:rPr sz="1200" spc="-5" dirty="0">
                <a:latin typeface="Times New Roman"/>
                <a:cs typeface="Times New Roman"/>
              </a:rPr>
              <a:t>Degree</a:t>
            </a:r>
            <a:r>
              <a:rPr sz="1200" spc="10" dirty="0">
                <a:latin typeface="Times New Roman"/>
                <a:cs typeface="Times New Roman"/>
              </a:rPr>
              <a:t> </a:t>
            </a:r>
            <a:r>
              <a:rPr sz="1200" spc="-10" dirty="0">
                <a:latin typeface="Times New Roman"/>
                <a:cs typeface="Times New Roman"/>
              </a:rPr>
              <a:t>during </a:t>
            </a:r>
            <a:r>
              <a:rPr sz="1200" spc="-285" dirty="0">
                <a:latin typeface="Times New Roman"/>
                <a:cs typeface="Times New Roman"/>
              </a:rPr>
              <a:t> </a:t>
            </a:r>
            <a:r>
              <a:rPr sz="1200" spc="-10" dirty="0">
                <a:latin typeface="Times New Roman"/>
                <a:cs typeface="Times New Roman"/>
              </a:rPr>
              <a:t>this</a:t>
            </a:r>
            <a:r>
              <a:rPr sz="1200" dirty="0">
                <a:latin typeface="Times New Roman"/>
                <a:cs typeface="Times New Roman"/>
              </a:rPr>
              <a:t> </a:t>
            </a:r>
            <a:r>
              <a:rPr sz="1200" spc="-5" dirty="0">
                <a:latin typeface="Times New Roman"/>
                <a:cs typeface="Times New Roman"/>
              </a:rPr>
              <a:t>academic</a:t>
            </a:r>
            <a:r>
              <a:rPr sz="1200" spc="30" dirty="0">
                <a:latin typeface="Times New Roman"/>
                <a:cs typeface="Times New Roman"/>
              </a:rPr>
              <a:t> </a:t>
            </a:r>
            <a:r>
              <a:rPr sz="1200" spc="-10" dirty="0">
                <a:latin typeface="Times New Roman"/>
                <a:cs typeface="Times New Roman"/>
              </a:rPr>
              <a:t>year</a:t>
            </a:r>
            <a:r>
              <a:rPr sz="1200" spc="15" dirty="0">
                <a:latin typeface="Times New Roman"/>
                <a:cs typeface="Times New Roman"/>
              </a:rPr>
              <a:t> </a:t>
            </a:r>
            <a:r>
              <a:rPr sz="1200" dirty="0">
                <a:latin typeface="Times New Roman"/>
                <a:cs typeface="Times New Roman"/>
              </a:rPr>
              <a:t>2023-2024.</a:t>
            </a:r>
          </a:p>
        </p:txBody>
      </p:sp>
      <p:sp>
        <p:nvSpPr>
          <p:cNvPr id="3" name="object 3"/>
          <p:cNvSpPr txBox="1"/>
          <p:nvPr/>
        </p:nvSpPr>
        <p:spPr>
          <a:xfrm>
            <a:off x="3207257" y="5578321"/>
            <a:ext cx="1278255" cy="733425"/>
          </a:xfrm>
          <a:prstGeom prst="rect">
            <a:avLst/>
          </a:prstGeom>
        </p:spPr>
        <p:txBody>
          <a:bodyPr vert="horz" wrap="square" lIns="0" tIns="67945" rIns="0" bIns="0" rtlCol="0">
            <a:spAutoFit/>
          </a:bodyPr>
          <a:lstStyle/>
          <a:p>
            <a:pPr marR="67310" algn="ctr">
              <a:lnSpc>
                <a:spcPct val="100000"/>
              </a:lnSpc>
              <a:spcBef>
                <a:spcPts val="535"/>
              </a:spcBef>
            </a:pPr>
            <a:r>
              <a:rPr sz="1200" b="1" spc="-10" dirty="0">
                <a:latin typeface="Times New Roman"/>
                <a:cs typeface="Times New Roman"/>
              </a:rPr>
              <a:t>Supervisor</a:t>
            </a:r>
            <a:endParaRPr sz="1200">
              <a:latin typeface="Times New Roman"/>
              <a:cs typeface="Times New Roman"/>
            </a:endParaRPr>
          </a:p>
          <a:p>
            <a:pPr marL="88900">
              <a:lnSpc>
                <a:spcPct val="100000"/>
              </a:lnSpc>
              <a:spcBef>
                <a:spcPts val="500"/>
              </a:spcBef>
            </a:pPr>
            <a:r>
              <a:rPr sz="1400" b="1" spc="-25" dirty="0">
                <a:latin typeface="Times New Roman"/>
                <a:cs typeface="Times New Roman"/>
              </a:rPr>
              <a:t>Sri</a:t>
            </a:r>
            <a:r>
              <a:rPr sz="1400" b="1" spc="155" dirty="0">
                <a:latin typeface="Times New Roman"/>
                <a:cs typeface="Times New Roman"/>
              </a:rPr>
              <a:t> </a:t>
            </a:r>
            <a:r>
              <a:rPr sz="1200" b="1" spc="-10" dirty="0">
                <a:latin typeface="Times New Roman"/>
                <a:cs typeface="Times New Roman"/>
              </a:rPr>
              <a:t>P.</a:t>
            </a:r>
            <a:r>
              <a:rPr sz="1200" b="1" spc="-50" dirty="0">
                <a:latin typeface="Times New Roman"/>
                <a:cs typeface="Times New Roman"/>
              </a:rPr>
              <a:t> </a:t>
            </a:r>
            <a:r>
              <a:rPr sz="1200" b="1" spc="-10" dirty="0">
                <a:latin typeface="Times New Roman"/>
                <a:cs typeface="Times New Roman"/>
              </a:rPr>
              <a:t>SRINIVAS</a:t>
            </a:r>
            <a:endParaRPr sz="1200">
              <a:latin typeface="Times New Roman"/>
              <a:cs typeface="Times New Roman"/>
            </a:endParaRPr>
          </a:p>
          <a:p>
            <a:pPr marR="9525" algn="ctr">
              <a:lnSpc>
                <a:spcPct val="100000"/>
              </a:lnSpc>
              <a:spcBef>
                <a:spcPts val="80"/>
              </a:spcBef>
            </a:pPr>
            <a:r>
              <a:rPr sz="1200" b="1" spc="-5" dirty="0">
                <a:latin typeface="Times New Roman"/>
                <a:cs typeface="Times New Roman"/>
              </a:rPr>
              <a:t>Assistant</a:t>
            </a:r>
            <a:r>
              <a:rPr sz="1200" b="1" spc="-60" dirty="0">
                <a:latin typeface="Times New Roman"/>
                <a:cs typeface="Times New Roman"/>
              </a:rPr>
              <a:t> </a:t>
            </a:r>
            <a:r>
              <a:rPr sz="1200" b="1" spc="-15" dirty="0">
                <a:latin typeface="Times New Roman"/>
                <a:cs typeface="Times New Roman"/>
              </a:rPr>
              <a:t>Professor</a:t>
            </a:r>
            <a:endParaRPr sz="1200">
              <a:latin typeface="Times New Roman"/>
              <a:cs typeface="Times New Roman"/>
            </a:endParaRPr>
          </a:p>
        </p:txBody>
      </p:sp>
      <p:sp>
        <p:nvSpPr>
          <p:cNvPr id="4" name="object 4"/>
          <p:cNvSpPr txBox="1"/>
          <p:nvPr/>
        </p:nvSpPr>
        <p:spPr>
          <a:xfrm>
            <a:off x="1289430" y="6990714"/>
            <a:ext cx="1304925" cy="702310"/>
          </a:xfrm>
          <a:prstGeom prst="rect">
            <a:avLst/>
          </a:prstGeom>
        </p:spPr>
        <p:txBody>
          <a:bodyPr vert="horz" wrap="square" lIns="0" tIns="12700" rIns="0" bIns="0" rtlCol="0">
            <a:spAutoFit/>
          </a:bodyPr>
          <a:lstStyle/>
          <a:p>
            <a:pPr marL="21590" marR="5080" indent="207010">
              <a:lnSpc>
                <a:spcPct val="133300"/>
              </a:lnSpc>
              <a:spcBef>
                <a:spcPts val="100"/>
              </a:spcBef>
            </a:pPr>
            <a:r>
              <a:rPr sz="1200" b="1" spc="-10" dirty="0">
                <a:latin typeface="Times New Roman"/>
                <a:cs typeface="Times New Roman"/>
              </a:rPr>
              <a:t>Coordinator </a:t>
            </a:r>
            <a:r>
              <a:rPr sz="1200" b="1" spc="-5" dirty="0">
                <a:latin typeface="Times New Roman"/>
                <a:cs typeface="Times New Roman"/>
              </a:rPr>
              <a:t> </a:t>
            </a:r>
            <a:r>
              <a:rPr sz="1200" b="1" spc="-10" dirty="0">
                <a:latin typeface="Times New Roman"/>
                <a:cs typeface="Times New Roman"/>
              </a:rPr>
              <a:t>Sri.P.</a:t>
            </a:r>
            <a:r>
              <a:rPr sz="1200" b="1" spc="-5" dirty="0">
                <a:latin typeface="Times New Roman"/>
                <a:cs typeface="Times New Roman"/>
              </a:rPr>
              <a:t> </a:t>
            </a:r>
            <a:r>
              <a:rPr sz="1200" b="1" spc="-10" dirty="0">
                <a:latin typeface="Times New Roman"/>
                <a:cs typeface="Times New Roman"/>
              </a:rPr>
              <a:t>SREENIVAS</a:t>
            </a:r>
            <a:endParaRPr sz="1200">
              <a:latin typeface="Times New Roman"/>
              <a:cs typeface="Times New Roman"/>
            </a:endParaRPr>
          </a:p>
          <a:p>
            <a:pPr marL="12700">
              <a:lnSpc>
                <a:spcPct val="100000"/>
              </a:lnSpc>
              <a:spcBef>
                <a:spcPts val="45"/>
              </a:spcBef>
            </a:pPr>
            <a:r>
              <a:rPr sz="1200" b="1" spc="-5" dirty="0">
                <a:latin typeface="Times New Roman"/>
                <a:cs typeface="Times New Roman"/>
              </a:rPr>
              <a:t>Assistant</a:t>
            </a:r>
            <a:r>
              <a:rPr sz="1200" b="1" spc="-10" dirty="0">
                <a:latin typeface="Times New Roman"/>
                <a:cs typeface="Times New Roman"/>
              </a:rPr>
              <a:t> </a:t>
            </a:r>
            <a:r>
              <a:rPr sz="1200" b="1" spc="-15" dirty="0">
                <a:latin typeface="Times New Roman"/>
                <a:cs typeface="Times New Roman"/>
              </a:rPr>
              <a:t>Professor</a:t>
            </a:r>
            <a:endParaRPr sz="1200">
              <a:latin typeface="Times New Roman"/>
              <a:cs typeface="Times New Roman"/>
            </a:endParaRPr>
          </a:p>
        </p:txBody>
      </p:sp>
      <p:sp>
        <p:nvSpPr>
          <p:cNvPr id="5" name="object 5"/>
          <p:cNvSpPr txBox="1"/>
          <p:nvPr/>
        </p:nvSpPr>
        <p:spPr>
          <a:xfrm>
            <a:off x="5064378" y="7051675"/>
            <a:ext cx="1266825" cy="586740"/>
          </a:xfrm>
          <a:prstGeom prst="rect">
            <a:avLst/>
          </a:prstGeom>
        </p:spPr>
        <p:txBody>
          <a:bodyPr vert="horz" wrap="square" lIns="0" tIns="6350" rIns="0" bIns="0" rtlCol="0">
            <a:spAutoFit/>
          </a:bodyPr>
          <a:lstStyle/>
          <a:p>
            <a:pPr marL="12700" marR="5080" indent="283210">
              <a:lnSpc>
                <a:spcPct val="103299"/>
              </a:lnSpc>
              <a:spcBef>
                <a:spcPts val="50"/>
              </a:spcBef>
            </a:pPr>
            <a:r>
              <a:rPr sz="1200" b="1" spc="-10" dirty="0">
                <a:latin typeface="Times New Roman"/>
                <a:cs typeface="Times New Roman"/>
              </a:rPr>
              <a:t>Convenor </a:t>
            </a:r>
            <a:r>
              <a:rPr sz="1200" b="1" spc="-5" dirty="0">
                <a:latin typeface="Times New Roman"/>
                <a:cs typeface="Times New Roman"/>
              </a:rPr>
              <a:t> Sri.S.</a:t>
            </a:r>
            <a:r>
              <a:rPr sz="1200" b="1" spc="-40" dirty="0">
                <a:latin typeface="Times New Roman"/>
                <a:cs typeface="Times New Roman"/>
              </a:rPr>
              <a:t> </a:t>
            </a:r>
            <a:r>
              <a:rPr sz="1200" b="1" spc="-15" dirty="0">
                <a:latin typeface="Times New Roman"/>
                <a:cs typeface="Times New Roman"/>
              </a:rPr>
              <a:t>NAGARAJU</a:t>
            </a:r>
            <a:endParaRPr sz="1200">
              <a:latin typeface="Times New Roman"/>
              <a:cs typeface="Times New Roman"/>
            </a:endParaRPr>
          </a:p>
          <a:p>
            <a:pPr marL="24765">
              <a:lnSpc>
                <a:spcPct val="100000"/>
              </a:lnSpc>
              <a:spcBef>
                <a:spcPts val="50"/>
              </a:spcBef>
            </a:pPr>
            <a:r>
              <a:rPr sz="1200" b="1" spc="-10" dirty="0">
                <a:latin typeface="Times New Roman"/>
                <a:cs typeface="Times New Roman"/>
              </a:rPr>
              <a:t>AssociateProfessor</a:t>
            </a:r>
            <a:endParaRPr sz="1200">
              <a:latin typeface="Times New Roman"/>
              <a:cs typeface="Times New Roman"/>
            </a:endParaRPr>
          </a:p>
        </p:txBody>
      </p:sp>
      <p:sp>
        <p:nvSpPr>
          <p:cNvPr id="6" name="object 6"/>
          <p:cNvSpPr txBox="1"/>
          <p:nvPr/>
        </p:nvSpPr>
        <p:spPr>
          <a:xfrm>
            <a:off x="3112770" y="8109584"/>
            <a:ext cx="1600200" cy="382270"/>
          </a:xfrm>
          <a:prstGeom prst="rect">
            <a:avLst/>
          </a:prstGeom>
        </p:spPr>
        <p:txBody>
          <a:bodyPr vert="horz" wrap="square" lIns="0" tIns="25400" rIns="0" bIns="0" rtlCol="0">
            <a:spAutoFit/>
          </a:bodyPr>
          <a:lstStyle/>
          <a:p>
            <a:pPr marL="97790" marR="5080" indent="-85725">
              <a:lnSpc>
                <a:spcPts val="1370"/>
              </a:lnSpc>
              <a:spcBef>
                <a:spcPts val="200"/>
              </a:spcBef>
            </a:pPr>
            <a:r>
              <a:rPr sz="1200" b="1" dirty="0">
                <a:latin typeface="Times New Roman"/>
                <a:cs typeface="Times New Roman"/>
              </a:rPr>
              <a:t>Head of </a:t>
            </a:r>
            <a:r>
              <a:rPr sz="1200" b="1" spc="-10" dirty="0">
                <a:latin typeface="Times New Roman"/>
                <a:cs typeface="Times New Roman"/>
              </a:rPr>
              <a:t>the Department </a:t>
            </a:r>
            <a:r>
              <a:rPr sz="1200" b="1" spc="-285" dirty="0">
                <a:latin typeface="Times New Roman"/>
                <a:cs typeface="Times New Roman"/>
              </a:rPr>
              <a:t> </a:t>
            </a:r>
            <a:r>
              <a:rPr sz="1200" b="1" spc="-10" dirty="0">
                <a:latin typeface="Times New Roman"/>
                <a:cs typeface="Times New Roman"/>
              </a:rPr>
              <a:t>Prof.</a:t>
            </a:r>
            <a:r>
              <a:rPr sz="1200" b="1" spc="5" dirty="0">
                <a:latin typeface="Times New Roman"/>
                <a:cs typeface="Times New Roman"/>
              </a:rPr>
              <a:t> </a:t>
            </a:r>
            <a:r>
              <a:rPr sz="1200" b="1" spc="-10" dirty="0">
                <a:latin typeface="Times New Roman"/>
                <a:cs typeface="Times New Roman"/>
              </a:rPr>
              <a:t>P.</a:t>
            </a:r>
            <a:r>
              <a:rPr sz="1200" b="1" spc="10" dirty="0">
                <a:latin typeface="Times New Roman"/>
                <a:cs typeface="Times New Roman"/>
              </a:rPr>
              <a:t> </a:t>
            </a:r>
            <a:r>
              <a:rPr sz="1200" b="1" spc="-5" dirty="0">
                <a:latin typeface="Times New Roman"/>
                <a:cs typeface="Times New Roman"/>
              </a:rPr>
              <a:t>NIRANJAN</a:t>
            </a:r>
            <a:endParaRPr sz="1200">
              <a:latin typeface="Times New Roman"/>
              <a:cs typeface="Times New Roman"/>
            </a:endParaRPr>
          </a:p>
        </p:txBody>
      </p:sp>
      <p:pic>
        <p:nvPicPr>
          <p:cNvPr id="7" name="object 7"/>
          <p:cNvPicPr/>
          <p:nvPr/>
        </p:nvPicPr>
        <p:blipFill>
          <a:blip r:embed="rId2" cstate="print"/>
          <a:stretch>
            <a:fillRect/>
          </a:stretch>
        </p:blipFill>
        <p:spPr>
          <a:xfrm>
            <a:off x="933450" y="902207"/>
            <a:ext cx="5997575" cy="140728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20</a:t>
            </a:fld>
            <a:endParaRPr dirty="0"/>
          </a:p>
        </p:txBody>
      </p:sp>
      <p:sp>
        <p:nvSpPr>
          <p:cNvPr id="2" name="object 2"/>
          <p:cNvSpPr txBox="1"/>
          <p:nvPr/>
        </p:nvSpPr>
        <p:spPr>
          <a:xfrm>
            <a:off x="556881" y="614859"/>
            <a:ext cx="6442738" cy="2907976"/>
          </a:xfrm>
          <a:prstGeom prst="rect">
            <a:avLst/>
          </a:prstGeom>
        </p:spPr>
        <p:txBody>
          <a:bodyPr vert="horz" wrap="square" lIns="0" tIns="100965" rIns="0" bIns="0" rtlCol="0">
            <a:spAutoFit/>
          </a:bodyPr>
          <a:lstStyle/>
          <a:p>
            <a:pPr marL="167640" indent="-155575" algn="just">
              <a:lnSpc>
                <a:spcPct val="150000"/>
              </a:lnSpc>
              <a:spcBef>
                <a:spcPts val="795"/>
              </a:spcBef>
              <a:buAutoNum type="arabicPeriod" startAt="2"/>
              <a:tabLst>
                <a:tab pos="168275" algn="l"/>
              </a:tabLst>
            </a:pPr>
            <a:r>
              <a:rPr sz="1200" b="1" spc="-10" dirty="0">
                <a:latin typeface="Times New Roman"/>
                <a:cs typeface="Times New Roman"/>
              </a:rPr>
              <a:t>Flask:</a:t>
            </a:r>
            <a:endParaRPr sz="1200" dirty="0">
              <a:latin typeface="Times New Roman"/>
              <a:cs typeface="Times New Roman"/>
            </a:endParaRPr>
          </a:p>
          <a:p>
            <a:pPr marL="485140" lvl="1" indent="-229235" algn="just">
              <a:lnSpc>
                <a:spcPct val="150000"/>
              </a:lnSpc>
              <a:spcBef>
                <a:spcPts val="695"/>
              </a:spcBef>
              <a:buFont typeface="Symbol"/>
              <a:buChar char=""/>
              <a:tabLst>
                <a:tab pos="484505" algn="l"/>
                <a:tab pos="485140" algn="l"/>
              </a:tabLst>
            </a:pPr>
            <a:r>
              <a:rPr sz="1200" spc="-5" dirty="0">
                <a:latin typeface="Times New Roman"/>
                <a:cs typeface="Times New Roman"/>
              </a:rPr>
              <a:t>Web</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Framework:</a:t>
            </a:r>
            <a:r>
              <a:rPr lang="en-US" sz="1200" spc="-5" dirty="0">
                <a:latin typeface="Times New Roman"/>
                <a:cs typeface="Times New Roman"/>
              </a:rPr>
              <a:t>   </a:t>
            </a:r>
            <a:r>
              <a:rPr sz="1200" spc="25" dirty="0">
                <a:latin typeface="Times New Roman"/>
                <a:cs typeface="Times New Roman"/>
              </a:rPr>
              <a:t> </a:t>
            </a:r>
            <a:r>
              <a:rPr sz="1200" spc="-10" dirty="0">
                <a:latin typeface="Times New Roman"/>
                <a:cs typeface="Times New Roman"/>
              </a:rPr>
              <a:t>Powers</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5" dirty="0">
                <a:latin typeface="Times New Roman"/>
                <a:cs typeface="Times New Roman"/>
              </a:rPr>
              <a:t> </a:t>
            </a:r>
            <a:r>
              <a:rPr sz="1200" spc="-5" dirty="0">
                <a:latin typeface="Times New Roman"/>
                <a:cs typeface="Times New Roman"/>
              </a:rPr>
              <a:t>web</a:t>
            </a:r>
            <a:r>
              <a:rPr sz="1200" dirty="0">
                <a:latin typeface="Times New Roman"/>
                <a:cs typeface="Times New Roman"/>
              </a:rPr>
              <a:t> </a:t>
            </a:r>
            <a:r>
              <a:rPr lang="en-US" sz="1200" dirty="0">
                <a:latin typeface="Times New Roman"/>
                <a:cs typeface="Times New Roman"/>
              </a:rPr>
              <a:t>  </a:t>
            </a:r>
            <a:r>
              <a:rPr sz="1200" spc="-5" dirty="0">
                <a:latin typeface="Times New Roman"/>
                <a:cs typeface="Times New Roman"/>
              </a:rPr>
              <a:t>application,</a:t>
            </a:r>
            <a:r>
              <a:rPr sz="1200" spc="30" dirty="0">
                <a:latin typeface="Times New Roman"/>
                <a:cs typeface="Times New Roman"/>
              </a:rPr>
              <a:t> </a:t>
            </a:r>
            <a:r>
              <a:rPr lang="en-US" sz="1200" spc="30" dirty="0">
                <a:latin typeface="Times New Roman"/>
                <a:cs typeface="Times New Roman"/>
              </a:rPr>
              <a:t>  </a:t>
            </a:r>
            <a:r>
              <a:rPr sz="1200" spc="-5" dirty="0">
                <a:latin typeface="Times New Roman"/>
                <a:cs typeface="Times New Roman"/>
              </a:rPr>
              <a:t>defining</a:t>
            </a:r>
            <a:r>
              <a:rPr lang="en-US" sz="1200" spc="-5" dirty="0">
                <a:latin typeface="Times New Roman"/>
                <a:cs typeface="Times New Roman"/>
              </a:rPr>
              <a:t>   </a:t>
            </a:r>
            <a:r>
              <a:rPr sz="1200" spc="25" dirty="0">
                <a:latin typeface="Times New Roman"/>
                <a:cs typeface="Times New Roman"/>
              </a:rPr>
              <a:t> </a:t>
            </a:r>
            <a:r>
              <a:rPr sz="1200" dirty="0">
                <a:latin typeface="Times New Roman"/>
                <a:cs typeface="Times New Roman"/>
              </a:rPr>
              <a:t>routes</a:t>
            </a:r>
            <a:r>
              <a:rPr lang="en-US" sz="1200" spc="10" dirty="0">
                <a:latin typeface="Times New Roman"/>
                <a:cs typeface="Times New Roman"/>
              </a:rPr>
              <a:t>   </a:t>
            </a:r>
            <a:r>
              <a:rPr sz="1200" spc="-10" dirty="0">
                <a:latin typeface="Times New Roman"/>
                <a:cs typeface="Times New Roman"/>
              </a:rPr>
              <a:t>for</a:t>
            </a:r>
            <a:r>
              <a:rPr lang="en-US" sz="1200" spc="-10" dirty="0">
                <a:latin typeface="Times New Roman"/>
                <a:cs typeface="Times New Roman"/>
              </a:rPr>
              <a:t>  </a:t>
            </a:r>
            <a:r>
              <a:rPr sz="1200" spc="30" dirty="0">
                <a:latin typeface="Times New Roman"/>
                <a:cs typeface="Times New Roman"/>
              </a:rPr>
              <a:t> </a:t>
            </a:r>
            <a:r>
              <a:rPr sz="1200" spc="-10" dirty="0">
                <a:latin typeface="Times New Roman"/>
                <a:cs typeface="Times New Roman"/>
              </a:rPr>
              <a:t>different</a:t>
            </a:r>
            <a:r>
              <a:rPr sz="1200" spc="50" dirty="0">
                <a:latin typeface="Times New Roman"/>
                <a:cs typeface="Times New Roman"/>
              </a:rPr>
              <a:t> </a:t>
            </a:r>
            <a:r>
              <a:rPr lang="en-US" sz="1200" spc="50" dirty="0">
                <a:latin typeface="Times New Roman"/>
                <a:cs typeface="Times New Roman"/>
              </a:rPr>
              <a:t> </a:t>
            </a:r>
            <a:r>
              <a:rPr sz="1200" spc="-10" dirty="0">
                <a:latin typeface="Times New Roman"/>
                <a:cs typeface="Times New Roman"/>
              </a:rPr>
              <a:t>functionalities.</a:t>
            </a:r>
            <a:endParaRPr sz="1200" dirty="0">
              <a:latin typeface="Times New Roman"/>
              <a:cs typeface="Times New Roman"/>
            </a:endParaRPr>
          </a:p>
          <a:p>
            <a:pPr marL="485140" marR="8890" lvl="1" indent="-228600" algn="just">
              <a:lnSpc>
                <a:spcPct val="150000"/>
              </a:lnSpc>
              <a:spcBef>
                <a:spcPts val="100"/>
              </a:spcBef>
              <a:buFont typeface="Symbol"/>
              <a:buChar char=""/>
              <a:tabLst>
                <a:tab pos="484505" algn="l"/>
                <a:tab pos="485140" algn="l"/>
              </a:tabLst>
            </a:pPr>
            <a:r>
              <a:rPr sz="1200" dirty="0">
                <a:latin typeface="Times New Roman"/>
                <a:cs typeface="Times New Roman"/>
              </a:rPr>
              <a:t>HTTP</a:t>
            </a:r>
            <a:r>
              <a:rPr sz="1200" spc="229" dirty="0">
                <a:latin typeface="Times New Roman"/>
                <a:cs typeface="Times New Roman"/>
              </a:rPr>
              <a:t> </a:t>
            </a:r>
            <a:r>
              <a:rPr sz="1200" spc="-10" dirty="0">
                <a:latin typeface="Times New Roman"/>
                <a:cs typeface="Times New Roman"/>
              </a:rPr>
              <a:t>Handling:</a:t>
            </a:r>
            <a:r>
              <a:rPr sz="1200" spc="254" dirty="0">
                <a:latin typeface="Times New Roman"/>
                <a:cs typeface="Times New Roman"/>
              </a:rPr>
              <a:t> </a:t>
            </a:r>
            <a:r>
              <a:rPr sz="1200" spc="-5" dirty="0">
                <a:latin typeface="Times New Roman"/>
                <a:cs typeface="Times New Roman"/>
              </a:rPr>
              <a:t>Manages</a:t>
            </a:r>
            <a:r>
              <a:rPr sz="1200" spc="245" dirty="0">
                <a:latin typeface="Times New Roman"/>
                <a:cs typeface="Times New Roman"/>
              </a:rPr>
              <a:t> </a:t>
            </a:r>
            <a:r>
              <a:rPr sz="1200" dirty="0">
                <a:latin typeface="Times New Roman"/>
                <a:cs typeface="Times New Roman"/>
              </a:rPr>
              <a:t>HTTP</a:t>
            </a:r>
            <a:r>
              <a:rPr sz="1200" spc="204" dirty="0">
                <a:latin typeface="Times New Roman"/>
                <a:cs typeface="Times New Roman"/>
              </a:rPr>
              <a:t> </a:t>
            </a:r>
            <a:r>
              <a:rPr sz="1200" dirty="0">
                <a:latin typeface="Times New Roman"/>
                <a:cs typeface="Times New Roman"/>
              </a:rPr>
              <a:t>requests</a:t>
            </a:r>
            <a:r>
              <a:rPr sz="1200" spc="245" dirty="0">
                <a:latin typeface="Times New Roman"/>
                <a:cs typeface="Times New Roman"/>
              </a:rPr>
              <a:t> </a:t>
            </a:r>
            <a:r>
              <a:rPr sz="1200" spc="-10" dirty="0">
                <a:latin typeface="Times New Roman"/>
                <a:cs typeface="Times New Roman"/>
              </a:rPr>
              <a:t>and</a:t>
            </a:r>
            <a:r>
              <a:rPr sz="1200" spc="229" dirty="0">
                <a:latin typeface="Times New Roman"/>
                <a:cs typeface="Times New Roman"/>
              </a:rPr>
              <a:t> </a:t>
            </a:r>
            <a:r>
              <a:rPr sz="1200" spc="-10" dirty="0">
                <a:latin typeface="Times New Roman"/>
                <a:cs typeface="Times New Roman"/>
              </a:rPr>
              <a:t>responses</a:t>
            </a:r>
            <a:r>
              <a:rPr sz="1200" spc="240" dirty="0">
                <a:latin typeface="Times New Roman"/>
                <a:cs typeface="Times New Roman"/>
              </a:rPr>
              <a:t> </a:t>
            </a:r>
            <a:r>
              <a:rPr sz="1200" spc="-10" dirty="0">
                <a:latin typeface="Times New Roman"/>
                <a:cs typeface="Times New Roman"/>
              </a:rPr>
              <a:t>for</a:t>
            </a:r>
            <a:r>
              <a:rPr sz="1200" spc="260" dirty="0">
                <a:latin typeface="Times New Roman"/>
                <a:cs typeface="Times New Roman"/>
              </a:rPr>
              <a:t> </a:t>
            </a:r>
            <a:r>
              <a:rPr sz="1200" spc="-5" dirty="0">
                <a:latin typeface="Times New Roman"/>
                <a:cs typeface="Times New Roman"/>
              </a:rPr>
              <a:t>communication</a:t>
            </a:r>
            <a:r>
              <a:rPr sz="1200" spc="229" dirty="0">
                <a:latin typeface="Times New Roman"/>
                <a:cs typeface="Times New Roman"/>
              </a:rPr>
              <a:t> </a:t>
            </a:r>
            <a:r>
              <a:rPr sz="1200" dirty="0">
                <a:latin typeface="Times New Roman"/>
                <a:cs typeface="Times New Roman"/>
              </a:rPr>
              <a:t>between</a:t>
            </a:r>
            <a:r>
              <a:rPr sz="1200" spc="225" dirty="0">
                <a:latin typeface="Times New Roman"/>
                <a:cs typeface="Times New Roman"/>
              </a:rPr>
              <a:t> </a:t>
            </a:r>
            <a:r>
              <a:rPr sz="1200" dirty="0">
                <a:latin typeface="Times New Roman"/>
                <a:cs typeface="Times New Roman"/>
              </a:rPr>
              <a:t>the</a:t>
            </a:r>
            <a:r>
              <a:rPr sz="1200" spc="250" dirty="0">
                <a:latin typeface="Times New Roman"/>
                <a:cs typeface="Times New Roman"/>
              </a:rPr>
              <a:t> </a:t>
            </a:r>
            <a:r>
              <a:rPr sz="1200" spc="-10" dirty="0">
                <a:latin typeface="Times New Roman"/>
                <a:cs typeface="Times New Roman"/>
              </a:rPr>
              <a:t>server</a:t>
            </a:r>
            <a:r>
              <a:rPr sz="1200" spc="260" dirty="0">
                <a:latin typeface="Times New Roman"/>
                <a:cs typeface="Times New Roman"/>
              </a:rPr>
              <a:t> </a:t>
            </a:r>
            <a:r>
              <a:rPr sz="1200" spc="-10" dirty="0">
                <a:latin typeface="Times New Roman"/>
                <a:cs typeface="Times New Roman"/>
              </a:rPr>
              <a:t>and </a:t>
            </a:r>
            <a:r>
              <a:rPr lang="en-IN" sz="1200" spc="-285" dirty="0">
                <a:latin typeface="Times New Roman"/>
                <a:cs typeface="Times New Roman"/>
              </a:rPr>
              <a:t> </a:t>
            </a:r>
            <a:r>
              <a:rPr lang="en-IN" sz="1200" spc="-5" dirty="0">
                <a:latin typeface="Times New Roman"/>
                <a:cs typeface="Times New Roman"/>
              </a:rPr>
              <a:t>client.</a:t>
            </a:r>
            <a:endParaRPr lang="en-IN" sz="1400" dirty="0">
              <a:latin typeface="Times New Roman"/>
              <a:cs typeface="Times New Roman"/>
            </a:endParaRPr>
          </a:p>
          <a:p>
            <a:pPr marL="167640" indent="-155575" algn="just">
              <a:lnSpc>
                <a:spcPct val="150000"/>
              </a:lnSpc>
              <a:spcBef>
                <a:spcPts val="1105"/>
              </a:spcBef>
              <a:buAutoNum type="arabicPeriod" startAt="2"/>
              <a:tabLst>
                <a:tab pos="168275" algn="l"/>
              </a:tabLst>
            </a:pPr>
            <a:r>
              <a:rPr sz="1200" b="1" spc="-10" dirty="0">
                <a:latin typeface="Times New Roman"/>
                <a:cs typeface="Times New Roman"/>
              </a:rPr>
              <a:t>Summarizer:</a:t>
            </a:r>
            <a:endParaRPr sz="1200" dirty="0">
              <a:latin typeface="Times New Roman"/>
              <a:cs typeface="Times New Roman"/>
            </a:endParaRPr>
          </a:p>
          <a:p>
            <a:pPr marL="485140" marR="5080" lvl="1" indent="-228600" algn="just">
              <a:lnSpc>
                <a:spcPct val="150000"/>
              </a:lnSpc>
              <a:spcBef>
                <a:spcPts val="70"/>
              </a:spcBef>
              <a:buFont typeface="Symbol"/>
              <a:buChar char=""/>
              <a:tabLst>
                <a:tab pos="484505" algn="l"/>
                <a:tab pos="485140" algn="l"/>
              </a:tabLst>
            </a:pPr>
            <a:r>
              <a:rPr sz="1200" dirty="0">
                <a:latin typeface="Times New Roman"/>
                <a:cs typeface="Times New Roman"/>
              </a:rPr>
              <a:t>Natural</a:t>
            </a:r>
            <a:r>
              <a:rPr sz="1200" spc="-25" dirty="0">
                <a:latin typeface="Times New Roman"/>
                <a:cs typeface="Times New Roman"/>
              </a:rPr>
              <a:t> </a:t>
            </a:r>
            <a:r>
              <a:rPr sz="1200" spc="-5" dirty="0">
                <a:latin typeface="Times New Roman"/>
                <a:cs typeface="Times New Roman"/>
              </a:rPr>
              <a:t>Language</a:t>
            </a:r>
            <a:r>
              <a:rPr sz="1200" spc="15" dirty="0">
                <a:latin typeface="Times New Roman"/>
                <a:cs typeface="Times New Roman"/>
              </a:rPr>
              <a:t> </a:t>
            </a:r>
            <a:r>
              <a:rPr sz="1200" spc="-5" dirty="0">
                <a:latin typeface="Times New Roman"/>
                <a:cs typeface="Times New Roman"/>
              </a:rPr>
              <a:t>Processing:</a:t>
            </a:r>
            <a:r>
              <a:rPr sz="1200" spc="25" dirty="0">
                <a:latin typeface="Times New Roman"/>
                <a:cs typeface="Times New Roman"/>
              </a:rPr>
              <a:t> </a:t>
            </a:r>
            <a:r>
              <a:rPr sz="1200" spc="-5" dirty="0">
                <a:latin typeface="Times New Roman"/>
                <a:cs typeface="Times New Roman"/>
              </a:rPr>
              <a:t>Implements</a:t>
            </a:r>
            <a:r>
              <a:rPr sz="1200" spc="10" dirty="0">
                <a:latin typeface="Times New Roman"/>
                <a:cs typeface="Times New Roman"/>
              </a:rPr>
              <a:t> </a:t>
            </a:r>
            <a:r>
              <a:rPr sz="1200" spc="-5" dirty="0">
                <a:latin typeface="Times New Roman"/>
                <a:cs typeface="Times New Roman"/>
              </a:rPr>
              <a:t>advanced</a:t>
            </a:r>
            <a:r>
              <a:rPr sz="1200" spc="25" dirty="0">
                <a:latin typeface="Times New Roman"/>
                <a:cs typeface="Times New Roman"/>
              </a:rPr>
              <a:t> </a:t>
            </a:r>
            <a:r>
              <a:rPr sz="1200" spc="-10" dirty="0">
                <a:latin typeface="Times New Roman"/>
                <a:cs typeface="Times New Roman"/>
              </a:rPr>
              <a:t>NLP</a:t>
            </a:r>
            <a:r>
              <a:rPr sz="1200" spc="25" dirty="0">
                <a:latin typeface="Times New Roman"/>
                <a:cs typeface="Times New Roman"/>
              </a:rPr>
              <a:t> </a:t>
            </a:r>
            <a:r>
              <a:rPr sz="1200" spc="-5" dirty="0">
                <a:latin typeface="Times New Roman"/>
                <a:cs typeface="Times New Roman"/>
              </a:rPr>
              <a:t>techniques</a:t>
            </a:r>
            <a:r>
              <a:rPr sz="1200" spc="30" dirty="0">
                <a:latin typeface="Times New Roman"/>
                <a:cs typeface="Times New Roman"/>
              </a:rPr>
              <a:t> </a:t>
            </a:r>
            <a:r>
              <a:rPr sz="1200" spc="-10" dirty="0">
                <a:latin typeface="Times New Roman"/>
                <a:cs typeface="Times New Roman"/>
              </a:rPr>
              <a:t>for</a:t>
            </a:r>
            <a:r>
              <a:rPr sz="1200" spc="30" dirty="0">
                <a:latin typeface="Times New Roman"/>
                <a:cs typeface="Times New Roman"/>
              </a:rPr>
              <a:t> </a:t>
            </a:r>
            <a:r>
              <a:rPr sz="1200" spc="-5" dirty="0">
                <a:latin typeface="Times New Roman"/>
                <a:cs typeface="Times New Roman"/>
              </a:rPr>
              <a:t>extracting</a:t>
            </a:r>
            <a:r>
              <a:rPr sz="1200" spc="25" dirty="0">
                <a:latin typeface="Times New Roman"/>
                <a:cs typeface="Times New Roman"/>
              </a:rPr>
              <a:t> </a:t>
            </a:r>
            <a:r>
              <a:rPr sz="1200" spc="10" dirty="0">
                <a:latin typeface="Times New Roman"/>
                <a:cs typeface="Times New Roman"/>
              </a:rPr>
              <a:t>key</a:t>
            </a:r>
            <a:r>
              <a:rPr sz="1200" spc="20" dirty="0">
                <a:latin typeface="Times New Roman"/>
                <a:cs typeface="Times New Roman"/>
              </a:rPr>
              <a:t> </a:t>
            </a:r>
            <a:r>
              <a:rPr sz="1200" spc="-5" dirty="0">
                <a:latin typeface="Times New Roman"/>
                <a:cs typeface="Times New Roman"/>
              </a:rPr>
              <a:t>information</a:t>
            </a:r>
            <a:r>
              <a:rPr sz="1200" spc="25" dirty="0">
                <a:latin typeface="Times New Roman"/>
                <a:cs typeface="Times New Roman"/>
              </a:rPr>
              <a:t> </a:t>
            </a:r>
            <a:r>
              <a:rPr sz="1200" dirty="0">
                <a:latin typeface="Times New Roman"/>
                <a:cs typeface="Times New Roman"/>
              </a:rPr>
              <a:t>from </a:t>
            </a:r>
            <a:r>
              <a:rPr sz="1200" spc="-285" dirty="0">
                <a:latin typeface="Times New Roman"/>
                <a:cs typeface="Times New Roman"/>
              </a:rPr>
              <a:t> </a:t>
            </a:r>
            <a:r>
              <a:rPr sz="1200" spc="-5" dirty="0">
                <a:latin typeface="Times New Roman"/>
                <a:cs typeface="Times New Roman"/>
              </a:rPr>
              <a:t>text.</a:t>
            </a:r>
            <a:endParaRPr sz="1200" dirty="0">
              <a:latin typeface="Times New Roman"/>
              <a:cs typeface="Times New Roman"/>
            </a:endParaRPr>
          </a:p>
          <a:p>
            <a:pPr marL="469900" lvl="1" indent="-228600" algn="just">
              <a:lnSpc>
                <a:spcPct val="150000"/>
              </a:lnSpc>
              <a:spcBef>
                <a:spcPts val="740"/>
              </a:spcBef>
              <a:buFont typeface="Symbol"/>
              <a:buChar char=""/>
              <a:tabLst>
                <a:tab pos="469265" algn="l"/>
                <a:tab pos="469900" algn="l"/>
              </a:tabLst>
            </a:pPr>
            <a:r>
              <a:rPr sz="1200" spc="-10" dirty="0">
                <a:latin typeface="Times New Roman"/>
                <a:cs typeface="Times New Roman"/>
              </a:rPr>
              <a:t>Pretrained</a:t>
            </a:r>
            <a:r>
              <a:rPr sz="1200" spc="20" dirty="0">
                <a:latin typeface="Times New Roman"/>
                <a:cs typeface="Times New Roman"/>
              </a:rPr>
              <a:t> </a:t>
            </a:r>
            <a:r>
              <a:rPr sz="1200" spc="-5" dirty="0">
                <a:latin typeface="Times New Roman"/>
                <a:cs typeface="Times New Roman"/>
              </a:rPr>
              <a:t>Models:</a:t>
            </a:r>
            <a:r>
              <a:rPr sz="1200" spc="25" dirty="0">
                <a:latin typeface="Times New Roman"/>
                <a:cs typeface="Times New Roman"/>
              </a:rPr>
              <a:t> </a:t>
            </a:r>
            <a:r>
              <a:rPr sz="1200" spc="-5" dirty="0">
                <a:latin typeface="Times New Roman"/>
                <a:cs typeface="Times New Roman"/>
              </a:rPr>
              <a:t>Utilizes</a:t>
            </a:r>
            <a:r>
              <a:rPr sz="1200" spc="10" dirty="0">
                <a:latin typeface="Times New Roman"/>
                <a:cs typeface="Times New Roman"/>
              </a:rPr>
              <a:t> </a:t>
            </a:r>
            <a:r>
              <a:rPr sz="1200" spc="-5" dirty="0">
                <a:latin typeface="Times New Roman"/>
                <a:cs typeface="Times New Roman"/>
              </a:rPr>
              <a:t>pre-trained</a:t>
            </a:r>
            <a:r>
              <a:rPr lang="en-US" sz="1200" spc="45" dirty="0">
                <a:latin typeface="Times New Roman"/>
                <a:cs typeface="Times New Roman"/>
              </a:rPr>
              <a:t> </a:t>
            </a:r>
            <a:r>
              <a:rPr sz="1200" spc="-15" dirty="0">
                <a:latin typeface="Times New Roman"/>
                <a:cs typeface="Times New Roman"/>
              </a:rPr>
              <a:t>models</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to</a:t>
            </a:r>
            <a:r>
              <a:rPr sz="1200" dirty="0">
                <a:latin typeface="Times New Roman"/>
                <a:cs typeface="Times New Roman"/>
              </a:rPr>
              <a:t> </a:t>
            </a:r>
            <a:r>
              <a:rPr sz="1200" spc="-5" dirty="0">
                <a:latin typeface="Times New Roman"/>
                <a:cs typeface="Times New Roman"/>
              </a:rPr>
              <a:t>understand</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and</a:t>
            </a:r>
            <a:r>
              <a:rPr sz="1200" spc="25" dirty="0">
                <a:latin typeface="Times New Roman"/>
                <a:cs typeface="Times New Roman"/>
              </a:rPr>
              <a:t> </a:t>
            </a:r>
            <a:r>
              <a:rPr sz="1200" spc="-5" dirty="0">
                <a:latin typeface="Times New Roman"/>
                <a:cs typeface="Times New Roman"/>
              </a:rPr>
              <a:t>summarize</a:t>
            </a:r>
            <a:r>
              <a:rPr sz="1200" spc="15" dirty="0">
                <a:latin typeface="Times New Roman"/>
                <a:cs typeface="Times New Roman"/>
              </a:rPr>
              <a:t> </a:t>
            </a:r>
            <a:r>
              <a:rPr sz="1200" spc="-5" dirty="0">
                <a:latin typeface="Times New Roman"/>
                <a:cs typeface="Times New Roman"/>
              </a:rPr>
              <a:t>content</a:t>
            </a:r>
            <a:r>
              <a:rPr sz="1200" spc="50" dirty="0">
                <a:latin typeface="Times New Roman"/>
                <a:cs typeface="Times New Roman"/>
              </a:rPr>
              <a:t> </a:t>
            </a:r>
            <a:r>
              <a:rPr sz="1200" spc="-10" dirty="0">
                <a:latin typeface="Times New Roman"/>
                <a:cs typeface="Times New Roman"/>
              </a:rPr>
              <a:t>effectively.</a:t>
            </a:r>
            <a:endParaRPr sz="1200" dirty="0">
              <a:latin typeface="Times New Roman"/>
              <a:cs typeface="Times New Roman"/>
            </a:endParaRPr>
          </a:p>
        </p:txBody>
      </p:sp>
      <p:sp>
        <p:nvSpPr>
          <p:cNvPr id="3" name="object 3"/>
          <p:cNvSpPr txBox="1"/>
          <p:nvPr/>
        </p:nvSpPr>
        <p:spPr>
          <a:xfrm>
            <a:off x="556881" y="3522835"/>
            <a:ext cx="6442738" cy="5731697"/>
          </a:xfrm>
          <a:prstGeom prst="rect">
            <a:avLst/>
          </a:prstGeom>
        </p:spPr>
        <p:txBody>
          <a:bodyPr vert="horz" wrap="square" lIns="0" tIns="100965" rIns="0" bIns="0" numCol="1" rtlCol="0">
            <a:spAutoFit/>
          </a:bodyPr>
          <a:lstStyle/>
          <a:p>
            <a:pPr marL="167640" indent="-155575" algn="just">
              <a:lnSpc>
                <a:spcPct val="150000"/>
              </a:lnSpc>
              <a:spcBef>
                <a:spcPts val="795"/>
              </a:spcBef>
              <a:buAutoNum type="arabicPeriod" startAt="4"/>
              <a:tabLst>
                <a:tab pos="168275" algn="l"/>
              </a:tabLst>
            </a:pPr>
            <a:r>
              <a:rPr sz="1200" b="1" spc="-10" dirty="0">
                <a:latin typeface="Times New Roman"/>
                <a:cs typeface="Times New Roman"/>
              </a:rPr>
              <a:t>subprocess:</a:t>
            </a:r>
            <a:endParaRPr sz="1200" dirty="0">
              <a:latin typeface="Times New Roman"/>
              <a:cs typeface="Times New Roman"/>
            </a:endParaRPr>
          </a:p>
          <a:p>
            <a:pPr marL="485140" lvl="1" indent="-229235" algn="just">
              <a:lnSpc>
                <a:spcPct val="150000"/>
              </a:lnSpc>
              <a:spcBef>
                <a:spcPts val="695"/>
              </a:spcBef>
              <a:buFont typeface="Symbol"/>
              <a:buChar char=""/>
              <a:tabLst>
                <a:tab pos="484505" algn="l"/>
                <a:tab pos="485140" algn="l"/>
              </a:tabLst>
            </a:pPr>
            <a:r>
              <a:rPr sz="1200" spc="-5" dirty="0">
                <a:latin typeface="Times New Roman"/>
                <a:cs typeface="Times New Roman"/>
              </a:rPr>
              <a:t>External</a:t>
            </a:r>
            <a:r>
              <a:rPr sz="1200" spc="-35" dirty="0">
                <a:latin typeface="Times New Roman"/>
                <a:cs typeface="Times New Roman"/>
              </a:rPr>
              <a:t> </a:t>
            </a:r>
            <a:r>
              <a:rPr sz="1200" spc="-5" dirty="0">
                <a:latin typeface="Times New Roman"/>
                <a:cs typeface="Times New Roman"/>
              </a:rPr>
              <a:t>Command</a:t>
            </a:r>
            <a:r>
              <a:rPr sz="1200" spc="20" dirty="0">
                <a:latin typeface="Times New Roman"/>
                <a:cs typeface="Times New Roman"/>
              </a:rPr>
              <a:t> </a:t>
            </a:r>
            <a:r>
              <a:rPr sz="1200" spc="-5" dirty="0">
                <a:latin typeface="Times New Roman"/>
                <a:cs typeface="Times New Roman"/>
              </a:rPr>
              <a:t>Execution:</a:t>
            </a:r>
            <a:r>
              <a:rPr sz="1200" spc="15" dirty="0">
                <a:latin typeface="Times New Roman"/>
                <a:cs typeface="Times New Roman"/>
              </a:rPr>
              <a:t> </a:t>
            </a:r>
            <a:r>
              <a:rPr sz="1200" dirty="0">
                <a:latin typeface="Times New Roman"/>
                <a:cs typeface="Times New Roman"/>
              </a:rPr>
              <a:t>Interacts</a:t>
            </a:r>
            <a:r>
              <a:rPr sz="1200" spc="5" dirty="0">
                <a:latin typeface="Times New Roman"/>
                <a:cs typeface="Times New Roman"/>
              </a:rPr>
              <a:t> </a:t>
            </a:r>
            <a:r>
              <a:rPr sz="1200" spc="-10" dirty="0">
                <a:latin typeface="Times New Roman"/>
                <a:cs typeface="Times New Roman"/>
              </a:rPr>
              <a:t>with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system</a:t>
            </a:r>
            <a:r>
              <a:rPr sz="1200" spc="-30" dirty="0">
                <a:latin typeface="Times New Roman"/>
                <a:cs typeface="Times New Roman"/>
              </a:rPr>
              <a:t> </a:t>
            </a:r>
            <a:r>
              <a:rPr sz="1200" dirty="0">
                <a:latin typeface="Times New Roman"/>
                <a:cs typeface="Times New Roman"/>
              </a:rPr>
              <a:t>shell</a:t>
            </a:r>
            <a:r>
              <a:rPr sz="1200" spc="-10" dirty="0">
                <a:latin typeface="Times New Roman"/>
                <a:cs typeface="Times New Roman"/>
              </a:rPr>
              <a:t> </a:t>
            </a:r>
            <a:r>
              <a:rPr sz="1200" spc="10" dirty="0">
                <a:latin typeface="Times New Roman"/>
                <a:cs typeface="Times New Roman"/>
              </a:rPr>
              <a:t>to</a:t>
            </a:r>
            <a:r>
              <a:rPr sz="1200" spc="15" dirty="0">
                <a:latin typeface="Times New Roman"/>
                <a:cs typeface="Times New Roman"/>
              </a:rPr>
              <a:t> </a:t>
            </a:r>
            <a:r>
              <a:rPr sz="1200" spc="-5" dirty="0">
                <a:latin typeface="Times New Roman"/>
                <a:cs typeface="Times New Roman"/>
              </a:rPr>
              <a:t>execute</a:t>
            </a:r>
            <a:r>
              <a:rPr sz="1200" spc="10" dirty="0">
                <a:latin typeface="Times New Roman"/>
                <a:cs typeface="Times New Roman"/>
              </a:rPr>
              <a:t> </a:t>
            </a:r>
            <a:r>
              <a:rPr sz="1200" spc="-5" dirty="0">
                <a:latin typeface="Times New Roman"/>
                <a:cs typeface="Times New Roman"/>
              </a:rPr>
              <a:t>external</a:t>
            </a:r>
            <a:r>
              <a:rPr sz="1200" spc="-30" dirty="0">
                <a:latin typeface="Times New Roman"/>
                <a:cs typeface="Times New Roman"/>
              </a:rPr>
              <a:t> </a:t>
            </a:r>
            <a:r>
              <a:rPr sz="1200" spc="-5" dirty="0">
                <a:latin typeface="Times New Roman"/>
                <a:cs typeface="Times New Roman"/>
              </a:rPr>
              <a:t>commands</a:t>
            </a:r>
            <a:r>
              <a:rPr sz="1200" spc="5" dirty="0">
                <a:latin typeface="Times New Roman"/>
                <a:cs typeface="Times New Roman"/>
              </a:rPr>
              <a:t> </a:t>
            </a:r>
            <a:r>
              <a:rPr sz="1200" spc="10" dirty="0">
                <a:latin typeface="Times New Roman"/>
                <a:cs typeface="Times New Roman"/>
              </a:rPr>
              <a:t>or</a:t>
            </a:r>
            <a:r>
              <a:rPr lang="en-US" sz="1200" dirty="0">
                <a:latin typeface="Times New Roman"/>
                <a:cs typeface="Times New Roman"/>
              </a:rPr>
              <a:t> </a:t>
            </a:r>
            <a:r>
              <a:rPr sz="1200" spc="-5" dirty="0">
                <a:latin typeface="Times New Roman"/>
                <a:cs typeface="Times New Roman"/>
              </a:rPr>
              <a:t>programs.</a:t>
            </a:r>
            <a:endParaRPr sz="1200" dirty="0">
              <a:latin typeface="Times New Roman"/>
              <a:cs typeface="Times New Roman"/>
            </a:endParaRPr>
          </a:p>
          <a:p>
            <a:pPr marL="485140" lvl="1" indent="-229235" algn="just">
              <a:lnSpc>
                <a:spcPct val="150000"/>
              </a:lnSpc>
              <a:spcBef>
                <a:spcPts val="720"/>
              </a:spcBef>
              <a:buFont typeface="Symbol"/>
              <a:buChar char=""/>
              <a:tabLst>
                <a:tab pos="484505" algn="l"/>
                <a:tab pos="485140" algn="l"/>
              </a:tabLst>
            </a:pPr>
            <a:r>
              <a:rPr sz="1200" spc="-5" dirty="0">
                <a:latin typeface="Times New Roman"/>
                <a:cs typeface="Times New Roman"/>
              </a:rPr>
              <a:t>Process</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Management:</a:t>
            </a:r>
            <a:r>
              <a:rPr sz="1200" spc="20" dirty="0">
                <a:latin typeface="Times New Roman"/>
                <a:cs typeface="Times New Roman"/>
              </a:rPr>
              <a:t> </a:t>
            </a:r>
            <a:r>
              <a:rPr sz="1200" spc="-5" dirty="0">
                <a:latin typeface="Times New Roman"/>
                <a:cs typeface="Times New Roman"/>
              </a:rPr>
              <a:t>Enables</a:t>
            </a:r>
            <a:r>
              <a:rPr sz="1200" spc="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0" dirty="0">
                <a:latin typeface="Times New Roman"/>
                <a:cs typeface="Times New Roman"/>
              </a:rPr>
              <a:t>running</a:t>
            </a:r>
            <a:r>
              <a:rPr sz="1200" spc="20" dirty="0">
                <a:latin typeface="Times New Roman"/>
                <a:cs typeface="Times New Roman"/>
              </a:rPr>
              <a:t> </a:t>
            </a:r>
            <a:r>
              <a:rPr lang="en-US" sz="1200" spc="20" dirty="0">
                <a:latin typeface="Times New Roman"/>
                <a:cs typeface="Times New Roman"/>
              </a:rPr>
              <a:t> </a:t>
            </a:r>
            <a:r>
              <a:rPr sz="1200" spc="20" dirty="0">
                <a:latin typeface="Times New Roman"/>
                <a:cs typeface="Times New Roman"/>
              </a:rPr>
              <a:t>of</a:t>
            </a:r>
            <a:r>
              <a:rPr lang="en-US" sz="1200" spc="20" dirty="0">
                <a:latin typeface="Times New Roman"/>
                <a:cs typeface="Times New Roman"/>
              </a:rPr>
              <a:t> </a:t>
            </a:r>
            <a:r>
              <a:rPr sz="1200" dirty="0">
                <a:latin typeface="Times New Roman"/>
                <a:cs typeface="Times New Roman"/>
              </a:rPr>
              <a:t> </a:t>
            </a:r>
            <a:r>
              <a:rPr sz="1200" spc="-10" dirty="0" err="1">
                <a:latin typeface="Times New Roman"/>
                <a:cs typeface="Times New Roman"/>
              </a:rPr>
              <a:t>ffmpeg</a:t>
            </a:r>
            <a:r>
              <a:rPr lang="en-US" sz="1200" spc="-10" dirty="0">
                <a:latin typeface="Times New Roman"/>
                <a:cs typeface="Times New Roman"/>
              </a:rPr>
              <a:t> </a:t>
            </a:r>
            <a:r>
              <a:rPr sz="1200" spc="20" dirty="0">
                <a:latin typeface="Times New Roman"/>
                <a:cs typeface="Times New Roman"/>
              </a:rPr>
              <a:t> </a:t>
            </a:r>
            <a:r>
              <a:rPr sz="1200" spc="-10" dirty="0">
                <a:latin typeface="Times New Roman"/>
                <a:cs typeface="Times New Roman"/>
              </a:rPr>
              <a:t>commands</a:t>
            </a:r>
            <a:r>
              <a:rPr lang="en-US" sz="1200" spc="25" dirty="0">
                <a:latin typeface="Times New Roman"/>
                <a:cs typeface="Times New Roman"/>
              </a:rPr>
              <a:t> </a:t>
            </a:r>
            <a:r>
              <a:rPr sz="1200" spc="-10" dirty="0">
                <a:latin typeface="Times New Roman"/>
                <a:cs typeface="Times New Roman"/>
              </a:rPr>
              <a:t>for</a:t>
            </a:r>
            <a:r>
              <a:rPr lang="en-US" sz="1200" spc="25" dirty="0">
                <a:latin typeface="Times New Roman"/>
                <a:cs typeface="Times New Roman"/>
              </a:rPr>
              <a:t> </a:t>
            </a:r>
            <a:r>
              <a:rPr sz="1200" spc="-10" dirty="0">
                <a:latin typeface="Times New Roman"/>
                <a:cs typeface="Times New Roman"/>
              </a:rPr>
              <a:t>audio</a:t>
            </a:r>
            <a:r>
              <a:rPr sz="1200" spc="40" dirty="0">
                <a:latin typeface="Times New Roman"/>
                <a:cs typeface="Times New Roman"/>
              </a:rPr>
              <a:t> </a:t>
            </a:r>
            <a:r>
              <a:rPr lang="en-US" sz="1200" spc="40" dirty="0">
                <a:latin typeface="Times New Roman"/>
                <a:cs typeface="Times New Roman"/>
              </a:rPr>
              <a:t> </a:t>
            </a:r>
            <a:r>
              <a:rPr sz="1200" spc="-10" dirty="0">
                <a:latin typeface="Times New Roman"/>
                <a:cs typeface="Times New Roman"/>
              </a:rPr>
              <a:t>and</a:t>
            </a:r>
            <a:r>
              <a:rPr lang="en-US" sz="1200" spc="-10" dirty="0">
                <a:latin typeface="Times New Roman"/>
                <a:cs typeface="Times New Roman"/>
              </a:rPr>
              <a:t> </a:t>
            </a:r>
            <a:r>
              <a:rPr sz="1200" spc="15" dirty="0">
                <a:latin typeface="Times New Roman"/>
                <a:cs typeface="Times New Roman"/>
              </a:rPr>
              <a:t> </a:t>
            </a:r>
            <a:r>
              <a:rPr sz="1200" spc="-10" dirty="0">
                <a:latin typeface="Times New Roman"/>
                <a:cs typeface="Times New Roman"/>
              </a:rPr>
              <a:t>video</a:t>
            </a:r>
            <a:r>
              <a:rPr sz="1200" spc="40" dirty="0">
                <a:latin typeface="Times New Roman"/>
                <a:cs typeface="Times New Roman"/>
              </a:rPr>
              <a:t> </a:t>
            </a:r>
            <a:r>
              <a:rPr sz="1200" spc="-5" dirty="0" err="1">
                <a:latin typeface="Times New Roman"/>
                <a:cs typeface="Times New Roman"/>
              </a:rPr>
              <a:t>proce</a:t>
            </a:r>
            <a:r>
              <a:rPr lang="en-IN" sz="1200" spc="-5" dirty="0" err="1">
                <a:latin typeface="Times New Roman"/>
                <a:cs typeface="Times New Roman"/>
              </a:rPr>
              <a:t>ssing</a:t>
            </a:r>
            <a:r>
              <a:rPr lang="en-IN" sz="1200" spc="-5" dirty="0">
                <a:latin typeface="Times New Roman"/>
                <a:cs typeface="Times New Roman"/>
              </a:rPr>
              <a:t>.</a:t>
            </a:r>
            <a:endParaRPr sz="1400" dirty="0">
              <a:latin typeface="Times New Roman"/>
              <a:cs typeface="Times New Roman"/>
            </a:endParaRPr>
          </a:p>
          <a:p>
            <a:pPr marL="167640" indent="-155575" algn="just">
              <a:lnSpc>
                <a:spcPct val="150000"/>
              </a:lnSpc>
              <a:spcBef>
                <a:spcPts val="1105"/>
              </a:spcBef>
              <a:buAutoNum type="arabicPeriod" startAt="4"/>
              <a:tabLst>
                <a:tab pos="168275" algn="l"/>
              </a:tabLst>
            </a:pPr>
            <a:r>
              <a:rPr sz="1200" b="1" spc="-5" dirty="0">
                <a:latin typeface="Times New Roman"/>
                <a:cs typeface="Times New Roman"/>
              </a:rPr>
              <a:t>youtube_dl:</a:t>
            </a:r>
            <a:endParaRPr sz="1200" dirty="0">
              <a:latin typeface="Times New Roman"/>
              <a:cs typeface="Times New Roman"/>
            </a:endParaRPr>
          </a:p>
          <a:p>
            <a:pPr marL="485140" lvl="1" indent="-229235" algn="just">
              <a:lnSpc>
                <a:spcPct val="150000"/>
              </a:lnSpc>
              <a:spcBef>
                <a:spcPts val="720"/>
              </a:spcBef>
              <a:buFont typeface="Symbol"/>
              <a:buChar char=""/>
              <a:tabLst>
                <a:tab pos="484505" algn="l"/>
                <a:tab pos="485140" algn="l"/>
              </a:tabLst>
            </a:pPr>
            <a:r>
              <a:rPr sz="1200" dirty="0">
                <a:latin typeface="Times New Roman"/>
                <a:cs typeface="Times New Roman"/>
              </a:rPr>
              <a:t>YouTube</a:t>
            </a:r>
            <a:r>
              <a:rPr lang="en-US" sz="1200" dirty="0">
                <a:latin typeface="Times New Roman"/>
                <a:cs typeface="Times New Roman"/>
              </a:rPr>
              <a:t>  </a:t>
            </a:r>
            <a:r>
              <a:rPr sz="1200" spc="5" dirty="0">
                <a:latin typeface="Times New Roman"/>
                <a:cs typeface="Times New Roman"/>
              </a:rPr>
              <a:t> </a:t>
            </a:r>
            <a:r>
              <a:rPr sz="1200" spc="-15" dirty="0">
                <a:latin typeface="Times New Roman"/>
                <a:cs typeface="Times New Roman"/>
              </a:rPr>
              <a:t>Video</a:t>
            </a:r>
            <a:r>
              <a:rPr sz="1200" spc="35" dirty="0">
                <a:latin typeface="Times New Roman"/>
                <a:cs typeface="Times New Roman"/>
              </a:rPr>
              <a:t> </a:t>
            </a:r>
            <a:r>
              <a:rPr lang="en-US" sz="1200" spc="35" dirty="0">
                <a:latin typeface="Times New Roman"/>
                <a:cs typeface="Times New Roman"/>
              </a:rPr>
              <a:t>  </a:t>
            </a:r>
            <a:r>
              <a:rPr sz="1200" spc="-5" dirty="0">
                <a:latin typeface="Times New Roman"/>
                <a:cs typeface="Times New Roman"/>
              </a:rPr>
              <a:t>Download:</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Downloads</a:t>
            </a:r>
            <a:r>
              <a:rPr lang="en-US" sz="1200" spc="-5" dirty="0">
                <a:latin typeface="Times New Roman"/>
                <a:cs typeface="Times New Roman"/>
              </a:rPr>
              <a:t>  </a:t>
            </a:r>
            <a:r>
              <a:rPr sz="1200" dirty="0">
                <a:latin typeface="Times New Roman"/>
                <a:cs typeface="Times New Roman"/>
              </a:rPr>
              <a:t> </a:t>
            </a:r>
            <a:r>
              <a:rPr sz="1200" spc="-5" dirty="0">
                <a:latin typeface="Times New Roman"/>
                <a:cs typeface="Times New Roman"/>
              </a:rPr>
              <a:t>videos</a:t>
            </a:r>
            <a:r>
              <a:rPr lang="en-US" sz="1200" spc="-5" dirty="0">
                <a:latin typeface="Times New Roman"/>
                <a:cs typeface="Times New Roman"/>
              </a:rPr>
              <a:t>  </a:t>
            </a:r>
            <a:r>
              <a:rPr sz="1200" spc="25" dirty="0">
                <a:latin typeface="Times New Roman"/>
                <a:cs typeface="Times New Roman"/>
              </a:rPr>
              <a:t> </a:t>
            </a:r>
            <a:r>
              <a:rPr sz="1200" spc="-10" dirty="0">
                <a:latin typeface="Times New Roman"/>
                <a:cs typeface="Times New Roman"/>
              </a:rPr>
              <a:t>from</a:t>
            </a:r>
            <a:r>
              <a:rPr lang="en-US" sz="1200" spc="-10" dirty="0">
                <a:latin typeface="Times New Roman"/>
                <a:cs typeface="Times New Roman"/>
              </a:rPr>
              <a:t>   </a:t>
            </a:r>
            <a:r>
              <a:rPr sz="1200" spc="-5" dirty="0">
                <a:latin typeface="Times New Roman"/>
                <a:cs typeface="Times New Roman"/>
              </a:rPr>
              <a:t> </a:t>
            </a:r>
            <a:r>
              <a:rPr sz="1200" dirty="0">
                <a:latin typeface="Times New Roman"/>
                <a:cs typeface="Times New Roman"/>
              </a:rPr>
              <a:t>YouTube</a:t>
            </a:r>
            <a:r>
              <a:rPr sz="1200" spc="35" dirty="0">
                <a:latin typeface="Times New Roman"/>
                <a:cs typeface="Times New Roman"/>
              </a:rPr>
              <a:t> </a:t>
            </a:r>
            <a:r>
              <a:rPr lang="en-US" sz="1200" spc="35" dirty="0">
                <a:latin typeface="Times New Roman"/>
                <a:cs typeface="Times New Roman"/>
              </a:rPr>
              <a:t>   </a:t>
            </a:r>
            <a:r>
              <a:rPr sz="1200" spc="-5" dirty="0">
                <a:latin typeface="Times New Roman"/>
                <a:cs typeface="Times New Roman"/>
              </a:rPr>
              <a:t>based</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on</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user-provided</a:t>
            </a:r>
            <a:r>
              <a:rPr sz="1200" spc="10" dirty="0">
                <a:latin typeface="Times New Roman"/>
                <a:cs typeface="Times New Roman"/>
              </a:rPr>
              <a:t> </a:t>
            </a:r>
            <a:r>
              <a:rPr sz="1200" spc="-5" dirty="0">
                <a:latin typeface="Times New Roman"/>
                <a:cs typeface="Times New Roman"/>
              </a:rPr>
              <a:t>URLs.</a:t>
            </a:r>
            <a:endParaRPr sz="1200" dirty="0">
              <a:latin typeface="Times New Roman"/>
              <a:cs typeface="Times New Roman"/>
            </a:endParaRPr>
          </a:p>
          <a:p>
            <a:pPr marL="485140" lvl="1" indent="-229235" algn="just">
              <a:lnSpc>
                <a:spcPct val="150000"/>
              </a:lnSpc>
              <a:spcBef>
                <a:spcPts val="695"/>
              </a:spcBef>
              <a:buFont typeface="Symbol"/>
              <a:buChar char=""/>
              <a:tabLst>
                <a:tab pos="484505" algn="l"/>
                <a:tab pos="485140" algn="l"/>
              </a:tabLst>
            </a:pPr>
            <a:r>
              <a:rPr sz="1200" spc="-10" dirty="0">
                <a:latin typeface="Times New Roman"/>
                <a:cs typeface="Times New Roman"/>
              </a:rPr>
              <a:t>Video</a:t>
            </a:r>
            <a:r>
              <a:rPr sz="1200" spc="35" dirty="0">
                <a:latin typeface="Times New Roman"/>
                <a:cs typeface="Times New Roman"/>
              </a:rPr>
              <a:t> </a:t>
            </a:r>
            <a:r>
              <a:rPr lang="en-US" sz="1200" spc="35" dirty="0">
                <a:latin typeface="Times New Roman"/>
                <a:cs typeface="Times New Roman"/>
              </a:rPr>
              <a:t>  </a:t>
            </a:r>
            <a:r>
              <a:rPr sz="1200" spc="-10" dirty="0">
                <a:latin typeface="Times New Roman"/>
                <a:cs typeface="Times New Roman"/>
              </a:rPr>
              <a:t>Format</a:t>
            </a:r>
            <a:r>
              <a:rPr sz="1200" spc="40" dirty="0">
                <a:latin typeface="Times New Roman"/>
                <a:cs typeface="Times New Roman"/>
              </a:rPr>
              <a:t> </a:t>
            </a:r>
            <a:r>
              <a:rPr lang="en-US" sz="1200" spc="40" dirty="0">
                <a:latin typeface="Times New Roman"/>
                <a:cs typeface="Times New Roman"/>
              </a:rPr>
              <a:t> </a:t>
            </a:r>
            <a:r>
              <a:rPr sz="1200" spc="-10" dirty="0">
                <a:latin typeface="Times New Roman"/>
                <a:cs typeface="Times New Roman"/>
              </a:rPr>
              <a:t>Options:</a:t>
            </a:r>
            <a:r>
              <a:rPr lang="en-US" sz="1200" spc="15" dirty="0">
                <a:latin typeface="Times New Roman"/>
                <a:cs typeface="Times New Roman"/>
              </a:rPr>
              <a:t> </a:t>
            </a:r>
            <a:r>
              <a:rPr sz="1200" spc="-5" dirty="0">
                <a:latin typeface="Times New Roman"/>
                <a:cs typeface="Times New Roman"/>
              </a:rPr>
              <a:t>Allows</a:t>
            </a:r>
            <a:r>
              <a:rPr sz="1200" spc="5" dirty="0">
                <a:latin typeface="Times New Roman"/>
                <a:cs typeface="Times New Roman"/>
              </a:rPr>
              <a:t> </a:t>
            </a:r>
            <a:r>
              <a:rPr sz="1200" spc="-5" dirty="0">
                <a:latin typeface="Times New Roman"/>
                <a:cs typeface="Times New Roman"/>
              </a:rPr>
              <a:t>specifying</a:t>
            </a:r>
            <a:r>
              <a:rPr lang="en-US" sz="1200" spc="-5" dirty="0">
                <a:latin typeface="Times New Roman"/>
                <a:cs typeface="Times New Roman"/>
              </a:rPr>
              <a:t> </a:t>
            </a:r>
            <a:r>
              <a:rPr sz="1200" spc="40" dirty="0">
                <a:latin typeface="Times New Roman"/>
                <a:cs typeface="Times New Roman"/>
              </a:rPr>
              <a:t> </a:t>
            </a:r>
            <a:r>
              <a:rPr sz="1200" spc="-10" dirty="0">
                <a:latin typeface="Times New Roman"/>
                <a:cs typeface="Times New Roman"/>
              </a:rPr>
              <a:t>video</a:t>
            </a:r>
            <a:r>
              <a:rPr sz="1200" spc="35"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10" dirty="0">
                <a:latin typeface="Times New Roman"/>
                <a:cs typeface="Times New Roman"/>
              </a:rPr>
              <a:t>audio</a:t>
            </a:r>
            <a:r>
              <a:rPr sz="1200" spc="65" dirty="0">
                <a:latin typeface="Times New Roman"/>
                <a:cs typeface="Times New Roman"/>
              </a:rPr>
              <a:t> </a:t>
            </a:r>
            <a:r>
              <a:rPr sz="1200" spc="-15" dirty="0">
                <a:latin typeface="Times New Roman"/>
                <a:cs typeface="Times New Roman"/>
              </a:rPr>
              <a:t>format</a:t>
            </a:r>
            <a:r>
              <a:rPr sz="1200" spc="40" dirty="0">
                <a:latin typeface="Times New Roman"/>
                <a:cs typeface="Times New Roman"/>
              </a:rPr>
              <a:t> </a:t>
            </a:r>
            <a:r>
              <a:rPr sz="1200" spc="-5" dirty="0">
                <a:latin typeface="Times New Roman"/>
                <a:cs typeface="Times New Roman"/>
              </a:rPr>
              <a:t>preferences</a:t>
            </a:r>
            <a:r>
              <a:rPr sz="1200" spc="5" dirty="0">
                <a:latin typeface="Times New Roman"/>
                <a:cs typeface="Times New Roman"/>
              </a:rPr>
              <a:t> </a:t>
            </a:r>
            <a:r>
              <a:rPr sz="1200" spc="-5" dirty="0">
                <a:latin typeface="Times New Roman"/>
                <a:cs typeface="Times New Roman"/>
              </a:rPr>
              <a:t>during</a:t>
            </a:r>
            <a:r>
              <a:rPr sz="1200" spc="1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down</a:t>
            </a:r>
            <a:r>
              <a:rPr lang="en-IN" sz="1200" spc="-5" dirty="0">
                <a:latin typeface="Times New Roman"/>
                <a:cs typeface="Times New Roman"/>
              </a:rPr>
              <a:t>load.</a:t>
            </a:r>
            <a:endParaRPr lang="en-IN" sz="1400" dirty="0">
              <a:latin typeface="Times New Roman"/>
              <a:cs typeface="Times New Roman"/>
            </a:endParaRPr>
          </a:p>
          <a:p>
            <a:pPr marL="167640" indent="-155575" algn="just">
              <a:lnSpc>
                <a:spcPct val="150000"/>
              </a:lnSpc>
              <a:spcBef>
                <a:spcPts val="1105"/>
              </a:spcBef>
              <a:buAutoNum type="arabicPeriod" startAt="4"/>
              <a:tabLst>
                <a:tab pos="168275" algn="l"/>
              </a:tabLst>
            </a:pPr>
            <a:r>
              <a:rPr sz="1200" b="1" spc="-5" dirty="0" err="1">
                <a:latin typeface="Times New Roman"/>
                <a:cs typeface="Times New Roman"/>
              </a:rPr>
              <a:t>moviepy.editor</a:t>
            </a:r>
            <a:r>
              <a:rPr sz="1200" b="1" spc="-5" dirty="0">
                <a:latin typeface="Times New Roman"/>
                <a:cs typeface="Times New Roman"/>
              </a:rPr>
              <a:t>:</a:t>
            </a:r>
            <a:endParaRPr sz="1200" dirty="0">
              <a:latin typeface="Times New Roman"/>
              <a:cs typeface="Times New Roman"/>
            </a:endParaRPr>
          </a:p>
          <a:p>
            <a:pPr marL="485140" lvl="1" indent="-229235" algn="just">
              <a:lnSpc>
                <a:spcPct val="150000"/>
              </a:lnSpc>
              <a:spcBef>
                <a:spcPts val="700"/>
              </a:spcBef>
              <a:buFont typeface="Symbol"/>
              <a:buChar char=""/>
              <a:tabLst>
                <a:tab pos="484505" algn="l"/>
                <a:tab pos="485140" algn="l"/>
              </a:tabLst>
            </a:pPr>
            <a:r>
              <a:rPr sz="1200" spc="-10" dirty="0">
                <a:latin typeface="Times New Roman"/>
                <a:cs typeface="Times New Roman"/>
              </a:rPr>
              <a:t>Video</a:t>
            </a:r>
            <a:r>
              <a:rPr lang="en-US" sz="1200" spc="-10" dirty="0">
                <a:latin typeface="Times New Roman"/>
                <a:cs typeface="Times New Roman"/>
              </a:rPr>
              <a:t> </a:t>
            </a:r>
            <a:r>
              <a:rPr sz="1200" spc="30" dirty="0">
                <a:latin typeface="Times New Roman"/>
                <a:cs typeface="Times New Roman"/>
              </a:rPr>
              <a:t> </a:t>
            </a:r>
            <a:r>
              <a:rPr sz="1200" spc="-10" dirty="0">
                <a:latin typeface="Times New Roman"/>
                <a:cs typeface="Times New Roman"/>
              </a:rPr>
              <a:t>Editing:</a:t>
            </a:r>
            <a:r>
              <a:rPr lang="en-US" sz="1200" spc="-10" dirty="0">
                <a:latin typeface="Times New Roman"/>
                <a:cs typeface="Times New Roman"/>
              </a:rPr>
              <a:t> </a:t>
            </a:r>
            <a:r>
              <a:rPr sz="1200" spc="15" dirty="0">
                <a:latin typeface="Times New Roman"/>
                <a:cs typeface="Times New Roman"/>
              </a:rPr>
              <a:t> </a:t>
            </a:r>
            <a:r>
              <a:rPr sz="1200" dirty="0">
                <a:latin typeface="Times New Roman"/>
                <a:cs typeface="Times New Roman"/>
              </a:rPr>
              <a:t>Edits</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videos</a:t>
            </a:r>
            <a:r>
              <a:rPr lang="en-US" sz="1200" spc="-5" dirty="0">
                <a:latin typeface="Times New Roman"/>
                <a:cs typeface="Times New Roman"/>
              </a:rPr>
              <a:t> </a:t>
            </a:r>
            <a:r>
              <a:rPr sz="1200" spc="5" dirty="0">
                <a:latin typeface="Times New Roman"/>
                <a:cs typeface="Times New Roman"/>
              </a:rPr>
              <a:t> </a:t>
            </a:r>
            <a:r>
              <a:rPr sz="1200" dirty="0">
                <a:latin typeface="Times New Roman"/>
                <a:cs typeface="Times New Roman"/>
              </a:rPr>
              <a:t>by</a:t>
            </a:r>
            <a:r>
              <a:rPr lang="en-US" sz="1200" dirty="0">
                <a:latin typeface="Times New Roman"/>
                <a:cs typeface="Times New Roman"/>
              </a:rPr>
              <a:t> </a:t>
            </a:r>
            <a:r>
              <a:rPr sz="1200" spc="-40" dirty="0">
                <a:latin typeface="Times New Roman"/>
                <a:cs typeface="Times New Roman"/>
              </a:rPr>
              <a:t> </a:t>
            </a:r>
            <a:r>
              <a:rPr sz="1200" spc="-5" dirty="0">
                <a:latin typeface="Times New Roman"/>
                <a:cs typeface="Times New Roman"/>
              </a:rPr>
              <a:t>extracting</a:t>
            </a:r>
            <a:r>
              <a:rPr sz="1200" spc="15" dirty="0">
                <a:latin typeface="Times New Roman"/>
                <a:cs typeface="Times New Roman"/>
              </a:rPr>
              <a:t> </a:t>
            </a:r>
            <a:r>
              <a:rPr sz="1200" spc="-5" dirty="0">
                <a:latin typeface="Times New Roman"/>
                <a:cs typeface="Times New Roman"/>
              </a:rPr>
              <a:t>audio,</a:t>
            </a:r>
            <a:r>
              <a:rPr sz="1200" spc="25" dirty="0">
                <a:latin typeface="Times New Roman"/>
                <a:cs typeface="Times New Roman"/>
              </a:rPr>
              <a:t> </a:t>
            </a:r>
            <a:r>
              <a:rPr sz="1200" spc="-5" dirty="0">
                <a:latin typeface="Times New Roman"/>
                <a:cs typeface="Times New Roman"/>
              </a:rPr>
              <a:t>cutting</a:t>
            </a:r>
            <a:r>
              <a:rPr sz="1200" spc="10" dirty="0">
                <a:latin typeface="Times New Roman"/>
                <a:cs typeface="Times New Roman"/>
              </a:rPr>
              <a:t> </a:t>
            </a:r>
            <a:r>
              <a:rPr sz="1200" spc="-5" dirty="0">
                <a:latin typeface="Times New Roman"/>
                <a:cs typeface="Times New Roman"/>
              </a:rPr>
              <a:t>clips,</a:t>
            </a:r>
            <a:r>
              <a:rPr sz="1200" spc="25"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5" dirty="0">
                <a:latin typeface="Times New Roman"/>
                <a:cs typeface="Times New Roman"/>
              </a:rPr>
              <a:t>performing</a:t>
            </a:r>
            <a:r>
              <a:rPr sz="1200" spc="35" dirty="0">
                <a:latin typeface="Times New Roman"/>
                <a:cs typeface="Times New Roman"/>
              </a:rPr>
              <a:t> </a:t>
            </a:r>
            <a:r>
              <a:rPr sz="1200" spc="-5" dirty="0">
                <a:latin typeface="Times New Roman"/>
                <a:cs typeface="Times New Roman"/>
              </a:rPr>
              <a:t>various</a:t>
            </a:r>
            <a:r>
              <a:rPr sz="1200" spc="5" dirty="0">
                <a:latin typeface="Times New Roman"/>
                <a:cs typeface="Times New Roman"/>
              </a:rPr>
              <a:t> </a:t>
            </a:r>
            <a:r>
              <a:rPr sz="1200" spc="-5" dirty="0">
                <a:latin typeface="Times New Roman"/>
                <a:cs typeface="Times New Roman"/>
              </a:rPr>
              <a:t>transformations.</a:t>
            </a:r>
            <a:endParaRPr sz="1200" dirty="0">
              <a:latin typeface="Times New Roman"/>
              <a:cs typeface="Times New Roman"/>
            </a:endParaRPr>
          </a:p>
          <a:p>
            <a:pPr marL="485140" lvl="1" indent="-229235" algn="just">
              <a:lnSpc>
                <a:spcPct val="150000"/>
              </a:lnSpc>
              <a:spcBef>
                <a:spcPts val="715"/>
              </a:spcBef>
              <a:buFont typeface="Symbol"/>
              <a:buChar char=""/>
              <a:tabLst>
                <a:tab pos="484505" algn="l"/>
                <a:tab pos="485140" algn="l"/>
              </a:tabLst>
            </a:pPr>
            <a:r>
              <a:rPr sz="1200" spc="-15" dirty="0">
                <a:latin typeface="Times New Roman"/>
                <a:cs typeface="Times New Roman"/>
              </a:rPr>
              <a:t>Audio</a:t>
            </a:r>
            <a:r>
              <a:rPr lang="en-US" sz="1200" spc="-15" dirty="0">
                <a:latin typeface="Times New Roman"/>
                <a:cs typeface="Times New Roman"/>
              </a:rPr>
              <a:t>    </a:t>
            </a:r>
            <a:r>
              <a:rPr sz="1200" spc="35" dirty="0">
                <a:latin typeface="Times New Roman"/>
                <a:cs typeface="Times New Roman"/>
              </a:rPr>
              <a:t> </a:t>
            </a:r>
            <a:r>
              <a:rPr sz="1200" spc="-5" dirty="0">
                <a:latin typeface="Times New Roman"/>
                <a:cs typeface="Times New Roman"/>
              </a:rPr>
              <a:t>Extraction:</a:t>
            </a:r>
            <a:r>
              <a:rPr sz="1200" spc="20" dirty="0">
                <a:latin typeface="Times New Roman"/>
                <a:cs typeface="Times New Roman"/>
              </a:rPr>
              <a:t> </a:t>
            </a:r>
            <a:r>
              <a:rPr sz="1200" dirty="0">
                <a:latin typeface="Times New Roman"/>
                <a:cs typeface="Times New Roman"/>
              </a:rPr>
              <a:t>Extracts</a:t>
            </a:r>
            <a:r>
              <a:rPr lang="en-US" sz="1200" dirty="0">
                <a:latin typeface="Times New Roman"/>
                <a:cs typeface="Times New Roman"/>
              </a:rPr>
              <a:t> </a:t>
            </a:r>
            <a:r>
              <a:rPr sz="1200" spc="10" dirty="0">
                <a:latin typeface="Times New Roman"/>
                <a:cs typeface="Times New Roman"/>
              </a:rPr>
              <a:t> </a:t>
            </a:r>
            <a:r>
              <a:rPr lang="en-US" sz="1200" spc="10" dirty="0">
                <a:latin typeface="Times New Roman"/>
                <a:cs typeface="Times New Roman"/>
              </a:rPr>
              <a:t>   </a:t>
            </a:r>
            <a:r>
              <a:rPr sz="1200" spc="-15" dirty="0">
                <a:latin typeface="Times New Roman"/>
                <a:cs typeface="Times New Roman"/>
              </a:rPr>
              <a:t>audio</a:t>
            </a:r>
            <a:r>
              <a:rPr sz="1200" spc="40" dirty="0">
                <a:latin typeface="Times New Roman"/>
                <a:cs typeface="Times New Roman"/>
              </a:rPr>
              <a:t> </a:t>
            </a:r>
            <a:r>
              <a:rPr lang="en-US" sz="1200" spc="40" dirty="0">
                <a:latin typeface="Times New Roman"/>
                <a:cs typeface="Times New Roman"/>
              </a:rPr>
              <a:t> </a:t>
            </a:r>
            <a:r>
              <a:rPr sz="1200" spc="-5" dirty="0">
                <a:latin typeface="Times New Roman"/>
                <a:cs typeface="Times New Roman"/>
              </a:rPr>
              <a:t>content</a:t>
            </a:r>
            <a:r>
              <a:rPr lang="en-US" sz="1200" spc="-5" dirty="0">
                <a:latin typeface="Times New Roman"/>
                <a:cs typeface="Times New Roman"/>
              </a:rPr>
              <a:t>  </a:t>
            </a:r>
            <a:r>
              <a:rPr sz="1200" spc="45" dirty="0">
                <a:latin typeface="Times New Roman"/>
                <a:cs typeface="Times New Roman"/>
              </a:rPr>
              <a:t> </a:t>
            </a:r>
            <a:r>
              <a:rPr sz="1200" spc="-5" dirty="0">
                <a:latin typeface="Times New Roman"/>
                <a:cs typeface="Times New Roman"/>
              </a:rPr>
              <a:t>from</a:t>
            </a:r>
            <a:r>
              <a:rPr sz="1200" spc="-30" dirty="0">
                <a:latin typeface="Times New Roman"/>
                <a:cs typeface="Times New Roman"/>
              </a:rPr>
              <a:t> </a:t>
            </a:r>
            <a:r>
              <a:rPr lang="en-US" sz="1200" spc="-30" dirty="0">
                <a:latin typeface="Times New Roman"/>
                <a:cs typeface="Times New Roman"/>
              </a:rPr>
              <a:t>   </a:t>
            </a:r>
            <a:r>
              <a:rPr sz="1200" spc="-5" dirty="0">
                <a:latin typeface="Times New Roman"/>
                <a:cs typeface="Times New Roman"/>
              </a:rPr>
              <a:t>v</a:t>
            </a:r>
            <a:r>
              <a:rPr lang="en-US" sz="1200" spc="-5" dirty="0">
                <a:latin typeface="Times New Roman"/>
                <a:cs typeface="Times New Roman"/>
              </a:rPr>
              <a:t>  </a:t>
            </a:r>
            <a:r>
              <a:rPr sz="1200" spc="-5" dirty="0" err="1">
                <a:latin typeface="Times New Roman"/>
                <a:cs typeface="Times New Roman"/>
              </a:rPr>
              <a:t>ideo</a:t>
            </a:r>
            <a:r>
              <a:rPr lang="en-US" sz="1200" spc="-5" dirty="0">
                <a:latin typeface="Times New Roman"/>
                <a:cs typeface="Times New Roman"/>
              </a:rPr>
              <a:t>    </a:t>
            </a:r>
            <a:r>
              <a:rPr sz="1200" spc="40" dirty="0">
                <a:latin typeface="Times New Roman"/>
                <a:cs typeface="Times New Roman"/>
              </a:rPr>
              <a:t> </a:t>
            </a:r>
            <a:r>
              <a:rPr sz="1200" spc="-15" dirty="0">
                <a:latin typeface="Times New Roman"/>
                <a:cs typeface="Times New Roman"/>
              </a:rPr>
              <a:t>files</a:t>
            </a:r>
            <a:r>
              <a:rPr lang="en-US" sz="1200" spc="-15" dirty="0">
                <a:latin typeface="Times New Roman"/>
                <a:cs typeface="Times New Roman"/>
              </a:rPr>
              <a:t>   </a:t>
            </a:r>
            <a:r>
              <a:rPr sz="1200" spc="30" dirty="0">
                <a:latin typeface="Times New Roman"/>
                <a:cs typeface="Times New Roman"/>
              </a:rPr>
              <a:t> </a:t>
            </a:r>
            <a:r>
              <a:rPr sz="1200" spc="-10" dirty="0">
                <a:latin typeface="Times New Roman"/>
                <a:cs typeface="Times New Roman"/>
              </a:rPr>
              <a:t>for</a:t>
            </a:r>
            <a:r>
              <a:rPr lang="en-US" sz="1200" spc="-10" dirty="0">
                <a:latin typeface="Times New Roman"/>
                <a:cs typeface="Times New Roman"/>
              </a:rPr>
              <a:t>   </a:t>
            </a:r>
            <a:r>
              <a:rPr sz="1200" spc="25" dirty="0">
                <a:latin typeface="Times New Roman"/>
                <a:cs typeface="Times New Roman"/>
              </a:rPr>
              <a:t> </a:t>
            </a:r>
            <a:r>
              <a:rPr sz="1200" spc="-10" dirty="0">
                <a:latin typeface="Times New Roman"/>
                <a:cs typeface="Times New Roman"/>
              </a:rPr>
              <a:t>further</a:t>
            </a:r>
            <a:r>
              <a:rPr lang="en-US" sz="1200" spc="-10" dirty="0">
                <a:latin typeface="Times New Roman"/>
                <a:cs typeface="Times New Roman"/>
              </a:rPr>
              <a:t>    </a:t>
            </a:r>
            <a:r>
              <a:rPr sz="1200" spc="-10" dirty="0">
                <a:latin typeface="Times New Roman"/>
                <a:cs typeface="Times New Roman"/>
              </a:rPr>
              <a:t>processing.</a:t>
            </a:r>
            <a:endParaRPr lang="en-US" sz="1200" spc="-10" dirty="0">
              <a:latin typeface="Times New Roman"/>
              <a:cs typeface="Times New Roman"/>
            </a:endParaRPr>
          </a:p>
          <a:p>
            <a:pPr marL="485140" indent="-229235" algn="just">
              <a:lnSpc>
                <a:spcPct val="150000"/>
              </a:lnSpc>
              <a:spcBef>
                <a:spcPts val="820"/>
              </a:spcBef>
              <a:buFont typeface="Symbol"/>
              <a:buChar char=""/>
              <a:tabLst>
                <a:tab pos="484505" algn="l"/>
                <a:tab pos="485140" algn="l"/>
              </a:tabLst>
            </a:pPr>
            <a:r>
              <a:rPr lang="en-IN" sz="1200" spc="-5" dirty="0">
                <a:latin typeface="Times New Roman"/>
                <a:cs typeface="Times New Roman"/>
              </a:rPr>
              <a:t>Format  </a:t>
            </a:r>
            <a:r>
              <a:rPr lang="en-IN" sz="1200" spc="40" dirty="0">
                <a:latin typeface="Times New Roman"/>
                <a:cs typeface="Times New Roman"/>
              </a:rPr>
              <a:t> </a:t>
            </a:r>
            <a:r>
              <a:rPr lang="en-IN" sz="1200" spc="-10" dirty="0">
                <a:latin typeface="Times New Roman"/>
                <a:cs typeface="Times New Roman"/>
              </a:rPr>
              <a:t>Conversion: </a:t>
            </a:r>
            <a:r>
              <a:rPr lang="en-IN" sz="1200" spc="20" dirty="0">
                <a:latin typeface="Times New Roman"/>
                <a:cs typeface="Times New Roman"/>
              </a:rPr>
              <a:t> </a:t>
            </a:r>
            <a:r>
              <a:rPr lang="en-IN" sz="1200" dirty="0">
                <a:latin typeface="Times New Roman"/>
                <a:cs typeface="Times New Roman"/>
              </a:rPr>
              <a:t>Converts    </a:t>
            </a:r>
            <a:r>
              <a:rPr lang="en-IN" sz="1200" spc="5" dirty="0">
                <a:latin typeface="Times New Roman"/>
                <a:cs typeface="Times New Roman"/>
              </a:rPr>
              <a:t> </a:t>
            </a:r>
            <a:r>
              <a:rPr lang="en-IN" sz="1200" spc="-10" dirty="0">
                <a:latin typeface="Times New Roman"/>
                <a:cs typeface="Times New Roman"/>
              </a:rPr>
              <a:t>video</a:t>
            </a:r>
            <a:r>
              <a:rPr lang="en-IN" sz="1200" spc="40" dirty="0">
                <a:latin typeface="Times New Roman"/>
                <a:cs typeface="Times New Roman"/>
              </a:rPr>
              <a:t>   </a:t>
            </a:r>
            <a:r>
              <a:rPr lang="en-IN" sz="1200" spc="-10" dirty="0">
                <a:latin typeface="Times New Roman"/>
                <a:cs typeface="Times New Roman"/>
              </a:rPr>
              <a:t>files</a:t>
            </a:r>
            <a:r>
              <a:rPr lang="en-IN" sz="1200" spc="10" dirty="0">
                <a:latin typeface="Times New Roman"/>
                <a:cs typeface="Times New Roman"/>
              </a:rPr>
              <a:t>   to  </a:t>
            </a:r>
            <a:r>
              <a:rPr lang="en-IN" sz="1200" spc="15" dirty="0">
                <a:latin typeface="Times New Roman"/>
                <a:cs typeface="Times New Roman"/>
              </a:rPr>
              <a:t> </a:t>
            </a:r>
            <a:r>
              <a:rPr lang="en-IN" sz="1200" spc="-10" dirty="0">
                <a:latin typeface="Times New Roman"/>
                <a:cs typeface="Times New Roman"/>
              </a:rPr>
              <a:t>different</a:t>
            </a:r>
            <a:r>
              <a:rPr lang="en-IN" sz="1200" spc="45" dirty="0">
                <a:latin typeface="Times New Roman"/>
                <a:cs typeface="Times New Roman"/>
              </a:rPr>
              <a:t>  </a:t>
            </a:r>
            <a:r>
              <a:rPr lang="en-IN" sz="1200" spc="-5" dirty="0">
                <a:latin typeface="Times New Roman"/>
                <a:cs typeface="Times New Roman"/>
              </a:rPr>
              <a:t>formats</a:t>
            </a:r>
            <a:r>
              <a:rPr lang="en-IN" sz="1200" spc="10" dirty="0">
                <a:latin typeface="Times New Roman"/>
                <a:cs typeface="Times New Roman"/>
              </a:rPr>
              <a:t> </a:t>
            </a:r>
            <a:r>
              <a:rPr lang="en-IN" sz="1200" spc="-10" dirty="0">
                <a:latin typeface="Times New Roman"/>
                <a:cs typeface="Times New Roman"/>
              </a:rPr>
              <a:t>and</a:t>
            </a:r>
            <a:r>
              <a:rPr lang="en-IN" sz="1200" spc="15" dirty="0">
                <a:latin typeface="Times New Roman"/>
                <a:cs typeface="Times New Roman"/>
              </a:rPr>
              <a:t>   </a:t>
            </a:r>
            <a:r>
              <a:rPr lang="en-IN" sz="1200" spc="-5" dirty="0">
                <a:latin typeface="Times New Roman"/>
                <a:cs typeface="Times New Roman"/>
              </a:rPr>
              <a:t>handles</a:t>
            </a:r>
            <a:r>
              <a:rPr lang="en-IN" sz="1200" spc="10" dirty="0">
                <a:latin typeface="Times New Roman"/>
                <a:cs typeface="Times New Roman"/>
              </a:rPr>
              <a:t> </a:t>
            </a:r>
            <a:r>
              <a:rPr lang="en-IN" sz="1200" spc="-5" dirty="0">
                <a:latin typeface="Times New Roman"/>
                <a:cs typeface="Times New Roman"/>
              </a:rPr>
              <a:t>various</a:t>
            </a:r>
            <a:r>
              <a:rPr lang="en-IN" sz="1200" spc="5" dirty="0">
                <a:latin typeface="Times New Roman"/>
                <a:cs typeface="Times New Roman"/>
              </a:rPr>
              <a:t> </a:t>
            </a:r>
            <a:r>
              <a:rPr lang="en-IN" sz="1200" spc="-10" dirty="0">
                <a:latin typeface="Times New Roman"/>
                <a:cs typeface="Times New Roman"/>
              </a:rPr>
              <a:t>video</a:t>
            </a:r>
            <a:r>
              <a:rPr lang="en-IN" sz="1200" spc="40" dirty="0">
                <a:latin typeface="Times New Roman"/>
                <a:cs typeface="Times New Roman"/>
              </a:rPr>
              <a:t> </a:t>
            </a:r>
            <a:r>
              <a:rPr lang="en-IN" sz="1200" spc="-5" dirty="0">
                <a:latin typeface="Times New Roman"/>
                <a:cs typeface="Times New Roman"/>
              </a:rPr>
              <a:t>codecs.</a:t>
            </a:r>
            <a:endParaRPr lang="en-IN" sz="1200" dirty="0">
              <a:latin typeface="Times New Roman"/>
              <a:cs typeface="Times New Roman"/>
            </a:endParaRPr>
          </a:p>
          <a:p>
            <a:pPr marL="485140" lvl="1" indent="-229235" algn="just">
              <a:spcBef>
                <a:spcPts val="715"/>
              </a:spcBef>
              <a:buFont typeface="Symbol"/>
              <a:buChar char=""/>
              <a:tabLst>
                <a:tab pos="484505" algn="l"/>
                <a:tab pos="485140" algn="l"/>
              </a:tabLst>
            </a:pPr>
            <a:endParaRPr sz="12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21</a:t>
            </a:fld>
            <a:endParaRPr dirty="0"/>
          </a:p>
        </p:txBody>
      </p:sp>
      <p:sp>
        <p:nvSpPr>
          <p:cNvPr id="2" name="object 2"/>
          <p:cNvSpPr txBox="1"/>
          <p:nvPr/>
        </p:nvSpPr>
        <p:spPr>
          <a:xfrm>
            <a:off x="577850" y="614859"/>
            <a:ext cx="6324600" cy="4397486"/>
          </a:xfrm>
          <a:prstGeom prst="rect">
            <a:avLst/>
          </a:prstGeom>
        </p:spPr>
        <p:txBody>
          <a:bodyPr vert="horz" wrap="square" lIns="0" tIns="104140" rIns="0" bIns="0" rtlCol="0">
            <a:spAutoFit/>
          </a:bodyPr>
          <a:lstStyle/>
          <a:p>
            <a:pPr algn="just">
              <a:lnSpc>
                <a:spcPct val="100000"/>
              </a:lnSpc>
            </a:pPr>
            <a:endParaRPr sz="1400" dirty="0">
              <a:latin typeface="Times New Roman"/>
              <a:cs typeface="Times New Roman"/>
            </a:endParaRPr>
          </a:p>
          <a:p>
            <a:pPr marL="167640" indent="-155575" algn="just">
              <a:lnSpc>
                <a:spcPct val="150000"/>
              </a:lnSpc>
              <a:spcBef>
                <a:spcPts val="1105"/>
              </a:spcBef>
              <a:buAutoNum type="arabicPeriod" startAt="7"/>
              <a:tabLst>
                <a:tab pos="168275" algn="l"/>
              </a:tabLst>
            </a:pPr>
            <a:r>
              <a:rPr sz="1200" b="1" spc="-5" dirty="0">
                <a:latin typeface="Times New Roman"/>
                <a:cs typeface="Times New Roman"/>
              </a:rPr>
              <a:t>speech_recognition:</a:t>
            </a:r>
            <a:endParaRPr sz="1200" dirty="0">
              <a:latin typeface="Times New Roman"/>
              <a:cs typeface="Times New Roman"/>
            </a:endParaRPr>
          </a:p>
          <a:p>
            <a:pPr marL="485140" lvl="1" indent="-229235" algn="just">
              <a:lnSpc>
                <a:spcPct val="150000"/>
              </a:lnSpc>
              <a:spcBef>
                <a:spcPts val="695"/>
              </a:spcBef>
              <a:buFont typeface="Symbol"/>
              <a:buChar char=""/>
              <a:tabLst>
                <a:tab pos="484505" algn="l"/>
                <a:tab pos="485140" algn="l"/>
              </a:tabLst>
            </a:pPr>
            <a:r>
              <a:rPr sz="1200" spc="-5" dirty="0">
                <a:latin typeface="Times New Roman"/>
                <a:cs typeface="Times New Roman"/>
              </a:rPr>
              <a:t>Speech</a:t>
            </a:r>
            <a:r>
              <a:rPr lang="en-US" sz="1200" spc="-5" dirty="0">
                <a:latin typeface="Times New Roman"/>
                <a:cs typeface="Times New Roman"/>
              </a:rPr>
              <a:t>  </a:t>
            </a:r>
            <a:r>
              <a:rPr sz="1200" spc="-10" dirty="0">
                <a:latin typeface="Times New Roman"/>
                <a:cs typeface="Times New Roman"/>
              </a:rPr>
              <a:t> </a:t>
            </a:r>
            <a:r>
              <a:rPr sz="1200" spc="-5" dirty="0">
                <a:latin typeface="Times New Roman"/>
                <a:cs typeface="Times New Roman"/>
              </a:rPr>
              <a:t>Recognition:</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Transcribes</a:t>
            </a:r>
            <a:r>
              <a:rPr lang="en-US" sz="1200" spc="-5" dirty="0">
                <a:latin typeface="Times New Roman"/>
                <a:cs typeface="Times New Roman"/>
              </a:rPr>
              <a:t>  </a:t>
            </a:r>
            <a:r>
              <a:rPr sz="1200" spc="10" dirty="0">
                <a:latin typeface="Times New Roman"/>
                <a:cs typeface="Times New Roman"/>
              </a:rPr>
              <a:t> </a:t>
            </a:r>
            <a:r>
              <a:rPr sz="1200" dirty="0">
                <a:latin typeface="Times New Roman"/>
                <a:cs typeface="Times New Roman"/>
              </a:rPr>
              <a:t>spoken</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words</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from</a:t>
            </a:r>
            <a:r>
              <a:rPr lang="en-US" sz="1200" spc="-10" dirty="0">
                <a:latin typeface="Times New Roman"/>
                <a:cs typeface="Times New Roman"/>
              </a:rPr>
              <a:t>   </a:t>
            </a:r>
            <a:r>
              <a:rPr sz="1200" spc="-5" dirty="0">
                <a:latin typeface="Times New Roman"/>
                <a:cs typeface="Times New Roman"/>
              </a:rPr>
              <a:t> </a:t>
            </a:r>
            <a:r>
              <a:rPr sz="1200" spc="-10" dirty="0">
                <a:latin typeface="Times New Roman"/>
                <a:cs typeface="Times New Roman"/>
              </a:rPr>
              <a:t>audio</a:t>
            </a:r>
            <a:r>
              <a:rPr sz="1200" spc="65" dirty="0">
                <a:latin typeface="Times New Roman"/>
                <a:cs typeface="Times New Roman"/>
              </a:rPr>
              <a:t> </a:t>
            </a:r>
            <a:r>
              <a:rPr sz="1200" spc="-15" dirty="0">
                <a:latin typeface="Times New Roman"/>
                <a:cs typeface="Times New Roman"/>
              </a:rPr>
              <a:t>files</a:t>
            </a:r>
            <a:r>
              <a:rPr sz="1200" spc="5" dirty="0">
                <a:latin typeface="Times New Roman"/>
                <a:cs typeface="Times New Roman"/>
              </a:rPr>
              <a:t> </a:t>
            </a:r>
            <a:r>
              <a:rPr sz="1200" spc="10" dirty="0">
                <a:latin typeface="Times New Roman"/>
                <a:cs typeface="Times New Roman"/>
              </a:rPr>
              <a:t>or</a:t>
            </a:r>
            <a:r>
              <a:rPr sz="1200" spc="25" dirty="0">
                <a:latin typeface="Times New Roman"/>
                <a:cs typeface="Times New Roman"/>
              </a:rPr>
              <a:t> </a:t>
            </a:r>
            <a:r>
              <a:rPr sz="1200" spc="-10" dirty="0">
                <a:latin typeface="Times New Roman"/>
                <a:cs typeface="Times New Roman"/>
              </a:rPr>
              <a:t>microphone</a:t>
            </a:r>
            <a:r>
              <a:rPr sz="1200" spc="40" dirty="0">
                <a:latin typeface="Times New Roman"/>
                <a:cs typeface="Times New Roman"/>
              </a:rPr>
              <a:t> </a:t>
            </a:r>
            <a:r>
              <a:rPr sz="1200" spc="-5" dirty="0">
                <a:latin typeface="Times New Roman"/>
                <a:cs typeface="Times New Roman"/>
              </a:rPr>
              <a:t>input.</a:t>
            </a:r>
            <a:endParaRPr sz="1200" dirty="0">
              <a:latin typeface="Times New Roman"/>
              <a:cs typeface="Times New Roman"/>
            </a:endParaRPr>
          </a:p>
          <a:p>
            <a:pPr marL="485140" lvl="1" indent="-229235" algn="just">
              <a:lnSpc>
                <a:spcPct val="150000"/>
              </a:lnSpc>
              <a:spcBef>
                <a:spcPts val="720"/>
              </a:spcBef>
              <a:buFont typeface="Symbol"/>
              <a:buChar char=""/>
              <a:tabLst>
                <a:tab pos="484505" algn="l"/>
                <a:tab pos="485140" algn="l"/>
              </a:tabLst>
            </a:pPr>
            <a:r>
              <a:rPr sz="1200" spc="-10" dirty="0">
                <a:latin typeface="Times New Roman"/>
                <a:cs typeface="Times New Roman"/>
              </a:rPr>
              <a:t>Multiple</a:t>
            </a:r>
            <a:r>
              <a:rPr sz="1200" spc="10" dirty="0">
                <a:latin typeface="Times New Roman"/>
                <a:cs typeface="Times New Roman"/>
              </a:rPr>
              <a:t> </a:t>
            </a:r>
            <a:r>
              <a:rPr sz="1200" spc="-5" dirty="0">
                <a:latin typeface="Times New Roman"/>
                <a:cs typeface="Times New Roman"/>
              </a:rPr>
              <a:t>Recognition</a:t>
            </a:r>
            <a:r>
              <a:rPr sz="1200" spc="-10" dirty="0">
                <a:latin typeface="Times New Roman"/>
                <a:cs typeface="Times New Roman"/>
              </a:rPr>
              <a:t> </a:t>
            </a:r>
            <a:r>
              <a:rPr sz="1200" spc="-5" dirty="0">
                <a:latin typeface="Times New Roman"/>
                <a:cs typeface="Times New Roman"/>
              </a:rPr>
              <a:t>Engines:</a:t>
            </a:r>
            <a:r>
              <a:rPr sz="1200" spc="20" dirty="0">
                <a:latin typeface="Times New Roman"/>
                <a:cs typeface="Times New Roman"/>
              </a:rPr>
              <a:t> </a:t>
            </a:r>
            <a:r>
              <a:rPr sz="1200" dirty="0">
                <a:latin typeface="Times New Roman"/>
                <a:cs typeface="Times New Roman"/>
              </a:rPr>
              <a:t>Supports</a:t>
            </a:r>
            <a:r>
              <a:rPr sz="1200" spc="10" dirty="0">
                <a:latin typeface="Times New Roman"/>
                <a:cs typeface="Times New Roman"/>
              </a:rPr>
              <a:t> </a:t>
            </a:r>
            <a:r>
              <a:rPr sz="1200" spc="-5" dirty="0">
                <a:latin typeface="Times New Roman"/>
                <a:cs typeface="Times New Roman"/>
              </a:rPr>
              <a:t>various</a:t>
            </a:r>
            <a:r>
              <a:rPr sz="1200" spc="5" dirty="0">
                <a:latin typeface="Times New Roman"/>
                <a:cs typeface="Times New Roman"/>
              </a:rPr>
              <a:t> </a:t>
            </a:r>
            <a:r>
              <a:rPr sz="1200" spc="-5" dirty="0">
                <a:latin typeface="Times New Roman"/>
                <a:cs typeface="Times New Roman"/>
              </a:rPr>
              <a:t>speech</a:t>
            </a:r>
            <a:r>
              <a:rPr sz="1200" spc="-10" dirty="0">
                <a:latin typeface="Times New Roman"/>
                <a:cs typeface="Times New Roman"/>
              </a:rPr>
              <a:t> </a:t>
            </a:r>
            <a:r>
              <a:rPr sz="1200" spc="-5" dirty="0">
                <a:latin typeface="Times New Roman"/>
                <a:cs typeface="Times New Roman"/>
              </a:rPr>
              <a:t>recognition engines,</a:t>
            </a:r>
            <a:r>
              <a:rPr sz="1200" spc="55" dirty="0">
                <a:latin typeface="Times New Roman"/>
                <a:cs typeface="Times New Roman"/>
              </a:rPr>
              <a:t> </a:t>
            </a:r>
            <a:r>
              <a:rPr sz="1200" spc="-10" dirty="0">
                <a:latin typeface="Times New Roman"/>
                <a:cs typeface="Times New Roman"/>
              </a:rPr>
              <a:t>including</a:t>
            </a:r>
            <a:r>
              <a:rPr sz="1200" spc="15" dirty="0">
                <a:latin typeface="Times New Roman"/>
                <a:cs typeface="Times New Roman"/>
              </a:rPr>
              <a:t> </a:t>
            </a:r>
            <a:r>
              <a:rPr sz="1200" spc="-5" dirty="0">
                <a:latin typeface="Times New Roman"/>
                <a:cs typeface="Times New Roman"/>
              </a:rPr>
              <a:t>Google</a:t>
            </a:r>
            <a:r>
              <a:rPr lang="en-US" sz="1200" dirty="0">
                <a:latin typeface="Times New Roman"/>
                <a:cs typeface="Times New Roman"/>
              </a:rPr>
              <a:t> </a:t>
            </a:r>
            <a:r>
              <a:rPr sz="1200" spc="-5" dirty="0">
                <a:latin typeface="Times New Roman"/>
                <a:cs typeface="Times New Roman"/>
              </a:rPr>
              <a:t>Web</a:t>
            </a:r>
            <a:r>
              <a:rPr sz="1200" spc="-40" dirty="0">
                <a:latin typeface="Times New Roman"/>
                <a:cs typeface="Times New Roman"/>
              </a:rPr>
              <a:t> </a:t>
            </a:r>
            <a:r>
              <a:rPr sz="1200" dirty="0">
                <a:latin typeface="Times New Roman"/>
                <a:cs typeface="Times New Roman"/>
              </a:rPr>
              <a:t>Speech</a:t>
            </a:r>
            <a:r>
              <a:rPr sz="1200" spc="-15" dirty="0">
                <a:latin typeface="Times New Roman"/>
                <a:cs typeface="Times New Roman"/>
              </a:rPr>
              <a:t> </a:t>
            </a:r>
            <a:r>
              <a:rPr sz="1200" spc="-10" dirty="0">
                <a:latin typeface="Times New Roman"/>
                <a:cs typeface="Times New Roman"/>
              </a:rPr>
              <a:t>API.</a:t>
            </a:r>
            <a:endParaRPr sz="1300" dirty="0">
              <a:latin typeface="Times New Roman"/>
              <a:cs typeface="Times New Roman"/>
            </a:endParaRPr>
          </a:p>
          <a:p>
            <a:pPr lvl="1" algn="just">
              <a:lnSpc>
                <a:spcPct val="150000"/>
              </a:lnSpc>
              <a:spcBef>
                <a:spcPts val="35"/>
              </a:spcBef>
              <a:buFont typeface="Symbol"/>
              <a:buChar char=""/>
            </a:pPr>
            <a:endParaRPr sz="1050" dirty="0">
              <a:latin typeface="Times New Roman"/>
              <a:cs typeface="Times New Roman"/>
            </a:endParaRPr>
          </a:p>
          <a:p>
            <a:pPr marL="167640" indent="-155575" algn="just">
              <a:lnSpc>
                <a:spcPct val="150000"/>
              </a:lnSpc>
              <a:spcBef>
                <a:spcPts val="5"/>
              </a:spcBef>
              <a:buAutoNum type="arabicPeriod" startAt="7"/>
              <a:tabLst>
                <a:tab pos="168275" algn="l"/>
              </a:tabLst>
            </a:pPr>
            <a:r>
              <a:rPr sz="1200" b="1" spc="-5" dirty="0">
                <a:latin typeface="Times New Roman"/>
                <a:cs typeface="Times New Roman"/>
              </a:rPr>
              <a:t>pytube:</a:t>
            </a:r>
            <a:endParaRPr sz="1200" dirty="0">
              <a:latin typeface="Times New Roman"/>
              <a:cs typeface="Times New Roman"/>
            </a:endParaRPr>
          </a:p>
          <a:p>
            <a:pPr marL="485140" lvl="1" indent="-229235" algn="just">
              <a:lnSpc>
                <a:spcPct val="150000"/>
              </a:lnSpc>
              <a:spcBef>
                <a:spcPts val="695"/>
              </a:spcBef>
              <a:buFont typeface="Symbol"/>
              <a:buChar char=""/>
              <a:tabLst>
                <a:tab pos="484505" algn="l"/>
                <a:tab pos="485140" algn="l"/>
              </a:tabLst>
            </a:pPr>
            <a:r>
              <a:rPr sz="1200" dirty="0">
                <a:latin typeface="Times New Roman"/>
                <a:cs typeface="Times New Roman"/>
              </a:rPr>
              <a:t>YouTube</a:t>
            </a:r>
            <a:r>
              <a:rPr sz="1200" spc="10" dirty="0">
                <a:latin typeface="Times New Roman"/>
                <a:cs typeface="Times New Roman"/>
              </a:rPr>
              <a:t> </a:t>
            </a:r>
            <a:r>
              <a:rPr sz="1200" spc="-15" dirty="0">
                <a:latin typeface="Times New Roman"/>
                <a:cs typeface="Times New Roman"/>
              </a:rPr>
              <a:t>Video</a:t>
            </a:r>
            <a:r>
              <a:rPr sz="1200" spc="40" dirty="0">
                <a:latin typeface="Times New Roman"/>
                <a:cs typeface="Times New Roman"/>
              </a:rPr>
              <a:t> </a:t>
            </a:r>
            <a:r>
              <a:rPr lang="en-US" sz="1200" spc="40" dirty="0">
                <a:latin typeface="Times New Roman"/>
                <a:cs typeface="Times New Roman"/>
              </a:rPr>
              <a:t> </a:t>
            </a:r>
            <a:r>
              <a:rPr sz="1200" spc="-5" dirty="0">
                <a:latin typeface="Times New Roman"/>
                <a:cs typeface="Times New Roman"/>
              </a:rPr>
              <a:t>Download</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20" dirty="0">
                <a:latin typeface="Times New Roman"/>
                <a:cs typeface="Times New Roman"/>
              </a:rPr>
              <a:t> </a:t>
            </a:r>
            <a:r>
              <a:rPr sz="1200" spc="-5" dirty="0">
                <a:latin typeface="Times New Roman"/>
                <a:cs typeface="Times New Roman"/>
              </a:rPr>
              <a:t>Downloads</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YouTube</a:t>
            </a:r>
            <a:r>
              <a:rPr sz="1200" spc="15" dirty="0">
                <a:latin typeface="Times New Roman"/>
                <a:cs typeface="Times New Roman"/>
              </a:rPr>
              <a:t> </a:t>
            </a:r>
            <a:r>
              <a:rPr sz="1200" spc="-5" dirty="0">
                <a:latin typeface="Times New Roman"/>
                <a:cs typeface="Times New Roman"/>
              </a:rPr>
              <a:t>videos</a:t>
            </a:r>
            <a:r>
              <a:rPr sz="1200" spc="5" dirty="0">
                <a:latin typeface="Times New Roman"/>
                <a:cs typeface="Times New Roman"/>
              </a:rPr>
              <a:t> </a:t>
            </a:r>
            <a:r>
              <a:rPr sz="1200" spc="-10" dirty="0">
                <a:latin typeface="Times New Roman"/>
                <a:cs typeface="Times New Roman"/>
              </a:rPr>
              <a:t>and</a:t>
            </a:r>
            <a:r>
              <a:rPr sz="1200" spc="20" dirty="0">
                <a:latin typeface="Times New Roman"/>
                <a:cs typeface="Times New Roman"/>
              </a:rPr>
              <a:t> </a:t>
            </a:r>
            <a:r>
              <a:rPr sz="1200" spc="-10" dirty="0">
                <a:latin typeface="Times New Roman"/>
                <a:cs typeface="Times New Roman"/>
              </a:rPr>
              <a:t>audio</a:t>
            </a:r>
            <a:r>
              <a:rPr sz="1200" spc="40" dirty="0">
                <a:latin typeface="Times New Roman"/>
                <a:cs typeface="Times New Roman"/>
              </a:rPr>
              <a:t> </a:t>
            </a:r>
            <a:r>
              <a:rPr sz="1200" spc="-5" dirty="0">
                <a:latin typeface="Times New Roman"/>
                <a:cs typeface="Times New Roman"/>
              </a:rPr>
              <a:t>streams</a:t>
            </a:r>
            <a:r>
              <a:rPr sz="1200" spc="30" dirty="0">
                <a:latin typeface="Times New Roman"/>
                <a:cs typeface="Times New Roman"/>
              </a:rPr>
              <a:t> </a:t>
            </a:r>
            <a:r>
              <a:rPr sz="1200" spc="-10" dirty="0">
                <a:latin typeface="Times New Roman"/>
                <a:cs typeface="Times New Roman"/>
              </a:rPr>
              <a:t>for</a:t>
            </a:r>
            <a:r>
              <a:rPr sz="1200" dirty="0">
                <a:latin typeface="Times New Roman"/>
                <a:cs typeface="Times New Roman"/>
              </a:rPr>
              <a:t> </a:t>
            </a:r>
            <a:r>
              <a:rPr sz="1200" spc="-10" dirty="0">
                <a:latin typeface="Times New Roman"/>
                <a:cs typeface="Times New Roman"/>
              </a:rPr>
              <a:t>offline</a:t>
            </a:r>
            <a:r>
              <a:rPr sz="1200" spc="15" dirty="0">
                <a:latin typeface="Times New Roman"/>
                <a:cs typeface="Times New Roman"/>
              </a:rPr>
              <a:t> </a:t>
            </a:r>
            <a:r>
              <a:rPr sz="1200" spc="-5" dirty="0">
                <a:latin typeface="Times New Roman"/>
                <a:cs typeface="Times New Roman"/>
              </a:rPr>
              <a:t>access.</a:t>
            </a:r>
            <a:endParaRPr sz="1200" dirty="0">
              <a:latin typeface="Times New Roman"/>
              <a:cs typeface="Times New Roman"/>
            </a:endParaRPr>
          </a:p>
          <a:p>
            <a:pPr marL="485140" lvl="1" indent="-229235" algn="just">
              <a:lnSpc>
                <a:spcPct val="150000"/>
              </a:lnSpc>
              <a:spcBef>
                <a:spcPts val="720"/>
              </a:spcBef>
              <a:buFont typeface="Symbol"/>
              <a:buChar char=""/>
              <a:tabLst>
                <a:tab pos="484505" algn="l"/>
                <a:tab pos="485140" algn="l"/>
              </a:tabLst>
            </a:pPr>
            <a:r>
              <a:rPr sz="1200" spc="-5" dirty="0">
                <a:latin typeface="Times New Roman"/>
                <a:cs typeface="Times New Roman"/>
              </a:rPr>
              <a:t>Quality</a:t>
            </a:r>
            <a:r>
              <a:rPr sz="1200" spc="-15" dirty="0">
                <a:latin typeface="Times New Roman"/>
                <a:cs typeface="Times New Roman"/>
              </a:rPr>
              <a:t> </a:t>
            </a:r>
            <a:r>
              <a:rPr sz="1200" spc="-5" dirty="0">
                <a:latin typeface="Times New Roman"/>
                <a:cs typeface="Times New Roman"/>
              </a:rPr>
              <a:t>Control</a:t>
            </a:r>
            <a:r>
              <a:rPr lang="en-US" sz="1200" spc="-5" dirty="0">
                <a:latin typeface="Times New Roman"/>
                <a:cs typeface="Times New Roman"/>
              </a:rPr>
              <a:t> </a:t>
            </a:r>
            <a:r>
              <a:rPr sz="1200" spc="-5" dirty="0">
                <a:latin typeface="Times New Roman"/>
                <a:cs typeface="Times New Roman"/>
              </a:rPr>
              <a:t>:</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Provides</a:t>
            </a:r>
            <a:r>
              <a:rPr lang="en-US" sz="1200" spc="-5" dirty="0">
                <a:latin typeface="Times New Roman"/>
                <a:cs typeface="Times New Roman"/>
              </a:rPr>
              <a:t>     </a:t>
            </a:r>
            <a:r>
              <a:rPr sz="1200" spc="-5" dirty="0">
                <a:latin typeface="Times New Roman"/>
                <a:cs typeface="Times New Roman"/>
              </a:rPr>
              <a:t>options</a:t>
            </a:r>
            <a:r>
              <a:rPr lang="en-US" sz="1200" spc="-5" dirty="0">
                <a:latin typeface="Times New Roman"/>
                <a:cs typeface="Times New Roman"/>
              </a:rPr>
              <a:t> </a:t>
            </a:r>
            <a:r>
              <a:rPr sz="1200" spc="5" dirty="0">
                <a:latin typeface="Times New Roman"/>
                <a:cs typeface="Times New Roman"/>
              </a:rPr>
              <a:t> </a:t>
            </a:r>
            <a:r>
              <a:rPr sz="1200" spc="10" dirty="0">
                <a:latin typeface="Times New Roman"/>
                <a:cs typeface="Times New Roman"/>
              </a:rPr>
              <a:t>to</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choose</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video</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quality,</a:t>
            </a:r>
            <a:r>
              <a:rPr lang="en-US" sz="1200" spc="-10" dirty="0">
                <a:latin typeface="Times New Roman"/>
                <a:cs typeface="Times New Roman"/>
              </a:rPr>
              <a:t> </a:t>
            </a:r>
            <a:r>
              <a:rPr sz="1200" spc="20" dirty="0">
                <a:latin typeface="Times New Roman"/>
                <a:cs typeface="Times New Roman"/>
              </a:rPr>
              <a:t> </a:t>
            </a:r>
            <a:r>
              <a:rPr sz="1200" spc="-5" dirty="0">
                <a:latin typeface="Times New Roman"/>
                <a:cs typeface="Times New Roman"/>
              </a:rPr>
              <a:t>resolution,</a:t>
            </a:r>
            <a:r>
              <a:rPr sz="1200" spc="25"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10" dirty="0">
                <a:latin typeface="Times New Roman"/>
                <a:cs typeface="Times New Roman"/>
              </a:rPr>
              <a:t>audio</a:t>
            </a:r>
            <a:r>
              <a:rPr sz="1200" spc="55" dirty="0">
                <a:latin typeface="Times New Roman"/>
                <a:cs typeface="Times New Roman"/>
              </a:rPr>
              <a:t> </a:t>
            </a:r>
            <a:r>
              <a:rPr sz="1200" spc="-10" dirty="0">
                <a:latin typeface="Times New Roman"/>
                <a:cs typeface="Times New Roman"/>
              </a:rPr>
              <a:t>format</a:t>
            </a:r>
            <a:r>
              <a:rPr lang="en-IN" sz="1200" spc="-10" dirty="0">
                <a:latin typeface="Times New Roman"/>
                <a:cs typeface="Times New Roman"/>
              </a:rPr>
              <a:t>.</a:t>
            </a:r>
            <a:endParaRPr sz="1400" dirty="0">
              <a:latin typeface="Times New Roman"/>
              <a:cs typeface="Times New Roman"/>
            </a:endParaRPr>
          </a:p>
          <a:p>
            <a:pPr marL="167640" indent="-155575" algn="just">
              <a:lnSpc>
                <a:spcPct val="150000"/>
              </a:lnSpc>
              <a:spcBef>
                <a:spcPts val="1105"/>
              </a:spcBef>
              <a:buAutoNum type="arabicPeriod" startAt="7"/>
              <a:tabLst>
                <a:tab pos="168275" algn="l"/>
              </a:tabLst>
            </a:pPr>
            <a:r>
              <a:rPr sz="1200" b="1" spc="-5" dirty="0">
                <a:latin typeface="Times New Roman"/>
                <a:cs typeface="Times New Roman"/>
              </a:rPr>
              <a:t>pyaudio:</a:t>
            </a:r>
            <a:endParaRPr sz="1200" dirty="0">
              <a:latin typeface="Times New Roman"/>
              <a:cs typeface="Times New Roman"/>
            </a:endParaRPr>
          </a:p>
          <a:p>
            <a:pPr marL="485140" lvl="1" indent="-229235" algn="just">
              <a:lnSpc>
                <a:spcPct val="150000"/>
              </a:lnSpc>
              <a:spcBef>
                <a:spcPts val="695"/>
              </a:spcBef>
              <a:buFont typeface="Symbol"/>
              <a:buChar char=""/>
              <a:tabLst>
                <a:tab pos="484505" algn="l"/>
                <a:tab pos="485140" algn="l"/>
              </a:tabLst>
            </a:pPr>
            <a:r>
              <a:rPr sz="1200" spc="-15" dirty="0">
                <a:latin typeface="Times New Roman"/>
                <a:cs typeface="Times New Roman"/>
              </a:rPr>
              <a:t>Audio</a:t>
            </a:r>
            <a:r>
              <a:rPr sz="1200" spc="40" dirty="0">
                <a:latin typeface="Times New Roman"/>
                <a:cs typeface="Times New Roman"/>
              </a:rPr>
              <a:t> </a:t>
            </a:r>
            <a:r>
              <a:rPr sz="1200" spc="-5" dirty="0">
                <a:latin typeface="Times New Roman"/>
                <a:cs typeface="Times New Roman"/>
              </a:rPr>
              <a:t>Recording:</a:t>
            </a:r>
            <a:r>
              <a:rPr sz="1200" spc="15" dirty="0">
                <a:latin typeface="Times New Roman"/>
                <a:cs typeface="Times New Roman"/>
              </a:rPr>
              <a:t> </a:t>
            </a:r>
            <a:r>
              <a:rPr sz="1200" dirty="0">
                <a:latin typeface="Times New Roman"/>
                <a:cs typeface="Times New Roman"/>
              </a:rPr>
              <a:t>Captures</a:t>
            </a:r>
            <a:r>
              <a:rPr sz="1200" spc="10" dirty="0">
                <a:latin typeface="Times New Roman"/>
                <a:cs typeface="Times New Roman"/>
              </a:rPr>
              <a:t> </a:t>
            </a:r>
            <a:r>
              <a:rPr lang="en-US" sz="1200" spc="10" dirty="0">
                <a:latin typeface="Times New Roman"/>
                <a:cs typeface="Times New Roman"/>
              </a:rPr>
              <a:t> </a:t>
            </a:r>
            <a:r>
              <a:rPr sz="1200" spc="-15" dirty="0">
                <a:latin typeface="Times New Roman"/>
                <a:cs typeface="Times New Roman"/>
              </a:rPr>
              <a:t>audio</a:t>
            </a:r>
            <a:r>
              <a:rPr sz="1200" spc="60" dirty="0">
                <a:latin typeface="Times New Roman"/>
                <a:cs typeface="Times New Roman"/>
              </a:rPr>
              <a:t> </a:t>
            </a:r>
            <a:r>
              <a:rPr lang="en-US" sz="1200" spc="60" dirty="0">
                <a:latin typeface="Times New Roman"/>
                <a:cs typeface="Times New Roman"/>
              </a:rPr>
              <a:t> </a:t>
            </a:r>
            <a:r>
              <a:rPr sz="1200" spc="-5" dirty="0">
                <a:latin typeface="Times New Roman"/>
                <a:cs typeface="Times New Roman"/>
              </a:rPr>
              <a:t>from</a:t>
            </a:r>
            <a:r>
              <a:rPr sz="1200" spc="-2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10" dirty="0">
                <a:latin typeface="Times New Roman"/>
                <a:cs typeface="Times New Roman"/>
              </a:rPr>
              <a:t>microphone</a:t>
            </a:r>
            <a:r>
              <a:rPr sz="1200" spc="15" dirty="0">
                <a:latin typeface="Times New Roman"/>
                <a:cs typeface="Times New Roman"/>
              </a:rPr>
              <a:t> </a:t>
            </a:r>
            <a:r>
              <a:rPr sz="1200" spc="10" dirty="0">
                <a:latin typeface="Times New Roman"/>
                <a:cs typeface="Times New Roman"/>
              </a:rPr>
              <a:t>or</a:t>
            </a:r>
            <a:r>
              <a:rPr sz="1200" dirty="0">
                <a:latin typeface="Times New Roman"/>
                <a:cs typeface="Times New Roman"/>
              </a:rPr>
              <a:t> </a:t>
            </a:r>
            <a:r>
              <a:rPr sz="1200" spc="-5" dirty="0">
                <a:latin typeface="Times New Roman"/>
                <a:cs typeface="Times New Roman"/>
              </a:rPr>
              <a:t>other</a:t>
            </a:r>
            <a:r>
              <a:rPr lang="en-US" sz="1200" spc="-5" dirty="0">
                <a:latin typeface="Times New Roman"/>
                <a:cs typeface="Times New Roman"/>
              </a:rPr>
              <a:t>  </a:t>
            </a:r>
            <a:r>
              <a:rPr sz="1200" spc="20" dirty="0">
                <a:latin typeface="Times New Roman"/>
                <a:cs typeface="Times New Roman"/>
              </a:rPr>
              <a:t> </a:t>
            </a:r>
            <a:r>
              <a:rPr sz="1200" spc="-10" dirty="0">
                <a:latin typeface="Times New Roman"/>
                <a:cs typeface="Times New Roman"/>
              </a:rPr>
              <a:t>input</a:t>
            </a:r>
            <a:r>
              <a:rPr lang="en-US" sz="1200" spc="-10" dirty="0">
                <a:latin typeface="Times New Roman"/>
                <a:cs typeface="Times New Roman"/>
              </a:rPr>
              <a:t> </a:t>
            </a:r>
            <a:r>
              <a:rPr sz="1200" spc="45" dirty="0">
                <a:latin typeface="Times New Roman"/>
                <a:cs typeface="Times New Roman"/>
              </a:rPr>
              <a:t> </a:t>
            </a:r>
            <a:r>
              <a:rPr sz="1200" spc="-5" dirty="0">
                <a:latin typeface="Times New Roman"/>
                <a:cs typeface="Times New Roman"/>
              </a:rPr>
              <a:t>sources</a:t>
            </a:r>
            <a:r>
              <a:rPr sz="1200" spc="25" dirty="0">
                <a:latin typeface="Times New Roman"/>
                <a:cs typeface="Times New Roman"/>
              </a:rPr>
              <a:t> </a:t>
            </a:r>
            <a:r>
              <a:rPr lang="en-US" sz="1200" spc="25" dirty="0">
                <a:latin typeface="Times New Roman"/>
                <a:cs typeface="Times New Roman"/>
              </a:rPr>
              <a:t>   </a:t>
            </a:r>
            <a:r>
              <a:rPr sz="1200" spc="-15" dirty="0">
                <a:latin typeface="Times New Roman"/>
                <a:cs typeface="Times New Roman"/>
              </a:rPr>
              <a:t>in</a:t>
            </a:r>
            <a:r>
              <a:rPr sz="1200" spc="-5" dirty="0">
                <a:latin typeface="Times New Roman"/>
                <a:cs typeface="Times New Roman"/>
              </a:rPr>
              <a:t> real-time.</a:t>
            </a:r>
            <a:endParaRPr sz="1200" dirty="0">
              <a:latin typeface="Times New Roman"/>
              <a:cs typeface="Times New Roman"/>
            </a:endParaRPr>
          </a:p>
          <a:p>
            <a:pPr marL="485140" lvl="1" indent="-229235" algn="just">
              <a:lnSpc>
                <a:spcPct val="150000"/>
              </a:lnSpc>
              <a:spcBef>
                <a:spcPts val="720"/>
              </a:spcBef>
              <a:buFont typeface="Symbol"/>
              <a:buChar char=""/>
              <a:tabLst>
                <a:tab pos="484505" algn="l"/>
                <a:tab pos="485140" algn="l"/>
              </a:tabLst>
            </a:pPr>
            <a:r>
              <a:rPr sz="1200" spc="-5" dirty="0">
                <a:latin typeface="Times New Roman"/>
                <a:cs typeface="Times New Roman"/>
              </a:rPr>
              <a:t>Sampling</a:t>
            </a:r>
            <a:r>
              <a:rPr sz="1200" spc="15" dirty="0">
                <a:latin typeface="Times New Roman"/>
                <a:cs typeface="Times New Roman"/>
              </a:rPr>
              <a:t> </a:t>
            </a:r>
            <a:r>
              <a:rPr sz="1200" spc="-5" dirty="0">
                <a:latin typeface="Times New Roman"/>
                <a:cs typeface="Times New Roman"/>
              </a:rPr>
              <a:t>Parameters:</a:t>
            </a:r>
            <a:r>
              <a:rPr sz="1200" spc="20" dirty="0">
                <a:latin typeface="Times New Roman"/>
                <a:cs typeface="Times New Roman"/>
              </a:rPr>
              <a:t> </a:t>
            </a:r>
            <a:r>
              <a:rPr sz="1200" spc="-10" dirty="0">
                <a:latin typeface="Times New Roman"/>
                <a:cs typeface="Times New Roman"/>
              </a:rPr>
              <a:t>Allows</a:t>
            </a:r>
            <a:r>
              <a:rPr sz="1200" spc="5" dirty="0">
                <a:latin typeface="Times New Roman"/>
                <a:cs typeface="Times New Roman"/>
              </a:rPr>
              <a:t> </a:t>
            </a:r>
            <a:r>
              <a:rPr sz="1200" spc="-5" dirty="0">
                <a:latin typeface="Times New Roman"/>
                <a:cs typeface="Times New Roman"/>
              </a:rPr>
              <a:t>customization</a:t>
            </a:r>
            <a:r>
              <a:rPr sz="1200" spc="-10" dirty="0">
                <a:latin typeface="Times New Roman"/>
                <a:cs typeface="Times New Roman"/>
              </a:rPr>
              <a:t> </a:t>
            </a:r>
            <a:r>
              <a:rPr sz="1200" spc="10" dirty="0">
                <a:latin typeface="Times New Roman"/>
                <a:cs typeface="Times New Roman"/>
              </a:rPr>
              <a:t>of</a:t>
            </a:r>
            <a:r>
              <a:rPr sz="1200" spc="-20" dirty="0">
                <a:latin typeface="Times New Roman"/>
                <a:cs typeface="Times New Roman"/>
              </a:rPr>
              <a:t> </a:t>
            </a:r>
            <a:r>
              <a:rPr sz="1200" spc="-5" dirty="0">
                <a:latin typeface="Times New Roman"/>
                <a:cs typeface="Times New Roman"/>
              </a:rPr>
              <a:t>audio</a:t>
            </a:r>
            <a:r>
              <a:rPr sz="1200" spc="40" dirty="0">
                <a:latin typeface="Times New Roman"/>
                <a:cs typeface="Times New Roman"/>
              </a:rPr>
              <a:t> </a:t>
            </a:r>
            <a:r>
              <a:rPr sz="1200" spc="-10" dirty="0">
                <a:latin typeface="Times New Roman"/>
                <a:cs typeface="Times New Roman"/>
              </a:rPr>
              <a:t>sampling</a:t>
            </a:r>
            <a:r>
              <a:rPr sz="1200" spc="20" dirty="0">
                <a:latin typeface="Times New Roman"/>
                <a:cs typeface="Times New Roman"/>
              </a:rPr>
              <a:t> </a:t>
            </a:r>
            <a:r>
              <a:rPr sz="1200" spc="-5" dirty="0">
                <a:latin typeface="Times New Roman"/>
                <a:cs typeface="Times New Roman"/>
              </a:rPr>
              <a:t>parameters,</a:t>
            </a:r>
            <a:r>
              <a:rPr sz="1200" spc="25" dirty="0">
                <a:latin typeface="Times New Roman"/>
                <a:cs typeface="Times New Roman"/>
              </a:rPr>
              <a:t> </a:t>
            </a:r>
            <a:r>
              <a:rPr sz="1200" spc="-10" dirty="0">
                <a:latin typeface="Times New Roman"/>
                <a:cs typeface="Times New Roman"/>
              </a:rPr>
              <a:t>including</a:t>
            </a:r>
            <a:r>
              <a:rPr sz="1200" spc="20" dirty="0">
                <a:latin typeface="Times New Roman"/>
                <a:cs typeface="Times New Roman"/>
              </a:rPr>
              <a:t> </a:t>
            </a:r>
            <a:r>
              <a:rPr sz="1200" spc="-5" dirty="0">
                <a:latin typeface="Times New Roman"/>
                <a:cs typeface="Times New Roman"/>
              </a:rPr>
              <a:t>sample</a:t>
            </a:r>
            <a:r>
              <a:rPr sz="1200" spc="15" dirty="0">
                <a:latin typeface="Times New Roman"/>
                <a:cs typeface="Times New Roman"/>
              </a:rPr>
              <a:t> </a:t>
            </a:r>
            <a:r>
              <a:rPr sz="1200" spc="5" dirty="0" err="1">
                <a:latin typeface="Times New Roman"/>
                <a:cs typeface="Times New Roman"/>
              </a:rPr>
              <a:t>rate</a:t>
            </a:r>
            <a:r>
              <a:rPr sz="1200" spc="-10" dirty="0" err="1">
                <a:latin typeface="Times New Roman"/>
                <a:cs typeface="Times New Roman"/>
              </a:rPr>
              <a:t>and</a:t>
            </a:r>
            <a:r>
              <a:rPr sz="1200" spc="-10" dirty="0">
                <a:latin typeface="Times New Roman"/>
                <a:cs typeface="Times New Roman"/>
              </a:rPr>
              <a:t> </a:t>
            </a:r>
            <a:r>
              <a:rPr sz="1200" spc="-5" dirty="0">
                <a:latin typeface="Times New Roman"/>
                <a:cs typeface="Times New Roman"/>
              </a:rPr>
              <a:t>format.</a:t>
            </a:r>
            <a:endParaRPr sz="1200" dirty="0">
              <a:latin typeface="Times New Roman"/>
              <a:cs typeface="Times New Roman"/>
            </a:endParaRPr>
          </a:p>
        </p:txBody>
      </p:sp>
      <p:sp>
        <p:nvSpPr>
          <p:cNvPr id="3" name="object 3"/>
          <p:cNvSpPr txBox="1"/>
          <p:nvPr/>
        </p:nvSpPr>
        <p:spPr>
          <a:xfrm>
            <a:off x="591820" y="5579043"/>
            <a:ext cx="6310630" cy="2566857"/>
          </a:xfrm>
          <a:prstGeom prst="rect">
            <a:avLst/>
          </a:prstGeom>
        </p:spPr>
        <p:txBody>
          <a:bodyPr vert="horz" wrap="square" lIns="0" tIns="100965" rIns="0" bIns="0" rtlCol="0">
            <a:spAutoFit/>
          </a:bodyPr>
          <a:lstStyle/>
          <a:p>
            <a:pPr marL="240665" indent="-228600" algn="just">
              <a:lnSpc>
                <a:spcPct val="150000"/>
              </a:lnSpc>
              <a:spcBef>
                <a:spcPts val="795"/>
              </a:spcBef>
              <a:buAutoNum type="arabicPeriod" startAt="10"/>
              <a:tabLst>
                <a:tab pos="241300" algn="l"/>
              </a:tabLst>
            </a:pPr>
            <a:r>
              <a:rPr sz="1200" b="1" spc="-5" dirty="0">
                <a:latin typeface="Times New Roman"/>
                <a:cs typeface="Times New Roman"/>
              </a:rPr>
              <a:t>wave:</a:t>
            </a:r>
            <a:endParaRPr sz="1200" dirty="0">
              <a:latin typeface="Times New Roman"/>
              <a:cs typeface="Times New Roman"/>
            </a:endParaRPr>
          </a:p>
          <a:p>
            <a:pPr marL="518159" lvl="1" indent="-229235" algn="just">
              <a:lnSpc>
                <a:spcPct val="150000"/>
              </a:lnSpc>
              <a:spcBef>
                <a:spcPts val="695"/>
              </a:spcBef>
              <a:buFont typeface="Symbol"/>
              <a:buChar char=""/>
              <a:tabLst>
                <a:tab pos="518159" algn="l"/>
                <a:tab pos="518795" algn="l"/>
              </a:tabLst>
            </a:pPr>
            <a:r>
              <a:rPr sz="1200" spc="-15" dirty="0">
                <a:latin typeface="Times New Roman"/>
                <a:cs typeface="Times New Roman"/>
              </a:rPr>
              <a:t>WAV</a:t>
            </a:r>
            <a:r>
              <a:rPr sz="1200" spc="35" dirty="0">
                <a:latin typeface="Times New Roman"/>
                <a:cs typeface="Times New Roman"/>
              </a:rPr>
              <a:t> </a:t>
            </a:r>
            <a:r>
              <a:rPr sz="1200" spc="-15" dirty="0">
                <a:latin typeface="Times New Roman"/>
                <a:cs typeface="Times New Roman"/>
              </a:rPr>
              <a:t>File</a:t>
            </a:r>
            <a:r>
              <a:rPr sz="1200" spc="15" dirty="0">
                <a:latin typeface="Times New Roman"/>
                <a:cs typeface="Times New Roman"/>
              </a:rPr>
              <a:t> </a:t>
            </a:r>
            <a:r>
              <a:rPr sz="1200" spc="-5" dirty="0">
                <a:latin typeface="Times New Roman"/>
                <a:cs typeface="Times New Roman"/>
              </a:rPr>
              <a:t>Handling:</a:t>
            </a:r>
            <a:r>
              <a:rPr sz="1200" spc="20" dirty="0">
                <a:latin typeface="Times New Roman"/>
                <a:cs typeface="Times New Roman"/>
              </a:rPr>
              <a:t> </a:t>
            </a:r>
            <a:r>
              <a:rPr sz="1200" dirty="0">
                <a:latin typeface="Times New Roman"/>
                <a:cs typeface="Times New Roman"/>
              </a:rPr>
              <a:t>Reads</a:t>
            </a:r>
            <a:r>
              <a:rPr sz="1200" spc="5" dirty="0">
                <a:latin typeface="Times New Roman"/>
                <a:cs typeface="Times New Roman"/>
              </a:rPr>
              <a:t> </a:t>
            </a:r>
            <a:r>
              <a:rPr sz="1200" spc="-10" dirty="0">
                <a:latin typeface="Times New Roman"/>
                <a:cs typeface="Times New Roman"/>
              </a:rPr>
              <a:t>and</a:t>
            </a:r>
            <a:r>
              <a:rPr sz="1200" spc="20" dirty="0">
                <a:latin typeface="Times New Roman"/>
                <a:cs typeface="Times New Roman"/>
              </a:rPr>
              <a:t> </a:t>
            </a:r>
            <a:r>
              <a:rPr sz="1200" spc="-5" dirty="0">
                <a:latin typeface="Times New Roman"/>
                <a:cs typeface="Times New Roman"/>
              </a:rPr>
              <a:t>writes</a:t>
            </a:r>
            <a:r>
              <a:rPr sz="1200" spc="30" dirty="0">
                <a:latin typeface="Times New Roman"/>
                <a:cs typeface="Times New Roman"/>
              </a:rPr>
              <a:t> </a:t>
            </a:r>
            <a:r>
              <a:rPr sz="1200" spc="-15" dirty="0">
                <a:latin typeface="Times New Roman"/>
                <a:cs typeface="Times New Roman"/>
              </a:rPr>
              <a:t>WAV</a:t>
            </a:r>
            <a:r>
              <a:rPr sz="1200" spc="10" dirty="0">
                <a:latin typeface="Times New Roman"/>
                <a:cs typeface="Times New Roman"/>
              </a:rPr>
              <a:t> </a:t>
            </a:r>
            <a:r>
              <a:rPr sz="1200" dirty="0">
                <a:latin typeface="Times New Roman"/>
                <a:cs typeface="Times New Roman"/>
              </a:rPr>
              <a:t>audio</a:t>
            </a:r>
            <a:r>
              <a:rPr sz="1200" spc="20" dirty="0">
                <a:latin typeface="Times New Roman"/>
                <a:cs typeface="Times New Roman"/>
              </a:rPr>
              <a:t> </a:t>
            </a:r>
            <a:r>
              <a:rPr sz="1200" spc="-10" dirty="0">
                <a:latin typeface="Times New Roman"/>
                <a:cs typeface="Times New Roman"/>
              </a:rPr>
              <a:t>files,</a:t>
            </a:r>
            <a:r>
              <a:rPr sz="1200" spc="30"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10" dirty="0">
                <a:latin typeface="Times New Roman"/>
                <a:cs typeface="Times New Roman"/>
              </a:rPr>
              <a:t>widely</a:t>
            </a:r>
            <a:r>
              <a:rPr sz="1200" spc="-5" dirty="0">
                <a:latin typeface="Times New Roman"/>
                <a:cs typeface="Times New Roman"/>
              </a:rPr>
              <a:t> used</a:t>
            </a:r>
            <a:r>
              <a:rPr sz="1200" spc="40" dirty="0">
                <a:latin typeface="Times New Roman"/>
                <a:cs typeface="Times New Roman"/>
              </a:rPr>
              <a:t> </a:t>
            </a:r>
            <a:r>
              <a:rPr sz="1200" spc="-10" dirty="0">
                <a:latin typeface="Times New Roman"/>
                <a:cs typeface="Times New Roman"/>
              </a:rPr>
              <a:t>format</a:t>
            </a:r>
            <a:r>
              <a:rPr sz="1200" spc="40" dirty="0">
                <a:latin typeface="Times New Roman"/>
                <a:cs typeface="Times New Roman"/>
              </a:rPr>
              <a:t> </a:t>
            </a:r>
            <a:r>
              <a:rPr sz="1200" spc="-10" dirty="0">
                <a:latin typeface="Times New Roman"/>
                <a:cs typeface="Times New Roman"/>
              </a:rPr>
              <a:t>for</a:t>
            </a:r>
            <a:r>
              <a:rPr sz="1200" spc="25" dirty="0">
                <a:latin typeface="Times New Roman"/>
                <a:cs typeface="Times New Roman"/>
              </a:rPr>
              <a:t> </a:t>
            </a:r>
            <a:r>
              <a:rPr sz="1200" spc="-10" dirty="0">
                <a:latin typeface="Times New Roman"/>
                <a:cs typeface="Times New Roman"/>
              </a:rPr>
              <a:t>uncompressed</a:t>
            </a:r>
            <a:r>
              <a:rPr sz="1200" spc="20" dirty="0">
                <a:latin typeface="Times New Roman"/>
                <a:cs typeface="Times New Roman"/>
              </a:rPr>
              <a:t> </a:t>
            </a:r>
            <a:r>
              <a:rPr sz="1200" spc="-5" dirty="0">
                <a:latin typeface="Times New Roman"/>
                <a:cs typeface="Times New Roman"/>
              </a:rPr>
              <a:t>audio.</a:t>
            </a:r>
            <a:endParaRPr sz="1200" dirty="0">
              <a:latin typeface="Times New Roman"/>
              <a:cs typeface="Times New Roman"/>
            </a:endParaRPr>
          </a:p>
          <a:p>
            <a:pPr marL="518159" marR="5080" lvl="1" indent="-228600" algn="just">
              <a:lnSpc>
                <a:spcPct val="150000"/>
              </a:lnSpc>
              <a:spcBef>
                <a:spcPts val="95"/>
              </a:spcBef>
              <a:buFont typeface="Symbol"/>
              <a:buChar char=""/>
              <a:tabLst>
                <a:tab pos="518159" algn="l"/>
                <a:tab pos="518795" algn="l"/>
              </a:tabLst>
            </a:pPr>
            <a:r>
              <a:rPr sz="1200" spc="-15" dirty="0">
                <a:latin typeface="Times New Roman"/>
                <a:cs typeface="Times New Roman"/>
              </a:rPr>
              <a:t>Audio</a:t>
            </a:r>
            <a:r>
              <a:rPr sz="1200" spc="125" dirty="0">
                <a:latin typeface="Times New Roman"/>
                <a:cs typeface="Times New Roman"/>
              </a:rPr>
              <a:t> </a:t>
            </a:r>
            <a:r>
              <a:rPr sz="1200" dirty="0">
                <a:latin typeface="Times New Roman"/>
                <a:cs typeface="Times New Roman"/>
              </a:rPr>
              <a:t>Metadata:</a:t>
            </a:r>
            <a:r>
              <a:rPr sz="1200" spc="105" dirty="0">
                <a:latin typeface="Times New Roman"/>
                <a:cs typeface="Times New Roman"/>
              </a:rPr>
              <a:t> </a:t>
            </a:r>
            <a:r>
              <a:rPr sz="1200" spc="-5" dirty="0">
                <a:latin typeface="Times New Roman"/>
                <a:cs typeface="Times New Roman"/>
              </a:rPr>
              <a:t>Manages</a:t>
            </a:r>
            <a:r>
              <a:rPr sz="1200" spc="120" dirty="0">
                <a:latin typeface="Times New Roman"/>
                <a:cs typeface="Times New Roman"/>
              </a:rPr>
              <a:t> </a:t>
            </a:r>
            <a:r>
              <a:rPr sz="1200" dirty="0">
                <a:latin typeface="Times New Roman"/>
                <a:cs typeface="Times New Roman"/>
              </a:rPr>
              <a:t>metadata</a:t>
            </a:r>
            <a:r>
              <a:rPr sz="1200" spc="100" dirty="0">
                <a:latin typeface="Times New Roman"/>
                <a:cs typeface="Times New Roman"/>
              </a:rPr>
              <a:t> </a:t>
            </a:r>
            <a:r>
              <a:rPr sz="1200" spc="-5" dirty="0">
                <a:latin typeface="Times New Roman"/>
                <a:cs typeface="Times New Roman"/>
              </a:rPr>
              <a:t>information</a:t>
            </a:r>
            <a:r>
              <a:rPr sz="1200" spc="110" dirty="0">
                <a:latin typeface="Times New Roman"/>
                <a:cs typeface="Times New Roman"/>
              </a:rPr>
              <a:t> </a:t>
            </a:r>
            <a:r>
              <a:rPr sz="1200" dirty="0">
                <a:latin typeface="Times New Roman"/>
                <a:cs typeface="Times New Roman"/>
              </a:rPr>
              <a:t>such</a:t>
            </a:r>
            <a:r>
              <a:rPr sz="1200" spc="80" dirty="0">
                <a:latin typeface="Times New Roman"/>
                <a:cs typeface="Times New Roman"/>
              </a:rPr>
              <a:t> </a:t>
            </a:r>
            <a:r>
              <a:rPr sz="1200" spc="-5" dirty="0">
                <a:latin typeface="Times New Roman"/>
                <a:cs typeface="Times New Roman"/>
              </a:rPr>
              <a:t>as</a:t>
            </a:r>
            <a:r>
              <a:rPr sz="1200" spc="120" dirty="0">
                <a:latin typeface="Times New Roman"/>
                <a:cs typeface="Times New Roman"/>
              </a:rPr>
              <a:t> </a:t>
            </a:r>
            <a:r>
              <a:rPr sz="1200" spc="-10" dirty="0">
                <a:latin typeface="Times New Roman"/>
                <a:cs typeface="Times New Roman"/>
              </a:rPr>
              <a:t>number</a:t>
            </a:r>
            <a:r>
              <a:rPr sz="1200" spc="110" dirty="0">
                <a:latin typeface="Times New Roman"/>
                <a:cs typeface="Times New Roman"/>
              </a:rPr>
              <a:t> </a:t>
            </a:r>
            <a:r>
              <a:rPr sz="1200" spc="10" dirty="0">
                <a:latin typeface="Times New Roman"/>
                <a:cs typeface="Times New Roman"/>
              </a:rPr>
              <a:t>of</a:t>
            </a:r>
            <a:r>
              <a:rPr sz="1200" spc="65" dirty="0">
                <a:latin typeface="Times New Roman"/>
                <a:cs typeface="Times New Roman"/>
              </a:rPr>
              <a:t> </a:t>
            </a:r>
            <a:r>
              <a:rPr sz="1200" spc="-5" dirty="0">
                <a:latin typeface="Times New Roman"/>
                <a:cs typeface="Times New Roman"/>
              </a:rPr>
              <a:t>channels,</a:t>
            </a:r>
            <a:r>
              <a:rPr sz="1200" spc="140" dirty="0">
                <a:latin typeface="Times New Roman"/>
                <a:cs typeface="Times New Roman"/>
              </a:rPr>
              <a:t> </a:t>
            </a:r>
            <a:r>
              <a:rPr sz="1200" spc="-5" dirty="0">
                <a:latin typeface="Times New Roman"/>
                <a:cs typeface="Times New Roman"/>
              </a:rPr>
              <a:t>sample</a:t>
            </a:r>
            <a:r>
              <a:rPr sz="1200" spc="105" dirty="0">
                <a:latin typeface="Times New Roman"/>
                <a:cs typeface="Times New Roman"/>
              </a:rPr>
              <a:t> </a:t>
            </a:r>
            <a:r>
              <a:rPr sz="1200" spc="-5" dirty="0">
                <a:latin typeface="Times New Roman"/>
                <a:cs typeface="Times New Roman"/>
              </a:rPr>
              <a:t>width,</a:t>
            </a:r>
            <a:r>
              <a:rPr sz="1200" spc="114" dirty="0">
                <a:latin typeface="Times New Roman"/>
                <a:cs typeface="Times New Roman"/>
              </a:rPr>
              <a:t> </a:t>
            </a:r>
            <a:r>
              <a:rPr sz="1200" spc="-10" dirty="0">
                <a:latin typeface="Times New Roman"/>
                <a:cs typeface="Times New Roman"/>
              </a:rPr>
              <a:t>and</a:t>
            </a:r>
            <a:r>
              <a:rPr sz="1200" spc="130" dirty="0">
                <a:latin typeface="Times New Roman"/>
                <a:cs typeface="Times New Roman"/>
              </a:rPr>
              <a:t> </a:t>
            </a:r>
            <a:r>
              <a:rPr sz="1200" spc="-5" dirty="0">
                <a:latin typeface="Times New Roman"/>
                <a:cs typeface="Times New Roman"/>
              </a:rPr>
              <a:t>frame </a:t>
            </a:r>
            <a:r>
              <a:rPr sz="1200" spc="-285" dirty="0">
                <a:latin typeface="Times New Roman"/>
                <a:cs typeface="Times New Roman"/>
              </a:rPr>
              <a:t> </a:t>
            </a:r>
            <a:r>
              <a:rPr sz="1200" spc="-5" dirty="0">
                <a:latin typeface="Times New Roman"/>
                <a:cs typeface="Times New Roman"/>
              </a:rPr>
              <a:t>rate.</a:t>
            </a:r>
            <a:endParaRPr sz="1200" dirty="0">
              <a:latin typeface="Times New Roman"/>
              <a:cs typeface="Times New Roman"/>
            </a:endParaRPr>
          </a:p>
          <a:p>
            <a:pPr marL="518159" lvl="1" indent="-229235" algn="just">
              <a:lnSpc>
                <a:spcPct val="150000"/>
              </a:lnSpc>
              <a:spcBef>
                <a:spcPts val="725"/>
              </a:spcBef>
              <a:buFont typeface="Symbol"/>
              <a:buChar char=""/>
              <a:tabLst>
                <a:tab pos="518159" algn="l"/>
                <a:tab pos="518795" algn="l"/>
              </a:tabLst>
            </a:pPr>
            <a:r>
              <a:rPr sz="1200" spc="-5" dirty="0">
                <a:latin typeface="Times New Roman"/>
                <a:cs typeface="Times New Roman"/>
              </a:rPr>
              <a:t>Frame-Level</a:t>
            </a:r>
            <a:r>
              <a:rPr sz="1200" spc="15" dirty="0">
                <a:latin typeface="Times New Roman"/>
                <a:cs typeface="Times New Roman"/>
              </a:rPr>
              <a:t> </a:t>
            </a:r>
            <a:r>
              <a:rPr sz="1200" spc="-10" dirty="0">
                <a:latin typeface="Times New Roman"/>
                <a:cs typeface="Times New Roman"/>
              </a:rPr>
              <a:t>Access:</a:t>
            </a:r>
            <a:r>
              <a:rPr sz="1200" spc="45" dirty="0">
                <a:latin typeface="Times New Roman"/>
                <a:cs typeface="Times New Roman"/>
              </a:rPr>
              <a:t> </a:t>
            </a:r>
            <a:r>
              <a:rPr lang="en-US" sz="1200" spc="45" dirty="0">
                <a:latin typeface="Times New Roman"/>
                <a:cs typeface="Times New Roman"/>
              </a:rPr>
              <a:t> </a:t>
            </a:r>
            <a:r>
              <a:rPr sz="1200" spc="-10" dirty="0">
                <a:latin typeface="Times New Roman"/>
                <a:cs typeface="Times New Roman"/>
              </a:rPr>
              <a:t>Allows</a:t>
            </a:r>
            <a:r>
              <a:rPr sz="1200" dirty="0">
                <a:latin typeface="Times New Roman"/>
                <a:cs typeface="Times New Roman"/>
              </a:rPr>
              <a:t> </a:t>
            </a:r>
            <a:r>
              <a:rPr lang="en-US" sz="1200" dirty="0">
                <a:latin typeface="Times New Roman"/>
                <a:cs typeface="Times New Roman"/>
              </a:rPr>
              <a:t>  </a:t>
            </a:r>
            <a:r>
              <a:rPr sz="1200" spc="-5" dirty="0">
                <a:latin typeface="Times New Roman"/>
                <a:cs typeface="Times New Roman"/>
              </a:rPr>
              <a:t>access</a:t>
            </a:r>
            <a:r>
              <a:rPr lang="en-US" sz="1200" spc="-5" dirty="0">
                <a:latin typeface="Times New Roman"/>
                <a:cs typeface="Times New Roman"/>
              </a:rPr>
              <a:t> </a:t>
            </a:r>
            <a:r>
              <a:rPr sz="1200" spc="5" dirty="0">
                <a:latin typeface="Times New Roman"/>
                <a:cs typeface="Times New Roman"/>
              </a:rPr>
              <a:t> </a:t>
            </a:r>
            <a:r>
              <a:rPr sz="1200" spc="10" dirty="0">
                <a:latin typeface="Times New Roman"/>
                <a:cs typeface="Times New Roman"/>
              </a:rPr>
              <a:t>to</a:t>
            </a:r>
            <a:r>
              <a:rPr lang="en-US" sz="1200" spc="10" dirty="0">
                <a:latin typeface="Times New Roman"/>
                <a:cs typeface="Times New Roman"/>
              </a:rPr>
              <a:t> </a:t>
            </a:r>
            <a:r>
              <a:rPr sz="1200" spc="20" dirty="0">
                <a:latin typeface="Times New Roman"/>
                <a:cs typeface="Times New Roman"/>
              </a:rPr>
              <a:t> </a:t>
            </a:r>
            <a:r>
              <a:rPr sz="1200" spc="-5" dirty="0">
                <a:latin typeface="Times New Roman"/>
                <a:cs typeface="Times New Roman"/>
              </a:rPr>
              <a:t>individual</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audio</a:t>
            </a:r>
            <a:r>
              <a:rPr sz="1200" spc="40" dirty="0">
                <a:latin typeface="Times New Roman"/>
                <a:cs typeface="Times New Roman"/>
              </a:rPr>
              <a:t> </a:t>
            </a:r>
            <a:r>
              <a:rPr sz="1200" spc="-5" dirty="0">
                <a:latin typeface="Times New Roman"/>
                <a:cs typeface="Times New Roman"/>
              </a:rPr>
              <a:t>frames</a:t>
            </a:r>
            <a:r>
              <a:rPr sz="1200" spc="3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10" dirty="0">
                <a:latin typeface="Times New Roman"/>
                <a:cs typeface="Times New Roman"/>
              </a:rPr>
              <a:t>processing</a:t>
            </a:r>
            <a:r>
              <a:rPr sz="1200" spc="20"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10" dirty="0">
                <a:latin typeface="Times New Roman"/>
                <a:cs typeface="Times New Roman"/>
              </a:rPr>
              <a:t>analysis.</a:t>
            </a:r>
            <a:endParaRPr sz="1200" dirty="0">
              <a:latin typeface="Times New Roman"/>
              <a:cs typeface="Times New Roman"/>
            </a:endParaRPr>
          </a:p>
          <a:p>
            <a:pPr marL="518159" lvl="1" indent="-229235" algn="just">
              <a:lnSpc>
                <a:spcPct val="150000"/>
              </a:lnSpc>
              <a:spcBef>
                <a:spcPts val="720"/>
              </a:spcBef>
              <a:buFont typeface="Symbol"/>
              <a:buChar char=""/>
              <a:tabLst>
                <a:tab pos="518159" algn="l"/>
                <a:tab pos="518795" algn="l"/>
              </a:tabLst>
            </a:pPr>
            <a:r>
              <a:rPr sz="1200" spc="-5" dirty="0">
                <a:latin typeface="Times New Roman"/>
                <a:cs typeface="Times New Roman"/>
              </a:rPr>
              <a:t>Compatibility:</a:t>
            </a:r>
            <a:r>
              <a:rPr sz="1200" spc="15" dirty="0">
                <a:latin typeface="Times New Roman"/>
                <a:cs typeface="Times New Roman"/>
              </a:rPr>
              <a:t> </a:t>
            </a:r>
            <a:r>
              <a:rPr sz="1200" spc="-10" dirty="0">
                <a:latin typeface="Times New Roman"/>
                <a:cs typeface="Times New Roman"/>
              </a:rPr>
              <a:t>Ensures</a:t>
            </a:r>
            <a:r>
              <a:rPr sz="1200" spc="10" dirty="0">
                <a:latin typeface="Times New Roman"/>
                <a:cs typeface="Times New Roman"/>
              </a:rPr>
              <a:t> </a:t>
            </a:r>
            <a:r>
              <a:rPr sz="1200" dirty="0">
                <a:latin typeface="Times New Roman"/>
                <a:cs typeface="Times New Roman"/>
              </a:rPr>
              <a:t>compatibility</a:t>
            </a:r>
            <a:r>
              <a:rPr sz="1200" spc="-35"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spc="-10" dirty="0">
                <a:latin typeface="Times New Roman"/>
                <a:cs typeface="Times New Roman"/>
              </a:rPr>
              <a:t>audio</a:t>
            </a:r>
            <a:r>
              <a:rPr sz="1200" spc="35" dirty="0">
                <a:latin typeface="Times New Roman"/>
                <a:cs typeface="Times New Roman"/>
              </a:rPr>
              <a:t> </a:t>
            </a:r>
            <a:r>
              <a:rPr sz="1200" spc="-5" dirty="0">
                <a:latin typeface="Times New Roman"/>
                <a:cs typeface="Times New Roman"/>
              </a:rPr>
              <a:t>processing</a:t>
            </a:r>
            <a:r>
              <a:rPr sz="1200" spc="40" dirty="0">
                <a:latin typeface="Times New Roman"/>
                <a:cs typeface="Times New Roman"/>
              </a:rPr>
              <a:t> </a:t>
            </a:r>
            <a:r>
              <a:rPr sz="1200" spc="-10" dirty="0">
                <a:latin typeface="Times New Roman"/>
                <a:cs typeface="Times New Roman"/>
              </a:rPr>
              <a:t>libraries</a:t>
            </a:r>
            <a:r>
              <a:rPr sz="1200" spc="10" dirty="0">
                <a:latin typeface="Times New Roman"/>
                <a:cs typeface="Times New Roman"/>
              </a:rPr>
              <a:t> </a:t>
            </a:r>
            <a:r>
              <a:rPr sz="1200" spc="-5" dirty="0">
                <a:latin typeface="Times New Roman"/>
                <a:cs typeface="Times New Roman"/>
              </a:rPr>
              <a:t>that</a:t>
            </a:r>
            <a:r>
              <a:rPr sz="1200" spc="40" dirty="0">
                <a:latin typeface="Times New Roman"/>
                <a:cs typeface="Times New Roman"/>
              </a:rPr>
              <a:t> </a:t>
            </a:r>
            <a:r>
              <a:rPr sz="1200" spc="-5" dirty="0">
                <a:latin typeface="Times New Roman"/>
                <a:cs typeface="Times New Roman"/>
              </a:rPr>
              <a:t>support</a:t>
            </a:r>
            <a:r>
              <a:rPr sz="1200" dirty="0">
                <a:latin typeface="Times New Roman"/>
                <a:cs typeface="Times New Roman"/>
              </a:rPr>
              <a:t> </a:t>
            </a:r>
            <a:r>
              <a:rPr sz="1200" spc="15" dirty="0">
                <a:latin typeface="Times New Roman"/>
                <a:cs typeface="Times New Roman"/>
              </a:rPr>
              <a:t>the</a:t>
            </a:r>
            <a:r>
              <a:rPr sz="1200" spc="10" dirty="0">
                <a:latin typeface="Times New Roman"/>
                <a:cs typeface="Times New Roman"/>
              </a:rPr>
              <a:t> </a:t>
            </a:r>
            <a:r>
              <a:rPr sz="1200" spc="-15" dirty="0">
                <a:latin typeface="Times New Roman"/>
                <a:cs typeface="Times New Roman"/>
              </a:rPr>
              <a:t>WAV</a:t>
            </a:r>
            <a:r>
              <a:rPr sz="1200" spc="40" dirty="0">
                <a:latin typeface="Times New Roman"/>
                <a:cs typeface="Times New Roman"/>
              </a:rPr>
              <a:t> </a:t>
            </a:r>
            <a:r>
              <a:rPr sz="1200" spc="-5" dirty="0">
                <a:latin typeface="Times New Roman"/>
                <a:cs typeface="Times New Roman"/>
              </a:rPr>
              <a:t>format.</a:t>
            </a:r>
            <a:endParaRPr sz="12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7822" y="213912"/>
            <a:ext cx="5943601" cy="7770203"/>
          </a:xfrm>
          <a:prstGeom prst="rect">
            <a:avLst/>
          </a:prstGeom>
        </p:spPr>
        <p:txBody>
          <a:bodyPr vert="horz" wrap="square" lIns="0" tIns="104139" rIns="0" bIns="0" rtlCol="0">
            <a:spAutoFit/>
          </a:bodyPr>
          <a:lstStyle/>
          <a:p>
            <a:pPr marL="292735" indent="-229235" algn="just">
              <a:lnSpc>
                <a:spcPct val="150000"/>
              </a:lnSpc>
              <a:spcBef>
                <a:spcPts val="819"/>
              </a:spcBef>
              <a:buAutoNum type="arabicPeriod" startAt="11"/>
              <a:tabLst>
                <a:tab pos="293370" algn="l"/>
              </a:tabLst>
            </a:pPr>
            <a:r>
              <a:rPr sz="1200" b="1" spc="-5" dirty="0">
                <a:latin typeface="Times New Roman"/>
                <a:cs typeface="Times New Roman"/>
              </a:rPr>
              <a:t>pocketsphinx:</a:t>
            </a:r>
            <a:endParaRPr sz="1200" dirty="0">
              <a:latin typeface="Times New Roman"/>
              <a:cs typeface="Times New Roman"/>
            </a:endParaRPr>
          </a:p>
          <a:p>
            <a:pPr marL="570230" lvl="1" indent="-229235" algn="just">
              <a:lnSpc>
                <a:spcPct val="150000"/>
              </a:lnSpc>
              <a:spcBef>
                <a:spcPts val="725"/>
              </a:spcBef>
              <a:buFont typeface="Symbol"/>
              <a:buChar char=""/>
              <a:tabLst>
                <a:tab pos="570230" algn="l"/>
                <a:tab pos="570865" algn="l"/>
              </a:tabLst>
            </a:pPr>
            <a:r>
              <a:rPr sz="1200" spc="-5" dirty="0">
                <a:latin typeface="Times New Roman"/>
                <a:cs typeface="Times New Roman"/>
              </a:rPr>
              <a:t>Speech</a:t>
            </a:r>
            <a:r>
              <a:rPr sz="1200" spc="-10" dirty="0">
                <a:latin typeface="Times New Roman"/>
                <a:cs typeface="Times New Roman"/>
              </a:rPr>
              <a:t> </a:t>
            </a:r>
            <a:r>
              <a:rPr sz="1200" spc="-5" dirty="0">
                <a:latin typeface="Times New Roman"/>
                <a:cs typeface="Times New Roman"/>
              </a:rPr>
              <a:t>Recognition Engine:</a:t>
            </a:r>
            <a:r>
              <a:rPr sz="1200" spc="25" dirty="0">
                <a:latin typeface="Times New Roman"/>
                <a:cs typeface="Times New Roman"/>
              </a:rPr>
              <a:t> </a:t>
            </a:r>
            <a:r>
              <a:rPr sz="1200" spc="-5" dirty="0">
                <a:latin typeface="Times New Roman"/>
                <a:cs typeface="Times New Roman"/>
              </a:rPr>
              <a:t>Implements</a:t>
            </a:r>
            <a:r>
              <a:rPr sz="1200" spc="10" dirty="0">
                <a:latin typeface="Times New Roman"/>
                <a:cs typeface="Times New Roman"/>
              </a:rPr>
              <a:t> </a:t>
            </a:r>
            <a:r>
              <a:rPr sz="1200" dirty="0">
                <a:latin typeface="Times New Roman"/>
                <a:cs typeface="Times New Roman"/>
              </a:rPr>
              <a:t>a</a:t>
            </a:r>
            <a:r>
              <a:rPr sz="1200" spc="40" dirty="0">
                <a:latin typeface="Times New Roman"/>
                <a:cs typeface="Times New Roman"/>
              </a:rPr>
              <a:t> </a:t>
            </a:r>
            <a:r>
              <a:rPr sz="1200" spc="-10" dirty="0">
                <a:latin typeface="Times New Roman"/>
                <a:cs typeface="Times New Roman"/>
              </a:rPr>
              <a:t>lightweight</a:t>
            </a:r>
            <a:r>
              <a:rPr sz="1200" spc="45" dirty="0">
                <a:latin typeface="Times New Roman"/>
                <a:cs typeface="Times New Roman"/>
              </a:rPr>
              <a:t> </a:t>
            </a:r>
            <a:r>
              <a:rPr sz="1200" spc="-10" dirty="0">
                <a:latin typeface="Times New Roman"/>
                <a:cs typeface="Times New Roman"/>
              </a:rPr>
              <a:t>and</a:t>
            </a:r>
            <a:r>
              <a:rPr sz="1200" spc="20" dirty="0">
                <a:latin typeface="Times New Roman"/>
                <a:cs typeface="Times New Roman"/>
              </a:rPr>
              <a:t> </a:t>
            </a:r>
            <a:r>
              <a:rPr sz="1200" spc="-10" dirty="0">
                <a:latin typeface="Times New Roman"/>
                <a:cs typeface="Times New Roman"/>
              </a:rPr>
              <a:t>efficient</a:t>
            </a:r>
            <a:r>
              <a:rPr sz="1200" spc="50" dirty="0">
                <a:latin typeface="Times New Roman"/>
                <a:cs typeface="Times New Roman"/>
              </a:rPr>
              <a:t> </a:t>
            </a:r>
            <a:r>
              <a:rPr sz="1200" spc="-5" dirty="0">
                <a:latin typeface="Times New Roman"/>
                <a:cs typeface="Times New Roman"/>
              </a:rPr>
              <a:t>speech recognition engine.</a:t>
            </a:r>
            <a:endParaRPr sz="1200" dirty="0">
              <a:latin typeface="Times New Roman"/>
              <a:cs typeface="Times New Roman"/>
            </a:endParaRPr>
          </a:p>
          <a:p>
            <a:pPr marL="570230" lvl="1" indent="-229235" algn="just">
              <a:lnSpc>
                <a:spcPct val="150000"/>
              </a:lnSpc>
              <a:spcBef>
                <a:spcPts val="695"/>
              </a:spcBef>
              <a:buFont typeface="Symbol"/>
              <a:buChar char=""/>
              <a:tabLst>
                <a:tab pos="570230" algn="l"/>
                <a:tab pos="570865" algn="l"/>
              </a:tabLst>
            </a:pPr>
            <a:r>
              <a:rPr sz="1200" spc="-10" dirty="0">
                <a:latin typeface="Times New Roman"/>
                <a:cs typeface="Times New Roman"/>
              </a:rPr>
              <a:t>Offline</a:t>
            </a:r>
            <a:r>
              <a:rPr sz="1200" spc="10" dirty="0">
                <a:latin typeface="Times New Roman"/>
                <a:cs typeface="Times New Roman"/>
              </a:rPr>
              <a:t> </a:t>
            </a:r>
            <a:r>
              <a:rPr sz="1200" dirty="0">
                <a:latin typeface="Times New Roman"/>
                <a:cs typeface="Times New Roman"/>
              </a:rPr>
              <a:t>Speech</a:t>
            </a:r>
            <a:r>
              <a:rPr sz="1200" spc="-10" dirty="0">
                <a:latin typeface="Times New Roman"/>
                <a:cs typeface="Times New Roman"/>
              </a:rPr>
              <a:t> </a:t>
            </a:r>
            <a:r>
              <a:rPr sz="1200" spc="-5" dirty="0">
                <a:latin typeface="Times New Roman"/>
                <a:cs typeface="Times New Roman"/>
              </a:rPr>
              <a:t>Recognition:</a:t>
            </a:r>
            <a:r>
              <a:rPr sz="1200" spc="15" dirty="0">
                <a:latin typeface="Times New Roman"/>
                <a:cs typeface="Times New Roman"/>
              </a:rPr>
              <a:t> </a:t>
            </a:r>
            <a:r>
              <a:rPr sz="1200" spc="-5" dirty="0">
                <a:latin typeface="Times New Roman"/>
                <a:cs typeface="Times New Roman"/>
              </a:rPr>
              <a:t>Enables</a:t>
            </a:r>
            <a:r>
              <a:rPr sz="1200" spc="5" dirty="0">
                <a:latin typeface="Times New Roman"/>
                <a:cs typeface="Times New Roman"/>
              </a:rPr>
              <a:t> </a:t>
            </a:r>
            <a:r>
              <a:rPr sz="1200" spc="-5" dirty="0">
                <a:latin typeface="Times New Roman"/>
                <a:cs typeface="Times New Roman"/>
              </a:rPr>
              <a:t>speech </a:t>
            </a:r>
            <a:r>
              <a:rPr sz="1200" dirty="0">
                <a:latin typeface="Times New Roman"/>
                <a:cs typeface="Times New Roman"/>
              </a:rPr>
              <a:t>recognition</a:t>
            </a:r>
            <a:r>
              <a:rPr sz="1200" spc="-10" dirty="0">
                <a:latin typeface="Times New Roman"/>
                <a:cs typeface="Times New Roman"/>
              </a:rPr>
              <a:t> </a:t>
            </a:r>
            <a:r>
              <a:rPr sz="1200" spc="-5" dirty="0">
                <a:latin typeface="Times New Roman"/>
                <a:cs typeface="Times New Roman"/>
              </a:rPr>
              <a:t>without </a:t>
            </a:r>
            <a:r>
              <a:rPr sz="1200" dirty="0">
                <a:latin typeface="Times New Roman"/>
                <a:cs typeface="Times New Roman"/>
              </a:rPr>
              <a:t>the</a:t>
            </a:r>
            <a:r>
              <a:rPr sz="1200" spc="10" dirty="0">
                <a:latin typeface="Times New Roman"/>
                <a:cs typeface="Times New Roman"/>
              </a:rPr>
              <a:t> </a:t>
            </a:r>
            <a:r>
              <a:rPr sz="1200" spc="-10" dirty="0">
                <a:latin typeface="Times New Roman"/>
                <a:cs typeface="Times New Roman"/>
              </a:rPr>
              <a:t>need</a:t>
            </a:r>
            <a:r>
              <a:rPr sz="1200" spc="4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spc="-10" dirty="0">
                <a:latin typeface="Times New Roman"/>
                <a:cs typeface="Times New Roman"/>
              </a:rPr>
              <a:t>internet</a:t>
            </a:r>
            <a:r>
              <a:rPr sz="1200" spc="45" dirty="0">
                <a:latin typeface="Times New Roman"/>
                <a:cs typeface="Times New Roman"/>
              </a:rPr>
              <a:t> </a:t>
            </a:r>
            <a:r>
              <a:rPr sz="1200" spc="-5" dirty="0">
                <a:latin typeface="Times New Roman"/>
                <a:cs typeface="Times New Roman"/>
              </a:rPr>
              <a:t>connection.</a:t>
            </a:r>
            <a:endParaRPr lang="en-US" sz="1200" dirty="0">
              <a:latin typeface="Times New Roman"/>
              <a:cs typeface="Times New Roman"/>
            </a:endParaRPr>
          </a:p>
          <a:p>
            <a:pPr lvl="1" algn="just">
              <a:lnSpc>
                <a:spcPct val="150000"/>
              </a:lnSpc>
              <a:spcBef>
                <a:spcPts val="35"/>
              </a:spcBef>
            </a:pPr>
            <a:endParaRPr sz="1050" dirty="0">
              <a:latin typeface="Times New Roman"/>
              <a:cs typeface="Times New Roman"/>
            </a:endParaRPr>
          </a:p>
          <a:p>
            <a:pPr marL="240665" indent="-228600" algn="just">
              <a:lnSpc>
                <a:spcPct val="150000"/>
              </a:lnSpc>
              <a:spcBef>
                <a:spcPts val="5"/>
              </a:spcBef>
              <a:buAutoNum type="arabicPeriod" startAt="11"/>
              <a:tabLst>
                <a:tab pos="241300" algn="l"/>
              </a:tabLst>
            </a:pPr>
            <a:r>
              <a:rPr sz="1200" b="1" spc="-5" dirty="0">
                <a:latin typeface="Times New Roman"/>
                <a:cs typeface="Times New Roman"/>
              </a:rPr>
              <a:t>pydub:</a:t>
            </a:r>
            <a:endParaRPr sz="1200" dirty="0">
              <a:latin typeface="Times New Roman"/>
              <a:cs typeface="Times New Roman"/>
            </a:endParaRPr>
          </a:p>
          <a:p>
            <a:pPr marL="570230" lvl="1" indent="-229235" algn="just">
              <a:lnSpc>
                <a:spcPct val="150000"/>
              </a:lnSpc>
              <a:spcBef>
                <a:spcPts val="695"/>
              </a:spcBef>
              <a:buFont typeface="Symbol"/>
              <a:buChar char=""/>
              <a:tabLst>
                <a:tab pos="570230" algn="l"/>
                <a:tab pos="570865" algn="l"/>
              </a:tabLst>
            </a:pPr>
            <a:r>
              <a:rPr sz="1200" spc="-15" dirty="0">
                <a:latin typeface="Times New Roman"/>
                <a:cs typeface="Times New Roman"/>
              </a:rPr>
              <a:t>Audio</a:t>
            </a:r>
            <a:r>
              <a:rPr sz="1200" spc="35" dirty="0">
                <a:latin typeface="Times New Roman"/>
                <a:cs typeface="Times New Roman"/>
              </a:rPr>
              <a:t> </a:t>
            </a:r>
            <a:r>
              <a:rPr lang="en-US" sz="1200" spc="35" dirty="0">
                <a:latin typeface="Times New Roman"/>
                <a:cs typeface="Times New Roman"/>
              </a:rPr>
              <a:t>  </a:t>
            </a:r>
            <a:r>
              <a:rPr sz="1200" spc="-5" dirty="0">
                <a:latin typeface="Times New Roman"/>
                <a:cs typeface="Times New Roman"/>
              </a:rPr>
              <a:t>Manipulation</a:t>
            </a:r>
            <a:r>
              <a:rPr lang="en-US" sz="1200" spc="-5" dirty="0">
                <a:latin typeface="Times New Roman"/>
                <a:cs typeface="Times New Roman"/>
              </a:rPr>
              <a:t> </a:t>
            </a:r>
            <a:r>
              <a:rPr sz="1200" spc="-5" dirty="0">
                <a:latin typeface="Times New Roman"/>
                <a:cs typeface="Times New Roman"/>
              </a:rPr>
              <a:t>:</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Provides</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a</a:t>
            </a:r>
            <a:r>
              <a:rPr lang="en-US" sz="1200" dirty="0">
                <a:latin typeface="Times New Roman"/>
                <a:cs typeface="Times New Roman"/>
              </a:rPr>
              <a:t>  </a:t>
            </a:r>
            <a:r>
              <a:rPr sz="1200" spc="-5" dirty="0">
                <a:latin typeface="Times New Roman"/>
                <a:cs typeface="Times New Roman"/>
              </a:rPr>
              <a:t>high</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5" dirty="0">
                <a:latin typeface="Times New Roman"/>
                <a:cs typeface="Times New Roman"/>
              </a:rPr>
              <a:t>level</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interface</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for</a:t>
            </a:r>
            <a:r>
              <a:rPr sz="1200" spc="25" dirty="0">
                <a:latin typeface="Times New Roman"/>
                <a:cs typeface="Times New Roman"/>
              </a:rPr>
              <a:t> </a:t>
            </a:r>
            <a:r>
              <a:rPr sz="1200" spc="-10" dirty="0">
                <a:latin typeface="Times New Roman"/>
                <a:cs typeface="Times New Roman"/>
              </a:rPr>
              <a:t>manipulating</a:t>
            </a:r>
            <a:r>
              <a:rPr sz="1200" spc="15" dirty="0">
                <a:latin typeface="Times New Roman"/>
                <a:cs typeface="Times New Roman"/>
              </a:rPr>
              <a:t> </a:t>
            </a:r>
            <a:r>
              <a:rPr sz="1200" spc="-10" dirty="0">
                <a:latin typeface="Times New Roman"/>
                <a:cs typeface="Times New Roman"/>
              </a:rPr>
              <a:t>audio</a:t>
            </a:r>
            <a:r>
              <a:rPr sz="1200" spc="40" dirty="0">
                <a:latin typeface="Times New Roman"/>
                <a:cs typeface="Times New Roman"/>
              </a:rPr>
              <a:t> </a:t>
            </a:r>
            <a:r>
              <a:rPr sz="1200" dirty="0">
                <a:latin typeface="Times New Roman"/>
                <a:cs typeface="Times New Roman"/>
              </a:rPr>
              <a:t>data.</a:t>
            </a:r>
          </a:p>
          <a:p>
            <a:pPr marL="570230" lvl="1" indent="-229235" algn="just">
              <a:lnSpc>
                <a:spcPct val="150000"/>
              </a:lnSpc>
              <a:spcBef>
                <a:spcPts val="720"/>
              </a:spcBef>
              <a:buFont typeface="Symbol"/>
              <a:buChar char=""/>
              <a:tabLst>
                <a:tab pos="570230" algn="l"/>
                <a:tab pos="570865" algn="l"/>
              </a:tabLst>
            </a:pPr>
            <a:r>
              <a:rPr sz="1200" spc="-5" dirty="0">
                <a:latin typeface="Times New Roman"/>
                <a:cs typeface="Times New Roman"/>
              </a:rPr>
              <a:t>Format</a:t>
            </a:r>
            <a:r>
              <a:rPr sz="1200" spc="35" dirty="0">
                <a:latin typeface="Times New Roman"/>
                <a:cs typeface="Times New Roman"/>
              </a:rPr>
              <a:t> </a:t>
            </a:r>
            <a:r>
              <a:rPr sz="1200" spc="-10" dirty="0">
                <a:latin typeface="Times New Roman"/>
                <a:cs typeface="Times New Roman"/>
              </a:rPr>
              <a:t>Conversion:</a:t>
            </a:r>
            <a:r>
              <a:rPr sz="1200" spc="15" dirty="0">
                <a:latin typeface="Times New Roman"/>
                <a:cs typeface="Times New Roman"/>
              </a:rPr>
              <a:t> </a:t>
            </a:r>
            <a:r>
              <a:rPr sz="1200" dirty="0">
                <a:latin typeface="Times New Roman"/>
                <a:cs typeface="Times New Roman"/>
              </a:rPr>
              <a:t>Converts</a:t>
            </a:r>
            <a:r>
              <a:rPr sz="1200" spc="5" dirty="0">
                <a:latin typeface="Times New Roman"/>
                <a:cs typeface="Times New Roman"/>
              </a:rPr>
              <a:t> </a:t>
            </a:r>
            <a:r>
              <a:rPr sz="1200" spc="-5" dirty="0">
                <a:latin typeface="Times New Roman"/>
                <a:cs typeface="Times New Roman"/>
              </a:rPr>
              <a:t>between</a:t>
            </a:r>
            <a:r>
              <a:rPr sz="1200" spc="-15" dirty="0">
                <a:latin typeface="Times New Roman"/>
                <a:cs typeface="Times New Roman"/>
              </a:rPr>
              <a:t> </a:t>
            </a:r>
            <a:r>
              <a:rPr sz="1200" spc="-5" dirty="0">
                <a:latin typeface="Times New Roman"/>
                <a:cs typeface="Times New Roman"/>
              </a:rPr>
              <a:t>different</a:t>
            </a:r>
            <a:r>
              <a:rPr sz="1200" spc="40" dirty="0">
                <a:latin typeface="Times New Roman"/>
                <a:cs typeface="Times New Roman"/>
              </a:rPr>
              <a:t> </a:t>
            </a:r>
            <a:r>
              <a:rPr sz="1200" spc="-10" dirty="0">
                <a:latin typeface="Times New Roman"/>
                <a:cs typeface="Times New Roman"/>
              </a:rPr>
              <a:t>audio</a:t>
            </a:r>
            <a:r>
              <a:rPr sz="1200" spc="35" dirty="0">
                <a:latin typeface="Times New Roman"/>
                <a:cs typeface="Times New Roman"/>
              </a:rPr>
              <a:t> </a:t>
            </a:r>
            <a:r>
              <a:rPr sz="1200" spc="-5" dirty="0">
                <a:latin typeface="Times New Roman"/>
                <a:cs typeface="Times New Roman"/>
              </a:rPr>
              <a:t>formats,</a:t>
            </a:r>
            <a:r>
              <a:rPr sz="1200" spc="25" dirty="0">
                <a:latin typeface="Times New Roman"/>
                <a:cs typeface="Times New Roman"/>
              </a:rPr>
              <a:t> </a:t>
            </a:r>
            <a:r>
              <a:rPr sz="1200" spc="-10" dirty="0">
                <a:latin typeface="Times New Roman"/>
                <a:cs typeface="Times New Roman"/>
              </a:rPr>
              <a:t>allowing</a:t>
            </a:r>
            <a:r>
              <a:rPr sz="1200" spc="10" dirty="0">
                <a:latin typeface="Times New Roman"/>
                <a:cs typeface="Times New Roman"/>
              </a:rPr>
              <a:t> </a:t>
            </a:r>
            <a:r>
              <a:rPr sz="1200" spc="-5" dirty="0">
                <a:latin typeface="Times New Roman"/>
                <a:cs typeface="Times New Roman"/>
              </a:rPr>
              <a:t>seamless</a:t>
            </a:r>
            <a:r>
              <a:rPr sz="1200" spc="25" dirty="0">
                <a:latin typeface="Times New Roman"/>
                <a:cs typeface="Times New Roman"/>
              </a:rPr>
              <a:t> </a:t>
            </a:r>
            <a:r>
              <a:rPr sz="1200" spc="-5" dirty="0">
                <a:latin typeface="Times New Roman"/>
                <a:cs typeface="Times New Roman"/>
              </a:rPr>
              <a:t>integration</a:t>
            </a:r>
            <a:r>
              <a:rPr lang="en-US" sz="1200" dirty="0">
                <a:latin typeface="Times New Roman"/>
                <a:cs typeface="Times New Roman"/>
              </a:rPr>
              <a:t>  </a:t>
            </a:r>
            <a:r>
              <a:rPr sz="1200" spc="-5" dirty="0">
                <a:latin typeface="Times New Roman"/>
                <a:cs typeface="Times New Roman"/>
              </a:rPr>
              <a:t>with</a:t>
            </a:r>
            <a:r>
              <a:rPr sz="1200" spc="-25" dirty="0">
                <a:latin typeface="Times New Roman"/>
                <a:cs typeface="Times New Roman"/>
              </a:rPr>
              <a:t> </a:t>
            </a:r>
            <a:r>
              <a:rPr sz="1200" spc="-5" dirty="0">
                <a:latin typeface="Times New Roman"/>
                <a:cs typeface="Times New Roman"/>
              </a:rPr>
              <a:t>other</a:t>
            </a:r>
            <a:r>
              <a:rPr sz="1200" spc="5" dirty="0">
                <a:latin typeface="Times New Roman"/>
                <a:cs typeface="Times New Roman"/>
              </a:rPr>
              <a:t> </a:t>
            </a:r>
            <a:r>
              <a:rPr sz="1200" spc="-10" dirty="0">
                <a:latin typeface="Times New Roman"/>
                <a:cs typeface="Times New Roman"/>
              </a:rPr>
              <a:t>libraries.</a:t>
            </a:r>
            <a:endParaRPr sz="1200" dirty="0">
              <a:latin typeface="Times New Roman"/>
              <a:cs typeface="Times New Roman"/>
            </a:endParaRPr>
          </a:p>
          <a:p>
            <a:pPr marL="570230" lvl="1" indent="-229235" algn="just">
              <a:lnSpc>
                <a:spcPct val="150000"/>
              </a:lnSpc>
              <a:spcBef>
                <a:spcPts val="700"/>
              </a:spcBef>
              <a:buFont typeface="Symbol"/>
              <a:buChar char=""/>
              <a:tabLst>
                <a:tab pos="570230" algn="l"/>
                <a:tab pos="570865" algn="l"/>
              </a:tabLst>
            </a:pPr>
            <a:r>
              <a:rPr sz="1200" spc="-15" dirty="0">
                <a:latin typeface="Times New Roman"/>
                <a:cs typeface="Times New Roman"/>
              </a:rPr>
              <a:t>Audio</a:t>
            </a:r>
            <a:r>
              <a:rPr sz="1200" spc="40" dirty="0">
                <a:latin typeface="Times New Roman"/>
                <a:cs typeface="Times New Roman"/>
              </a:rPr>
              <a:t> </a:t>
            </a:r>
            <a:r>
              <a:rPr sz="1200" spc="-5" dirty="0">
                <a:latin typeface="Times New Roman"/>
                <a:cs typeface="Times New Roman"/>
              </a:rPr>
              <a:t>Playback</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20" dirty="0">
                <a:latin typeface="Times New Roman"/>
                <a:cs typeface="Times New Roman"/>
              </a:rPr>
              <a:t> </a:t>
            </a:r>
            <a:r>
              <a:rPr sz="1200" spc="-5" dirty="0">
                <a:latin typeface="Times New Roman"/>
                <a:cs typeface="Times New Roman"/>
              </a:rPr>
              <a:t>Facilitates</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playing</a:t>
            </a:r>
            <a:r>
              <a:rPr lang="en-US" sz="1200" spc="-10" dirty="0">
                <a:latin typeface="Times New Roman"/>
                <a:cs typeface="Times New Roman"/>
              </a:rPr>
              <a:t> </a:t>
            </a:r>
            <a:r>
              <a:rPr sz="1200" spc="20" dirty="0">
                <a:latin typeface="Times New Roman"/>
                <a:cs typeface="Times New Roman"/>
              </a:rPr>
              <a:t> </a:t>
            </a:r>
            <a:r>
              <a:rPr sz="1200" spc="-10" dirty="0">
                <a:latin typeface="Times New Roman"/>
                <a:cs typeface="Times New Roman"/>
              </a:rPr>
              <a:t>audio</a:t>
            </a:r>
            <a:r>
              <a:rPr sz="1200" spc="40" dirty="0">
                <a:latin typeface="Times New Roman"/>
                <a:cs typeface="Times New Roman"/>
              </a:rPr>
              <a:t> </a:t>
            </a:r>
            <a:r>
              <a:rPr lang="en-US" sz="1200" spc="40" dirty="0">
                <a:latin typeface="Times New Roman"/>
                <a:cs typeface="Times New Roman"/>
              </a:rPr>
              <a:t> </a:t>
            </a:r>
            <a:r>
              <a:rPr sz="1200" spc="-5" dirty="0">
                <a:latin typeface="Times New Roman"/>
                <a:cs typeface="Times New Roman"/>
              </a:rPr>
              <a:t>directly</a:t>
            </a:r>
            <a:r>
              <a:rPr lang="en-US" sz="1200" spc="-5" dirty="0">
                <a:latin typeface="Times New Roman"/>
                <a:cs typeface="Times New Roman"/>
              </a:rPr>
              <a:t>  </a:t>
            </a:r>
            <a:r>
              <a:rPr sz="1200" spc="-5" dirty="0">
                <a:latin typeface="Times New Roman"/>
                <a:cs typeface="Times New Roman"/>
              </a:rPr>
              <a:t> within</a:t>
            </a:r>
            <a:r>
              <a:rPr lang="en-US" sz="1200" spc="-5" dirty="0">
                <a:latin typeface="Times New Roman"/>
                <a:cs typeface="Times New Roman"/>
              </a:rPr>
              <a:t> </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Python</a:t>
            </a:r>
            <a:r>
              <a:rPr sz="1200" spc="-5" dirty="0">
                <a:latin typeface="Times New Roman"/>
                <a:cs typeface="Times New Roman"/>
              </a:rPr>
              <a:t> environment.</a:t>
            </a:r>
            <a:endParaRPr sz="1200" dirty="0">
              <a:latin typeface="Times New Roman"/>
              <a:cs typeface="Times New Roman"/>
            </a:endParaRPr>
          </a:p>
          <a:p>
            <a:pPr marL="570230" lvl="1" indent="-229235" algn="just">
              <a:lnSpc>
                <a:spcPct val="150000"/>
              </a:lnSpc>
              <a:spcBef>
                <a:spcPts val="720"/>
              </a:spcBef>
              <a:buFont typeface="Symbol"/>
              <a:buChar char=""/>
              <a:tabLst>
                <a:tab pos="570230" algn="l"/>
                <a:tab pos="570865" algn="l"/>
              </a:tabLst>
            </a:pPr>
            <a:r>
              <a:rPr sz="1200" spc="-5" dirty="0">
                <a:latin typeface="Times New Roman"/>
                <a:cs typeface="Times New Roman"/>
              </a:rPr>
              <a:t>Effects</a:t>
            </a:r>
            <a:r>
              <a:rPr sz="1200" spc="5" dirty="0">
                <a:latin typeface="Times New Roman"/>
                <a:cs typeface="Times New Roman"/>
              </a:rPr>
              <a:t> </a:t>
            </a:r>
            <a:r>
              <a:rPr sz="1200" spc="-10" dirty="0">
                <a:latin typeface="Times New Roman"/>
                <a:cs typeface="Times New Roman"/>
              </a:rPr>
              <a:t>and</a:t>
            </a:r>
            <a:r>
              <a:rPr sz="1200" spc="35" dirty="0">
                <a:latin typeface="Times New Roman"/>
                <a:cs typeface="Times New Roman"/>
              </a:rPr>
              <a:t> </a:t>
            </a:r>
            <a:r>
              <a:rPr sz="1200" spc="-10" dirty="0">
                <a:latin typeface="Times New Roman"/>
                <a:cs typeface="Times New Roman"/>
              </a:rPr>
              <a:t>Filters</a:t>
            </a:r>
            <a:r>
              <a:rPr lang="en-US" sz="1200" spc="-10" dirty="0">
                <a:latin typeface="Times New Roman"/>
                <a:cs typeface="Times New Roman"/>
              </a:rPr>
              <a:t> </a:t>
            </a:r>
            <a:r>
              <a:rPr sz="1200" spc="-10" dirty="0">
                <a:latin typeface="Times New Roman"/>
                <a:cs typeface="Times New Roman"/>
              </a:rPr>
              <a:t>:</a:t>
            </a:r>
            <a:r>
              <a:rPr sz="1200" spc="40" dirty="0">
                <a:latin typeface="Times New Roman"/>
                <a:cs typeface="Times New Roman"/>
              </a:rPr>
              <a:t> </a:t>
            </a:r>
            <a:r>
              <a:rPr lang="en-US" sz="1200" spc="40" dirty="0">
                <a:latin typeface="Times New Roman"/>
                <a:cs typeface="Times New Roman"/>
              </a:rPr>
              <a:t> </a:t>
            </a:r>
            <a:r>
              <a:rPr sz="1200" spc="-10" dirty="0">
                <a:latin typeface="Times New Roman"/>
                <a:cs typeface="Times New Roman"/>
              </a:rPr>
              <a:t>Applies</a:t>
            </a:r>
            <a:r>
              <a:rPr sz="1200" spc="25" dirty="0">
                <a:latin typeface="Times New Roman"/>
                <a:cs typeface="Times New Roman"/>
              </a:rPr>
              <a:t> </a:t>
            </a:r>
            <a:r>
              <a:rPr sz="1200" spc="-5" dirty="0">
                <a:latin typeface="Times New Roman"/>
                <a:cs typeface="Times New Roman"/>
              </a:rPr>
              <a:t>various</a:t>
            </a:r>
            <a:r>
              <a:rPr sz="1200" spc="5" dirty="0">
                <a:latin typeface="Times New Roman"/>
                <a:cs typeface="Times New Roman"/>
              </a:rPr>
              <a:t> </a:t>
            </a:r>
            <a:r>
              <a:rPr sz="1200" spc="-5" dirty="0">
                <a:latin typeface="Times New Roman"/>
                <a:cs typeface="Times New Roman"/>
              </a:rPr>
              <a:t>effects</a:t>
            </a:r>
            <a:r>
              <a:rPr lang="en-US" sz="1200" spc="-5" dirty="0">
                <a:latin typeface="Times New Roman"/>
                <a:cs typeface="Times New Roman"/>
              </a:rPr>
              <a:t> </a:t>
            </a:r>
            <a:r>
              <a:rPr sz="1200" spc="5" dirty="0">
                <a:latin typeface="Times New Roman"/>
                <a:cs typeface="Times New Roman"/>
              </a:rPr>
              <a:t> </a:t>
            </a:r>
            <a:r>
              <a:rPr sz="1200" spc="-10" dirty="0">
                <a:latin typeface="Times New Roman"/>
                <a:cs typeface="Times New Roman"/>
              </a:rPr>
              <a:t>and</a:t>
            </a:r>
            <a:r>
              <a:rPr lang="en-US" sz="1200" spc="-10" dirty="0">
                <a:latin typeface="Times New Roman"/>
                <a:cs typeface="Times New Roman"/>
              </a:rPr>
              <a:t> </a:t>
            </a:r>
            <a:r>
              <a:rPr sz="1200" spc="35" dirty="0">
                <a:latin typeface="Times New Roman"/>
                <a:cs typeface="Times New Roman"/>
              </a:rPr>
              <a:t> </a:t>
            </a:r>
            <a:r>
              <a:rPr sz="1200" spc="-5" dirty="0">
                <a:latin typeface="Times New Roman"/>
                <a:cs typeface="Times New Roman"/>
              </a:rPr>
              <a:t>filters</a:t>
            </a:r>
            <a:r>
              <a:rPr sz="1200" spc="5" dirty="0">
                <a:latin typeface="Times New Roman"/>
                <a:cs typeface="Times New Roman"/>
              </a:rPr>
              <a:t> </a:t>
            </a:r>
            <a:r>
              <a:rPr sz="1200" dirty="0">
                <a:latin typeface="Times New Roman"/>
                <a:cs typeface="Times New Roman"/>
              </a:rPr>
              <a:t>to</a:t>
            </a:r>
            <a:r>
              <a:rPr lang="en-US" sz="1200" dirty="0">
                <a:latin typeface="Times New Roman"/>
                <a:cs typeface="Times New Roman"/>
              </a:rPr>
              <a:t> </a:t>
            </a:r>
            <a:r>
              <a:rPr sz="1200" spc="20" dirty="0">
                <a:latin typeface="Times New Roman"/>
                <a:cs typeface="Times New Roman"/>
              </a:rPr>
              <a:t> </a:t>
            </a:r>
            <a:r>
              <a:rPr sz="1200" spc="-5" dirty="0">
                <a:latin typeface="Times New Roman"/>
                <a:cs typeface="Times New Roman"/>
              </a:rPr>
              <a:t>modify</a:t>
            </a:r>
            <a:r>
              <a:rPr sz="1200" spc="-35" dirty="0">
                <a:latin typeface="Times New Roman"/>
                <a:cs typeface="Times New Roman"/>
              </a:rPr>
              <a:t> </a:t>
            </a:r>
            <a:r>
              <a:rPr sz="1200" spc="-10" dirty="0">
                <a:latin typeface="Times New Roman"/>
                <a:cs typeface="Times New Roman"/>
              </a:rPr>
              <a:t>audio</a:t>
            </a:r>
            <a:r>
              <a:rPr sz="1200" spc="35" dirty="0">
                <a:latin typeface="Times New Roman"/>
                <a:cs typeface="Times New Roman"/>
              </a:rPr>
              <a:t> </a:t>
            </a:r>
            <a:r>
              <a:rPr sz="1200" spc="-5" dirty="0">
                <a:latin typeface="Times New Roman"/>
                <a:cs typeface="Times New Roman"/>
              </a:rPr>
              <a:t>characteristics.</a:t>
            </a:r>
            <a:endParaRPr sz="1200" dirty="0">
              <a:latin typeface="Times New Roman"/>
              <a:cs typeface="Times New Roman"/>
            </a:endParaRPr>
          </a:p>
          <a:p>
            <a:pPr lvl="1" algn="just">
              <a:lnSpc>
                <a:spcPct val="150000"/>
              </a:lnSpc>
              <a:buFont typeface="Symbol"/>
              <a:buChar char=""/>
            </a:pPr>
            <a:endParaRPr sz="1400" dirty="0">
              <a:latin typeface="Times New Roman"/>
              <a:cs typeface="Times New Roman"/>
            </a:endParaRPr>
          </a:p>
          <a:p>
            <a:pPr marL="240665" indent="-228600" algn="just">
              <a:lnSpc>
                <a:spcPct val="150000"/>
              </a:lnSpc>
              <a:spcBef>
                <a:spcPts val="1100"/>
              </a:spcBef>
              <a:buAutoNum type="arabicPeriod" startAt="11"/>
              <a:tabLst>
                <a:tab pos="241300" algn="l"/>
              </a:tabLst>
            </a:pPr>
            <a:r>
              <a:rPr sz="1200" b="1" spc="-10" dirty="0">
                <a:latin typeface="Times New Roman"/>
                <a:cs typeface="Times New Roman"/>
              </a:rPr>
              <a:t>librosa:</a:t>
            </a:r>
            <a:endParaRPr sz="1200" dirty="0">
              <a:latin typeface="Times New Roman"/>
              <a:cs typeface="Times New Roman"/>
            </a:endParaRPr>
          </a:p>
          <a:p>
            <a:pPr marL="570230" lvl="1" indent="-229235" algn="just">
              <a:lnSpc>
                <a:spcPct val="150000"/>
              </a:lnSpc>
              <a:spcBef>
                <a:spcPts val="720"/>
              </a:spcBef>
              <a:buFont typeface="Symbol"/>
              <a:buChar char=""/>
              <a:tabLst>
                <a:tab pos="570230" algn="l"/>
                <a:tab pos="570865" algn="l"/>
              </a:tabLst>
            </a:pPr>
            <a:r>
              <a:rPr sz="1200" spc="-15" dirty="0">
                <a:latin typeface="Times New Roman"/>
                <a:cs typeface="Times New Roman"/>
              </a:rPr>
              <a:t>Audio</a:t>
            </a:r>
            <a:r>
              <a:rPr sz="1200" spc="50" dirty="0">
                <a:latin typeface="Times New Roman"/>
                <a:cs typeface="Times New Roman"/>
              </a:rPr>
              <a:t> </a:t>
            </a:r>
            <a:r>
              <a:rPr sz="1200" spc="-10" dirty="0">
                <a:latin typeface="Times New Roman"/>
                <a:cs typeface="Times New Roman"/>
              </a:rPr>
              <a:t>Analysis:</a:t>
            </a:r>
            <a:r>
              <a:rPr sz="1200" spc="35" dirty="0">
                <a:latin typeface="Times New Roman"/>
                <a:cs typeface="Times New Roman"/>
              </a:rPr>
              <a:t> </a:t>
            </a:r>
            <a:r>
              <a:rPr sz="1200" spc="-5" dirty="0">
                <a:latin typeface="Times New Roman"/>
                <a:cs typeface="Times New Roman"/>
              </a:rPr>
              <a:t>Analyzes</a:t>
            </a:r>
            <a:r>
              <a:rPr sz="1200"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data </a:t>
            </a:r>
            <a:r>
              <a:rPr sz="1200" spc="-10" dirty="0">
                <a:latin typeface="Times New Roman"/>
                <a:cs typeface="Times New Roman"/>
              </a:rPr>
              <a:t>for</a:t>
            </a:r>
            <a:r>
              <a:rPr sz="1200" spc="-30" dirty="0">
                <a:latin typeface="Times New Roman"/>
                <a:cs typeface="Times New Roman"/>
              </a:rPr>
              <a:t> </a:t>
            </a:r>
            <a:r>
              <a:rPr sz="1200" dirty="0">
                <a:latin typeface="Times New Roman"/>
                <a:cs typeface="Times New Roman"/>
              </a:rPr>
              <a:t>tasks such</a:t>
            </a:r>
            <a:r>
              <a:rPr sz="1200" spc="-15" dirty="0">
                <a:latin typeface="Times New Roman"/>
                <a:cs typeface="Times New Roman"/>
              </a:rPr>
              <a:t> </a:t>
            </a:r>
            <a:r>
              <a:rPr sz="1200" spc="-5" dirty="0">
                <a:latin typeface="Times New Roman"/>
                <a:cs typeface="Times New Roman"/>
              </a:rPr>
              <a:t>as</a:t>
            </a:r>
            <a:r>
              <a:rPr sz="1200" spc="20" dirty="0">
                <a:latin typeface="Times New Roman"/>
                <a:cs typeface="Times New Roman"/>
              </a:rPr>
              <a:t> </a:t>
            </a:r>
            <a:r>
              <a:rPr sz="1200" dirty="0">
                <a:latin typeface="Times New Roman"/>
                <a:cs typeface="Times New Roman"/>
              </a:rPr>
              <a:t>feature </a:t>
            </a:r>
            <a:r>
              <a:rPr sz="1200" spc="-5" dirty="0">
                <a:latin typeface="Times New Roman"/>
                <a:cs typeface="Times New Roman"/>
              </a:rPr>
              <a:t>extraction</a:t>
            </a:r>
            <a:r>
              <a:rPr sz="1200" spc="-15" dirty="0">
                <a:latin typeface="Times New Roman"/>
                <a:cs typeface="Times New Roman"/>
              </a:rPr>
              <a:t> </a:t>
            </a:r>
            <a:r>
              <a:rPr sz="1200" spc="-10" dirty="0">
                <a:latin typeface="Times New Roman"/>
                <a:cs typeface="Times New Roman"/>
              </a:rPr>
              <a:t>and</a:t>
            </a:r>
            <a:r>
              <a:rPr sz="1200" spc="30" dirty="0">
                <a:latin typeface="Times New Roman"/>
                <a:cs typeface="Times New Roman"/>
              </a:rPr>
              <a:t> </a:t>
            </a:r>
            <a:r>
              <a:rPr sz="1200" spc="-5" dirty="0">
                <a:latin typeface="Times New Roman"/>
                <a:cs typeface="Times New Roman"/>
              </a:rPr>
              <a:t>visualization.</a:t>
            </a:r>
            <a:endParaRPr sz="1200" dirty="0">
              <a:latin typeface="Times New Roman"/>
              <a:cs typeface="Times New Roman"/>
            </a:endParaRPr>
          </a:p>
          <a:p>
            <a:pPr marL="570230" lvl="1" indent="-229235" algn="just">
              <a:lnSpc>
                <a:spcPct val="150000"/>
              </a:lnSpc>
              <a:spcBef>
                <a:spcPts val="700"/>
              </a:spcBef>
              <a:buFont typeface="Symbol"/>
              <a:buChar char=""/>
              <a:tabLst>
                <a:tab pos="570230" algn="l"/>
                <a:tab pos="570865" algn="l"/>
              </a:tabLst>
            </a:pPr>
            <a:r>
              <a:rPr sz="1200" spc="-5" dirty="0">
                <a:latin typeface="Times New Roman"/>
                <a:cs typeface="Times New Roman"/>
              </a:rPr>
              <a:t>Noise</a:t>
            </a:r>
            <a:r>
              <a:rPr lang="en-US" sz="1200" spc="-5" dirty="0">
                <a:latin typeface="Times New Roman"/>
                <a:cs typeface="Times New Roman"/>
              </a:rPr>
              <a:t>  </a:t>
            </a:r>
            <a:r>
              <a:rPr sz="1200" spc="5" dirty="0">
                <a:latin typeface="Times New Roman"/>
                <a:cs typeface="Times New Roman"/>
              </a:rPr>
              <a:t> </a:t>
            </a:r>
            <a:r>
              <a:rPr sz="1200" spc="-5" dirty="0">
                <a:latin typeface="Times New Roman"/>
                <a:cs typeface="Times New Roman"/>
              </a:rPr>
              <a:t>Reduction</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Applies</a:t>
            </a:r>
            <a:r>
              <a:rPr lang="en-US" sz="1200" spc="-5" dirty="0">
                <a:latin typeface="Times New Roman"/>
                <a:cs typeface="Times New Roman"/>
              </a:rPr>
              <a:t>  </a:t>
            </a:r>
            <a:r>
              <a:rPr sz="1200" dirty="0">
                <a:latin typeface="Times New Roman"/>
                <a:cs typeface="Times New Roman"/>
              </a:rPr>
              <a:t> </a:t>
            </a:r>
            <a:r>
              <a:rPr sz="1200" spc="-5" dirty="0">
                <a:latin typeface="Times New Roman"/>
                <a:cs typeface="Times New Roman"/>
              </a:rPr>
              <a:t>algorithms</a:t>
            </a:r>
            <a:r>
              <a:rPr sz="1200" spc="25" dirty="0">
                <a:latin typeface="Times New Roman"/>
                <a:cs typeface="Times New Roman"/>
              </a:rPr>
              <a:t> </a:t>
            </a:r>
            <a:r>
              <a:rPr lang="en-US" sz="1200" spc="25"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reducing</a:t>
            </a:r>
            <a:r>
              <a:rPr lang="en-US" sz="1200" spc="-10" dirty="0">
                <a:latin typeface="Times New Roman"/>
                <a:cs typeface="Times New Roman"/>
              </a:rPr>
              <a:t>  </a:t>
            </a:r>
            <a:r>
              <a:rPr sz="1200" spc="35" dirty="0">
                <a:latin typeface="Times New Roman"/>
                <a:cs typeface="Times New Roman"/>
              </a:rPr>
              <a:t> </a:t>
            </a:r>
            <a:r>
              <a:rPr sz="1200" spc="-5" dirty="0">
                <a:latin typeface="Times New Roman"/>
                <a:cs typeface="Times New Roman"/>
              </a:rPr>
              <a:t>noise</a:t>
            </a:r>
            <a:r>
              <a:rPr lang="en-US" sz="1200" spc="-5" dirty="0">
                <a:latin typeface="Times New Roman"/>
                <a:cs typeface="Times New Roman"/>
              </a:rPr>
              <a:t>  </a:t>
            </a:r>
            <a:r>
              <a:rPr sz="1200" spc="30" dirty="0">
                <a:latin typeface="Times New Roman"/>
                <a:cs typeface="Times New Roman"/>
              </a:rPr>
              <a:t> </a:t>
            </a:r>
            <a:r>
              <a:rPr lang="en-IN" sz="1200" spc="-15" dirty="0">
                <a:latin typeface="Times New Roman"/>
                <a:cs typeface="Times New Roman"/>
              </a:rPr>
              <a:t>I</a:t>
            </a:r>
            <a:r>
              <a:rPr sz="1200" spc="-15" dirty="0">
                <a:latin typeface="Times New Roman"/>
                <a:cs typeface="Times New Roman"/>
              </a:rPr>
              <a:t>n</a:t>
            </a:r>
            <a:r>
              <a:rPr lang="en-US" sz="1200" spc="-15" dirty="0">
                <a:latin typeface="Times New Roman"/>
                <a:cs typeface="Times New Roman"/>
              </a:rPr>
              <a:t>  </a:t>
            </a:r>
            <a:r>
              <a:rPr sz="1200" spc="30" dirty="0">
                <a:latin typeface="Times New Roman"/>
                <a:cs typeface="Times New Roman"/>
              </a:rPr>
              <a:t> </a:t>
            </a:r>
            <a:r>
              <a:rPr sz="1200" spc="-10" dirty="0">
                <a:latin typeface="Times New Roman"/>
                <a:cs typeface="Times New Roman"/>
              </a:rPr>
              <a:t>audio</a:t>
            </a:r>
            <a:r>
              <a:rPr sz="1200" spc="35" dirty="0">
                <a:latin typeface="Times New Roman"/>
                <a:cs typeface="Times New Roman"/>
              </a:rPr>
              <a:t> </a:t>
            </a:r>
            <a:r>
              <a:rPr lang="en-US" sz="1200" spc="35" dirty="0">
                <a:latin typeface="Times New Roman"/>
                <a:cs typeface="Times New Roman"/>
              </a:rPr>
              <a:t>   </a:t>
            </a:r>
            <a:r>
              <a:rPr sz="1200" spc="-10" dirty="0">
                <a:latin typeface="Times New Roman"/>
                <a:cs typeface="Times New Roman"/>
              </a:rPr>
              <a:t>signals.</a:t>
            </a:r>
            <a:endParaRPr sz="1200" dirty="0">
              <a:latin typeface="Times New Roman"/>
              <a:cs typeface="Times New Roman"/>
            </a:endParaRPr>
          </a:p>
          <a:p>
            <a:pPr marL="570230" lvl="1" indent="-229235" algn="just">
              <a:lnSpc>
                <a:spcPct val="150000"/>
              </a:lnSpc>
              <a:spcBef>
                <a:spcPts val="720"/>
              </a:spcBef>
              <a:buFont typeface="Symbol"/>
              <a:buChar char=""/>
              <a:tabLst>
                <a:tab pos="570230" algn="l"/>
                <a:tab pos="570865" algn="l"/>
              </a:tabLst>
            </a:pPr>
            <a:r>
              <a:rPr sz="1200" spc="-5" dirty="0">
                <a:latin typeface="Times New Roman"/>
                <a:cs typeface="Times New Roman"/>
              </a:rPr>
              <a:t>Compatibility</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20" dirty="0">
                <a:latin typeface="Times New Roman"/>
                <a:cs typeface="Times New Roman"/>
              </a:rPr>
              <a:t> </a:t>
            </a:r>
            <a:r>
              <a:rPr sz="1200" dirty="0">
                <a:latin typeface="Times New Roman"/>
                <a:cs typeface="Times New Roman"/>
              </a:rPr>
              <a:t>Integrates</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seamlessly</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other</a:t>
            </a:r>
            <a:r>
              <a:rPr lang="en-US" sz="1200" spc="-5" dirty="0">
                <a:latin typeface="Times New Roman"/>
                <a:cs typeface="Times New Roman"/>
              </a:rPr>
              <a:t> </a:t>
            </a:r>
            <a:r>
              <a:rPr sz="1200" spc="25" dirty="0">
                <a:latin typeface="Times New Roman"/>
                <a:cs typeface="Times New Roman"/>
              </a:rPr>
              <a:t> </a:t>
            </a:r>
            <a:r>
              <a:rPr sz="1200" spc="-10" dirty="0">
                <a:latin typeface="Times New Roman"/>
                <a:cs typeface="Times New Roman"/>
              </a:rPr>
              <a:t>audio</a:t>
            </a:r>
            <a:r>
              <a:rPr sz="1200" spc="40" dirty="0">
                <a:latin typeface="Times New Roman"/>
                <a:cs typeface="Times New Roman"/>
              </a:rPr>
              <a:t> </a:t>
            </a:r>
            <a:r>
              <a:rPr lang="en-US" sz="1200" spc="40" dirty="0">
                <a:latin typeface="Times New Roman"/>
                <a:cs typeface="Times New Roman"/>
              </a:rPr>
              <a:t>  </a:t>
            </a:r>
            <a:r>
              <a:rPr sz="1200" spc="-10" dirty="0">
                <a:latin typeface="Times New Roman"/>
                <a:cs typeface="Times New Roman"/>
              </a:rPr>
              <a:t>processing</a:t>
            </a:r>
            <a:r>
              <a:rPr sz="1200" spc="40" dirty="0">
                <a:latin typeface="Times New Roman"/>
                <a:cs typeface="Times New Roman"/>
              </a:rPr>
              <a:t> </a:t>
            </a:r>
            <a:r>
              <a:rPr lang="en-US" sz="1200" spc="40" dirty="0">
                <a:latin typeface="Times New Roman"/>
                <a:cs typeface="Times New Roman"/>
              </a:rPr>
              <a:t>  </a:t>
            </a:r>
            <a:r>
              <a:rPr sz="1200" spc="-10" dirty="0">
                <a:latin typeface="Times New Roman"/>
                <a:cs typeface="Times New Roman"/>
              </a:rPr>
              <a:t>libraries.</a:t>
            </a:r>
            <a:endParaRPr sz="1200" dirty="0">
              <a:latin typeface="Times New Roman"/>
              <a:cs typeface="Times New Roman"/>
            </a:endParaRPr>
          </a:p>
          <a:p>
            <a:pPr lvl="1" algn="just">
              <a:lnSpc>
                <a:spcPct val="150000"/>
              </a:lnSpc>
              <a:buFont typeface="Symbol"/>
              <a:buChar char=""/>
            </a:pPr>
            <a:endParaRPr sz="1400" dirty="0">
              <a:latin typeface="Times New Roman"/>
              <a:cs typeface="Times New Roman"/>
            </a:endParaRPr>
          </a:p>
          <a:p>
            <a:pPr marL="240665" indent="-228600" algn="just">
              <a:lnSpc>
                <a:spcPct val="150000"/>
              </a:lnSpc>
              <a:spcBef>
                <a:spcPts val="1100"/>
              </a:spcBef>
              <a:buAutoNum type="arabicPeriod" startAt="11"/>
              <a:tabLst>
                <a:tab pos="241300" algn="l"/>
              </a:tabLst>
            </a:pPr>
            <a:r>
              <a:rPr sz="1200" b="1" spc="-5" dirty="0">
                <a:latin typeface="Times New Roman"/>
                <a:cs typeface="Times New Roman"/>
              </a:rPr>
              <a:t>noise</a:t>
            </a:r>
            <a:r>
              <a:rPr sz="1200" b="1" spc="-20" dirty="0">
                <a:latin typeface="Times New Roman"/>
                <a:cs typeface="Times New Roman"/>
              </a:rPr>
              <a:t> </a:t>
            </a:r>
            <a:r>
              <a:rPr sz="1200" b="1" spc="-10" dirty="0">
                <a:latin typeface="Times New Roman"/>
                <a:cs typeface="Times New Roman"/>
              </a:rPr>
              <a:t>reduce:</a:t>
            </a:r>
            <a:endParaRPr sz="1200" dirty="0">
              <a:latin typeface="Times New Roman"/>
              <a:cs typeface="Times New Roman"/>
            </a:endParaRPr>
          </a:p>
          <a:p>
            <a:pPr marL="570230" lvl="1" indent="-229235" algn="just">
              <a:lnSpc>
                <a:spcPct val="150000"/>
              </a:lnSpc>
              <a:spcBef>
                <a:spcPts val="700"/>
              </a:spcBef>
              <a:buFont typeface="Symbol"/>
              <a:buChar char=""/>
              <a:tabLst>
                <a:tab pos="570230" algn="l"/>
                <a:tab pos="570865" algn="l"/>
              </a:tabLst>
            </a:pPr>
            <a:r>
              <a:rPr sz="1200" spc="-5" dirty="0">
                <a:latin typeface="Times New Roman"/>
                <a:cs typeface="Times New Roman"/>
              </a:rPr>
              <a:t>Noise</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Reduction</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Implements</a:t>
            </a:r>
            <a:r>
              <a:rPr lang="en-US" sz="1200" spc="-5" dirty="0">
                <a:latin typeface="Times New Roman"/>
                <a:cs typeface="Times New Roman"/>
              </a:rPr>
              <a:t> </a:t>
            </a:r>
            <a:r>
              <a:rPr sz="1200" spc="10" dirty="0">
                <a:latin typeface="Times New Roman"/>
                <a:cs typeface="Times New Roman"/>
              </a:rPr>
              <a:t> </a:t>
            </a:r>
            <a:r>
              <a:rPr sz="1200" spc="-10" dirty="0">
                <a:latin typeface="Times New Roman"/>
                <a:cs typeface="Times New Roman"/>
              </a:rPr>
              <a:t>algorithms</a:t>
            </a:r>
            <a:r>
              <a:rPr sz="1200" spc="60" dirty="0">
                <a:latin typeface="Times New Roman"/>
                <a:cs typeface="Times New Roman"/>
              </a:rPr>
              <a:t> </a:t>
            </a:r>
            <a:r>
              <a:rPr lang="en-US" sz="1200" spc="60" dirty="0">
                <a:latin typeface="Times New Roman"/>
                <a:cs typeface="Times New Roman"/>
              </a:rPr>
              <a:t> </a:t>
            </a:r>
            <a:r>
              <a:rPr sz="1200" spc="-10" dirty="0">
                <a:latin typeface="Times New Roman"/>
                <a:cs typeface="Times New Roman"/>
              </a:rPr>
              <a:t>for</a:t>
            </a:r>
            <a:r>
              <a:rPr sz="1200" spc="25" dirty="0">
                <a:latin typeface="Times New Roman"/>
                <a:cs typeface="Times New Roman"/>
              </a:rPr>
              <a:t> </a:t>
            </a:r>
            <a:r>
              <a:rPr lang="en-US" sz="1200" spc="25" dirty="0">
                <a:latin typeface="Times New Roman"/>
                <a:cs typeface="Times New Roman"/>
              </a:rPr>
              <a:t>  </a:t>
            </a:r>
            <a:r>
              <a:rPr sz="1200" spc="-5" dirty="0">
                <a:latin typeface="Times New Roman"/>
                <a:cs typeface="Times New Roman"/>
              </a:rPr>
              <a:t>reducing</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noise</a:t>
            </a:r>
            <a:r>
              <a:rPr lang="en-US" sz="1200" spc="-5" dirty="0">
                <a:latin typeface="Times New Roman"/>
                <a:cs typeface="Times New Roman"/>
              </a:rPr>
              <a:t>  </a:t>
            </a:r>
            <a:r>
              <a:rPr sz="1200" spc="40"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35" dirty="0">
                <a:latin typeface="Times New Roman"/>
                <a:cs typeface="Times New Roman"/>
              </a:rPr>
              <a:t> </a:t>
            </a:r>
            <a:r>
              <a:rPr sz="1200" spc="-10" dirty="0">
                <a:latin typeface="Times New Roman"/>
                <a:cs typeface="Times New Roman"/>
              </a:rPr>
              <a:t>signals.</a:t>
            </a:r>
            <a:endParaRPr sz="1200" dirty="0">
              <a:latin typeface="Times New Roman"/>
              <a:cs typeface="Times New Roman"/>
            </a:endParaRPr>
          </a:p>
          <a:p>
            <a:pPr marL="570230" lvl="1" indent="-229235" algn="just">
              <a:lnSpc>
                <a:spcPct val="150000"/>
              </a:lnSpc>
              <a:spcBef>
                <a:spcPts val="720"/>
              </a:spcBef>
              <a:buFont typeface="Symbol"/>
              <a:buChar char=""/>
              <a:tabLst>
                <a:tab pos="570230" algn="l"/>
                <a:tab pos="570865" algn="l"/>
              </a:tabLst>
            </a:pPr>
            <a:r>
              <a:rPr sz="1200" spc="-5" dirty="0">
                <a:latin typeface="Times New Roman"/>
                <a:cs typeface="Times New Roman"/>
              </a:rPr>
              <a:t>Adaptive</a:t>
            </a:r>
            <a:r>
              <a:rPr sz="1200" spc="30" dirty="0">
                <a:latin typeface="Times New Roman"/>
                <a:cs typeface="Times New Roman"/>
              </a:rPr>
              <a:t> </a:t>
            </a:r>
            <a:r>
              <a:rPr sz="1200" spc="-5" dirty="0">
                <a:latin typeface="Times New Roman"/>
                <a:cs typeface="Times New Roman"/>
              </a:rPr>
              <a:t>Filtering</a:t>
            </a:r>
            <a:r>
              <a:rPr lang="en-US" sz="1200" spc="-5" dirty="0">
                <a:latin typeface="Times New Roman"/>
                <a:cs typeface="Times New Roman"/>
              </a:rPr>
              <a:t> </a:t>
            </a:r>
            <a:r>
              <a:rPr sz="1200" spc="-5" dirty="0">
                <a:latin typeface="Times New Roman"/>
                <a:cs typeface="Times New Roman"/>
              </a:rPr>
              <a:t>:</a:t>
            </a:r>
            <a:r>
              <a:rPr lang="en-US" sz="1200" spc="10" dirty="0">
                <a:latin typeface="Times New Roman"/>
                <a:cs typeface="Times New Roman"/>
              </a:rPr>
              <a:t>  </a:t>
            </a:r>
            <a:r>
              <a:rPr sz="1200" dirty="0">
                <a:latin typeface="Times New Roman"/>
                <a:cs typeface="Times New Roman"/>
              </a:rPr>
              <a:t>Adapts</a:t>
            </a:r>
            <a:r>
              <a:rPr lang="en-US" sz="1200" dirty="0">
                <a:latin typeface="Times New Roman"/>
                <a:cs typeface="Times New Roman"/>
              </a:rPr>
              <a:t> </a:t>
            </a:r>
            <a:r>
              <a:rPr sz="1200" spc="-20" dirty="0">
                <a:latin typeface="Times New Roman"/>
                <a:cs typeface="Times New Roman"/>
              </a:rPr>
              <a:t> </a:t>
            </a:r>
            <a:r>
              <a:rPr sz="1200" dirty="0">
                <a:latin typeface="Times New Roman"/>
                <a:cs typeface="Times New Roman"/>
              </a:rPr>
              <a:t>to</a:t>
            </a:r>
            <a:r>
              <a:rPr lang="en-US" sz="1200" dirty="0">
                <a:latin typeface="Times New Roman"/>
                <a:cs typeface="Times New Roman"/>
              </a:rPr>
              <a:t> </a:t>
            </a:r>
            <a:r>
              <a:rPr sz="1200" spc="35" dirty="0">
                <a:latin typeface="Times New Roman"/>
                <a:cs typeface="Times New Roman"/>
              </a:rPr>
              <a:t> </a:t>
            </a:r>
            <a:r>
              <a:rPr sz="1200" spc="-10" dirty="0">
                <a:latin typeface="Times New Roman"/>
                <a:cs typeface="Times New Roman"/>
              </a:rPr>
              <a:t>varying</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noise</a:t>
            </a:r>
            <a:r>
              <a:rPr sz="1200" spc="5" dirty="0">
                <a:latin typeface="Times New Roman"/>
                <a:cs typeface="Times New Roman"/>
              </a:rPr>
              <a:t> </a:t>
            </a:r>
            <a:r>
              <a:rPr sz="1200" spc="-5" dirty="0">
                <a:latin typeface="Times New Roman"/>
                <a:cs typeface="Times New Roman"/>
              </a:rPr>
              <a:t>conditions</a:t>
            </a:r>
            <a:r>
              <a:rPr sz="1200" spc="20" dirty="0">
                <a:latin typeface="Times New Roman"/>
                <a:cs typeface="Times New Roman"/>
              </a:rPr>
              <a:t> </a:t>
            </a:r>
            <a:r>
              <a:rPr lang="en-US" sz="1200" spc="2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10" dirty="0">
                <a:latin typeface="Times New Roman"/>
                <a:cs typeface="Times New Roman"/>
              </a:rPr>
              <a:t>effective</a:t>
            </a:r>
            <a:r>
              <a:rPr sz="1200" spc="5" dirty="0">
                <a:latin typeface="Times New Roman"/>
                <a:cs typeface="Times New Roman"/>
              </a:rPr>
              <a:t> </a:t>
            </a:r>
            <a:r>
              <a:rPr sz="1200" spc="-5" dirty="0">
                <a:latin typeface="Times New Roman"/>
                <a:cs typeface="Times New Roman"/>
              </a:rPr>
              <a:t>noise</a:t>
            </a:r>
            <a:r>
              <a:rPr sz="1200" spc="10" dirty="0">
                <a:latin typeface="Times New Roman"/>
                <a:cs typeface="Times New Roman"/>
              </a:rPr>
              <a:t> </a:t>
            </a:r>
            <a:r>
              <a:rPr sz="1200" spc="-5" dirty="0">
                <a:latin typeface="Times New Roman"/>
                <a:cs typeface="Times New Roman"/>
              </a:rPr>
              <a:t>reduction..</a:t>
            </a:r>
            <a:endParaRPr sz="1200" dirty="0">
              <a:latin typeface="Times New Roman"/>
              <a:cs typeface="Times New Roman"/>
            </a:endParaRPr>
          </a:p>
        </p:txBody>
      </p:sp>
      <p:pic>
        <p:nvPicPr>
          <p:cNvPr id="3" name="object 3"/>
          <p:cNvPicPr/>
          <p:nvPr/>
        </p:nvPicPr>
        <p:blipFill>
          <a:blip r:embed="rId2" cstate="print"/>
          <a:stretch>
            <a:fillRect/>
          </a:stretch>
        </p:blipFill>
        <p:spPr>
          <a:xfrm>
            <a:off x="499363" y="7910801"/>
            <a:ext cx="6911340" cy="1798320"/>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386" y="774700"/>
            <a:ext cx="5541010" cy="197490"/>
          </a:xfrm>
          <a:prstGeom prst="rect">
            <a:avLst/>
          </a:prstGeom>
        </p:spPr>
        <p:txBody>
          <a:bodyPr vert="horz" wrap="square" lIns="0" tIns="12700" rIns="0" bIns="0" rtlCol="0">
            <a:spAutoFit/>
          </a:bodyPr>
          <a:lstStyle/>
          <a:p>
            <a:pPr marL="12700" algn="just">
              <a:lnSpc>
                <a:spcPct val="100000"/>
              </a:lnSpc>
              <a:spcBef>
                <a:spcPts val="100"/>
              </a:spcBef>
            </a:pPr>
            <a:r>
              <a:rPr sz="1200" spc="-5" dirty="0">
                <a:latin typeface="Times New Roman"/>
                <a:cs typeface="Times New Roman"/>
              </a:rPr>
              <a:t>This</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function</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downloads</a:t>
            </a:r>
            <a:r>
              <a:rPr sz="1200" dirty="0">
                <a:latin typeface="Times New Roman"/>
                <a:cs typeface="Times New Roman"/>
              </a:rPr>
              <a:t> </a:t>
            </a:r>
            <a:r>
              <a:rPr lang="en-US" sz="120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lang="en-US" sz="1200" spc="30" dirty="0">
                <a:latin typeface="Times New Roman"/>
                <a:cs typeface="Times New Roman"/>
              </a:rPr>
              <a:t>  </a:t>
            </a:r>
            <a:r>
              <a:rPr sz="1200" dirty="0">
                <a:latin typeface="Times New Roman"/>
                <a:cs typeface="Times New Roman"/>
              </a:rPr>
              <a:t>from</a:t>
            </a:r>
            <a:r>
              <a:rPr lang="en-US" sz="1200" dirty="0">
                <a:latin typeface="Times New Roman"/>
                <a:cs typeface="Times New Roman"/>
              </a:rPr>
              <a:t> </a:t>
            </a:r>
            <a:r>
              <a:rPr sz="1200" spc="-35" dirty="0">
                <a:latin typeface="Times New Roman"/>
                <a:cs typeface="Times New Roman"/>
              </a:rPr>
              <a:t> </a:t>
            </a:r>
            <a:r>
              <a:rPr sz="1200" dirty="0">
                <a:latin typeface="Times New Roman"/>
                <a:cs typeface="Times New Roman"/>
              </a:rPr>
              <a:t>a</a:t>
            </a:r>
            <a:r>
              <a:rPr lang="en-US" sz="1200" dirty="0">
                <a:latin typeface="Times New Roman"/>
                <a:cs typeface="Times New Roman"/>
              </a:rPr>
              <a:t> </a:t>
            </a:r>
            <a:r>
              <a:rPr sz="1200" spc="5" dirty="0">
                <a:latin typeface="Times New Roman"/>
                <a:cs typeface="Times New Roman"/>
              </a:rPr>
              <a:t> </a:t>
            </a:r>
            <a:r>
              <a:rPr sz="1200" dirty="0">
                <a:latin typeface="Times New Roman"/>
                <a:cs typeface="Times New Roman"/>
              </a:rPr>
              <a:t>YouTube</a:t>
            </a:r>
            <a:r>
              <a:rPr lang="en-US" sz="1200" dirty="0">
                <a:latin typeface="Times New Roman"/>
                <a:cs typeface="Times New Roman"/>
              </a:rPr>
              <a:t> </a:t>
            </a:r>
            <a:r>
              <a:rPr sz="1200" spc="5" dirty="0">
                <a:latin typeface="Times New Roman"/>
                <a:cs typeface="Times New Roman"/>
              </a:rPr>
              <a:t> </a:t>
            </a:r>
            <a:r>
              <a:rPr sz="1200" spc="-10" dirty="0">
                <a:latin typeface="Times New Roman"/>
                <a:cs typeface="Times New Roman"/>
              </a:rPr>
              <a:t>video</a:t>
            </a:r>
            <a:r>
              <a:rPr lang="en-US" sz="1200" spc="-10" dirty="0">
                <a:latin typeface="Times New Roman"/>
                <a:cs typeface="Times New Roman"/>
              </a:rPr>
              <a:t> </a:t>
            </a:r>
            <a:r>
              <a:rPr sz="1200" spc="30" dirty="0">
                <a:latin typeface="Times New Roman"/>
                <a:cs typeface="Times New Roman"/>
              </a:rPr>
              <a:t> </a:t>
            </a:r>
            <a:r>
              <a:rPr sz="1200" spc="-10" dirty="0">
                <a:latin typeface="Times New Roman"/>
                <a:cs typeface="Times New Roman"/>
              </a:rPr>
              <a:t>using</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pytube</a:t>
            </a:r>
            <a:r>
              <a:rPr sz="1200" spc="30" dirty="0">
                <a:latin typeface="Times New Roman"/>
                <a:cs typeface="Times New Roman"/>
              </a:rPr>
              <a:t> </a:t>
            </a:r>
            <a:r>
              <a:rPr sz="1200" spc="-10" dirty="0">
                <a:latin typeface="Times New Roman"/>
                <a:cs typeface="Times New Roman"/>
              </a:rPr>
              <a:t>library.</a:t>
            </a:r>
            <a:endParaRPr sz="1200" dirty="0">
              <a:latin typeface="Times New Roman"/>
              <a:cs typeface="Times New Roman"/>
            </a:endParaRPr>
          </a:p>
        </p:txBody>
      </p:sp>
      <p:sp>
        <p:nvSpPr>
          <p:cNvPr id="3" name="object 3"/>
          <p:cNvSpPr txBox="1"/>
          <p:nvPr/>
        </p:nvSpPr>
        <p:spPr>
          <a:xfrm>
            <a:off x="1007110" y="1814622"/>
            <a:ext cx="5448286" cy="1195327"/>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a:tabLst>
                <a:tab pos="168275" algn="l"/>
              </a:tabLst>
            </a:pPr>
            <a:r>
              <a:rPr sz="1200" b="1" spc="-10" dirty="0">
                <a:latin typeface="Times New Roman"/>
                <a:cs typeface="Times New Roman"/>
              </a:rPr>
              <a:t>Input:</a:t>
            </a:r>
            <a:endParaRPr sz="1200" dirty="0">
              <a:latin typeface="Times New Roman"/>
              <a:cs typeface="Times New Roman"/>
            </a:endParaRPr>
          </a:p>
          <a:p>
            <a:pPr algn="just">
              <a:lnSpc>
                <a:spcPct val="150000"/>
              </a:lnSpc>
              <a:spcBef>
                <a:spcPts val="25"/>
              </a:spcBef>
              <a:buFont typeface="Times New Roman"/>
              <a:buAutoNum type="arabicPeriod"/>
            </a:pPr>
            <a:endParaRPr sz="1000" dirty="0">
              <a:latin typeface="Times New Roman"/>
              <a:cs typeface="Times New Roman"/>
            </a:endParaRPr>
          </a:p>
          <a:p>
            <a:pPr marL="469900" lvl="1" indent="-229235" algn="just">
              <a:lnSpc>
                <a:spcPct val="150000"/>
              </a:lnSpc>
              <a:buFont typeface="Symbol"/>
              <a:buChar char=""/>
              <a:tabLst>
                <a:tab pos="469900" algn="l"/>
                <a:tab pos="470534" algn="l"/>
              </a:tabLst>
            </a:pPr>
            <a:r>
              <a:rPr sz="1200" spc="-5" dirty="0">
                <a:latin typeface="Times New Roman"/>
                <a:cs typeface="Times New Roman"/>
              </a:rPr>
              <a:t>video_url:</a:t>
            </a:r>
            <a:r>
              <a:rPr sz="1200" spc="5" dirty="0">
                <a:latin typeface="Times New Roman"/>
                <a:cs typeface="Times New Roman"/>
              </a:rPr>
              <a:t> </a:t>
            </a:r>
            <a:r>
              <a:rPr sz="1200" spc="-10" dirty="0">
                <a:latin typeface="Times New Roman"/>
                <a:cs typeface="Times New Roman"/>
              </a:rPr>
              <a:t>The</a:t>
            </a:r>
            <a:r>
              <a:rPr sz="1200" dirty="0">
                <a:latin typeface="Times New Roman"/>
                <a:cs typeface="Times New Roman"/>
              </a:rPr>
              <a:t> </a:t>
            </a:r>
            <a:r>
              <a:rPr sz="1200" spc="-10" dirty="0">
                <a:latin typeface="Times New Roman"/>
                <a:cs typeface="Times New Roman"/>
              </a:rPr>
              <a:t>URL </a:t>
            </a:r>
            <a:r>
              <a:rPr sz="1200" spc="10" dirty="0">
                <a:latin typeface="Times New Roman"/>
                <a:cs typeface="Times New Roman"/>
              </a:rPr>
              <a:t>of</a:t>
            </a:r>
            <a:r>
              <a:rPr sz="1200" spc="-35" dirty="0">
                <a:latin typeface="Times New Roman"/>
                <a:cs typeface="Times New Roman"/>
              </a:rPr>
              <a:t> </a:t>
            </a:r>
            <a:r>
              <a:rPr sz="1200" dirty="0">
                <a:latin typeface="Times New Roman"/>
                <a:cs typeface="Times New Roman"/>
              </a:rPr>
              <a:t>the YouTube </a:t>
            </a:r>
            <a:r>
              <a:rPr sz="1200" spc="-5" dirty="0">
                <a:latin typeface="Times New Roman"/>
                <a:cs typeface="Times New Roman"/>
              </a:rPr>
              <a:t>video.</a:t>
            </a:r>
            <a:endParaRPr sz="1200" dirty="0">
              <a:latin typeface="Times New Roman"/>
              <a:cs typeface="Times New Roman"/>
            </a:endParaRPr>
          </a:p>
          <a:p>
            <a:pPr marL="469900" lvl="1" indent="-229235" algn="just">
              <a:lnSpc>
                <a:spcPct val="150000"/>
              </a:lnSpc>
              <a:spcBef>
                <a:spcPts val="1180"/>
              </a:spcBef>
              <a:buFont typeface="Symbol"/>
              <a:buChar char=""/>
              <a:tabLst>
                <a:tab pos="469900" algn="l"/>
                <a:tab pos="470534" algn="l"/>
              </a:tabLst>
            </a:pPr>
            <a:r>
              <a:rPr sz="1200" spc="-5" dirty="0" err="1">
                <a:latin typeface="Times New Roman"/>
                <a:cs typeface="Times New Roman"/>
              </a:rPr>
              <a:t>video_directory</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15" dirty="0">
                <a:latin typeface="Times New Roman"/>
                <a:cs typeface="Times New Roman"/>
              </a:rPr>
              <a:t> </a:t>
            </a:r>
            <a:r>
              <a:rPr sz="1200" spc="-1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directory</a:t>
            </a:r>
            <a:r>
              <a:rPr sz="1200" spc="-30" dirty="0">
                <a:latin typeface="Times New Roman"/>
                <a:cs typeface="Times New Roman"/>
              </a:rPr>
              <a:t> </a:t>
            </a:r>
            <a:r>
              <a:rPr lang="en-US" sz="1200" spc="-30" dirty="0">
                <a:latin typeface="Times New Roman"/>
                <a:cs typeface="Times New Roman"/>
              </a:rPr>
              <a:t>  </a:t>
            </a:r>
            <a:r>
              <a:rPr sz="1200" spc="-10" dirty="0">
                <a:latin typeface="Times New Roman"/>
                <a:cs typeface="Times New Roman"/>
              </a:rPr>
              <a:t>where</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5" dirty="0">
                <a:latin typeface="Times New Roman"/>
                <a:cs typeface="Times New Roman"/>
              </a:rPr>
              <a:t> </a:t>
            </a:r>
            <a:r>
              <a:rPr sz="1200" spc="-5" dirty="0">
                <a:latin typeface="Times New Roman"/>
                <a:cs typeface="Times New Roman"/>
              </a:rPr>
              <a:t>downloaded</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video</a:t>
            </a:r>
            <a:r>
              <a:rPr sz="1200" spc="40" dirty="0">
                <a:latin typeface="Times New Roman"/>
                <a:cs typeface="Times New Roman"/>
              </a:rPr>
              <a:t> </a:t>
            </a:r>
            <a:r>
              <a:rPr sz="1200" spc="-10" dirty="0">
                <a:latin typeface="Times New Roman"/>
                <a:cs typeface="Times New Roman"/>
              </a:rPr>
              <a:t>will</a:t>
            </a:r>
            <a:r>
              <a:rPr sz="1200" spc="20" dirty="0">
                <a:latin typeface="Times New Roman"/>
                <a:cs typeface="Times New Roman"/>
              </a:rPr>
              <a:t> </a:t>
            </a:r>
            <a:r>
              <a:rPr sz="1200" spc="-15" dirty="0">
                <a:latin typeface="Times New Roman"/>
                <a:cs typeface="Times New Roman"/>
              </a:rPr>
              <a:t>be</a:t>
            </a:r>
            <a:r>
              <a:rPr sz="1200" spc="10" dirty="0">
                <a:latin typeface="Times New Roman"/>
                <a:cs typeface="Times New Roman"/>
              </a:rPr>
              <a:t> </a:t>
            </a:r>
            <a:r>
              <a:rPr sz="1200" spc="-10" dirty="0">
                <a:latin typeface="Times New Roman"/>
                <a:cs typeface="Times New Roman"/>
              </a:rPr>
              <a:t>saved</a:t>
            </a:r>
            <a:endParaRPr sz="1200" dirty="0">
              <a:latin typeface="Times New Roman"/>
              <a:cs typeface="Times New Roman"/>
            </a:endParaRPr>
          </a:p>
        </p:txBody>
      </p:sp>
      <p:sp>
        <p:nvSpPr>
          <p:cNvPr id="4" name="object 4"/>
          <p:cNvSpPr txBox="1"/>
          <p:nvPr/>
        </p:nvSpPr>
        <p:spPr>
          <a:xfrm>
            <a:off x="914386" y="3190199"/>
            <a:ext cx="5542280" cy="2057102"/>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2"/>
              <a:tabLst>
                <a:tab pos="168275" algn="l"/>
              </a:tabLst>
            </a:pPr>
            <a:r>
              <a:rPr sz="1200" b="1" spc="-10" dirty="0">
                <a:latin typeface="Times New Roman"/>
                <a:cs typeface="Times New Roman"/>
              </a:rPr>
              <a:t>Process:</a:t>
            </a:r>
            <a:endParaRPr sz="1200" dirty="0">
              <a:latin typeface="Times New Roman"/>
              <a:cs typeface="Times New Roman"/>
            </a:endParaRPr>
          </a:p>
          <a:p>
            <a:pPr algn="just">
              <a:lnSpc>
                <a:spcPct val="150000"/>
              </a:lnSpc>
              <a:spcBef>
                <a:spcPts val="25"/>
              </a:spcBef>
              <a:buFont typeface="Times New Roman"/>
              <a:buAutoNum type="arabicPeriod" startAt="2"/>
            </a:pPr>
            <a:endParaRPr sz="1000" dirty="0">
              <a:latin typeface="Times New Roman"/>
              <a:cs typeface="Times New Roman"/>
            </a:endParaRPr>
          </a:p>
          <a:p>
            <a:pPr marL="469900" lvl="1" indent="-229235" algn="just">
              <a:lnSpc>
                <a:spcPct val="150000"/>
              </a:lnSpc>
              <a:buFont typeface="Symbol"/>
              <a:buChar char=""/>
              <a:tabLst>
                <a:tab pos="469900" algn="l"/>
                <a:tab pos="470534" algn="l"/>
              </a:tabLst>
            </a:pPr>
            <a:r>
              <a:rPr sz="1200" dirty="0">
                <a:latin typeface="Times New Roman"/>
                <a:cs typeface="Times New Roman"/>
              </a:rPr>
              <a:t>It</a:t>
            </a:r>
            <a:r>
              <a:rPr sz="1200" spc="10" dirty="0">
                <a:latin typeface="Times New Roman"/>
                <a:cs typeface="Times New Roman"/>
              </a:rPr>
              <a:t> </a:t>
            </a:r>
            <a:r>
              <a:rPr sz="1200" spc="-5" dirty="0">
                <a:latin typeface="Times New Roman"/>
                <a:cs typeface="Times New Roman"/>
              </a:rPr>
              <a:t>creates</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YouTube</a:t>
            </a:r>
            <a:r>
              <a:rPr sz="1200" spc="-20" dirty="0">
                <a:latin typeface="Times New Roman"/>
                <a:cs typeface="Times New Roman"/>
              </a:rPr>
              <a:t> </a:t>
            </a:r>
            <a:r>
              <a:rPr sz="1200" spc="-5" dirty="0">
                <a:latin typeface="Times New Roman"/>
                <a:cs typeface="Times New Roman"/>
              </a:rPr>
              <a:t>object</a:t>
            </a:r>
            <a:r>
              <a:rPr sz="1200" spc="35" dirty="0">
                <a:latin typeface="Times New Roman"/>
                <a:cs typeface="Times New Roman"/>
              </a:rPr>
              <a:t> </a:t>
            </a:r>
            <a:r>
              <a:rPr sz="1200" spc="-5" dirty="0">
                <a:latin typeface="Times New Roman"/>
                <a:cs typeface="Times New Roman"/>
              </a:rPr>
              <a:t>from</a:t>
            </a:r>
            <a:r>
              <a:rPr sz="1200" spc="-3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provided</a:t>
            </a:r>
            <a:r>
              <a:rPr sz="1200" spc="10" dirty="0">
                <a:latin typeface="Times New Roman"/>
                <a:cs typeface="Times New Roman"/>
              </a:rPr>
              <a:t> </a:t>
            </a:r>
            <a:r>
              <a:rPr sz="1200" spc="-5" dirty="0">
                <a:latin typeface="Times New Roman"/>
                <a:cs typeface="Times New Roman"/>
              </a:rPr>
              <a:t>video</a:t>
            </a:r>
            <a:r>
              <a:rPr sz="1200" spc="30" dirty="0">
                <a:latin typeface="Times New Roman"/>
                <a:cs typeface="Times New Roman"/>
              </a:rPr>
              <a:t> </a:t>
            </a:r>
            <a:r>
              <a:rPr sz="1200" spc="-10" dirty="0">
                <a:latin typeface="Times New Roman"/>
                <a:cs typeface="Times New Roman"/>
              </a:rPr>
              <a:t>URL</a:t>
            </a:r>
            <a:r>
              <a:rPr sz="1200" spc="-5" dirty="0">
                <a:latin typeface="Times New Roman"/>
                <a:cs typeface="Times New Roman"/>
              </a:rPr>
              <a:t> </a:t>
            </a:r>
            <a:r>
              <a:rPr sz="1200" spc="-10" dirty="0">
                <a:latin typeface="Times New Roman"/>
                <a:cs typeface="Times New Roman"/>
              </a:rPr>
              <a:t>using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pytube</a:t>
            </a:r>
            <a:r>
              <a:rPr sz="1200" spc="30" dirty="0">
                <a:latin typeface="Times New Roman"/>
                <a:cs typeface="Times New Roman"/>
              </a:rPr>
              <a:t> </a:t>
            </a:r>
            <a:r>
              <a:rPr sz="1200" spc="-10" dirty="0">
                <a:latin typeface="Times New Roman"/>
                <a:cs typeface="Times New Roman"/>
              </a:rPr>
              <a:t>library.</a:t>
            </a:r>
            <a:endParaRPr sz="1200" dirty="0">
              <a:latin typeface="Times New Roman"/>
              <a:cs typeface="Times New Roman"/>
            </a:endParaRPr>
          </a:p>
          <a:p>
            <a:pPr marL="469900" lvl="1" indent="-229235" algn="just">
              <a:lnSpc>
                <a:spcPct val="150000"/>
              </a:lnSpc>
              <a:spcBef>
                <a:spcPts val="1180"/>
              </a:spcBef>
              <a:buFont typeface="Symbol"/>
              <a:buChar char=""/>
              <a:tabLst>
                <a:tab pos="469900" algn="l"/>
                <a:tab pos="470534" algn="l"/>
              </a:tabLst>
            </a:pPr>
            <a:r>
              <a:rPr sz="1200" spc="-5" dirty="0">
                <a:latin typeface="Times New Roman"/>
                <a:cs typeface="Times New Roman"/>
              </a:rPr>
              <a:t>Filters</a:t>
            </a:r>
            <a:r>
              <a:rPr lang="en-US" sz="1200" spc="-5" dirty="0">
                <a:latin typeface="Times New Roman"/>
                <a:cs typeface="Times New Roman"/>
              </a:rPr>
              <a:t> </a:t>
            </a:r>
            <a:r>
              <a:rPr sz="1200" dirty="0">
                <a:latin typeface="Times New Roman"/>
                <a:cs typeface="Times New Roman"/>
              </a:rPr>
              <a:t> the</a:t>
            </a:r>
            <a:r>
              <a:rPr lang="en-US" sz="1200" dirty="0">
                <a:latin typeface="Times New Roman"/>
                <a:cs typeface="Times New Roman"/>
              </a:rPr>
              <a:t> </a:t>
            </a:r>
            <a:r>
              <a:rPr sz="1200" spc="5" dirty="0">
                <a:latin typeface="Times New Roman"/>
                <a:cs typeface="Times New Roman"/>
              </a:rPr>
              <a:t> </a:t>
            </a:r>
            <a:r>
              <a:rPr sz="1200" spc="-5" dirty="0">
                <a:latin typeface="Times New Roman"/>
                <a:cs typeface="Times New Roman"/>
              </a:rPr>
              <a:t>available</a:t>
            </a:r>
            <a:r>
              <a:rPr sz="1200" spc="10" dirty="0">
                <a:latin typeface="Times New Roman"/>
                <a:cs typeface="Times New Roman"/>
              </a:rPr>
              <a:t> </a:t>
            </a:r>
            <a:r>
              <a:rPr sz="1200" spc="-5" dirty="0">
                <a:latin typeface="Times New Roman"/>
                <a:cs typeface="Times New Roman"/>
              </a:rPr>
              <a:t>streams</a:t>
            </a:r>
            <a:r>
              <a:rPr sz="1200" dirty="0">
                <a:latin typeface="Times New Roman"/>
                <a:cs typeface="Times New Roman"/>
              </a:rPr>
              <a:t> </a:t>
            </a:r>
            <a:r>
              <a:rPr sz="1200" spc="10" dirty="0">
                <a:latin typeface="Times New Roman"/>
                <a:cs typeface="Times New Roman"/>
              </a:rPr>
              <a:t>to</a:t>
            </a:r>
            <a:r>
              <a:rPr sz="1200" spc="15" dirty="0">
                <a:latin typeface="Times New Roman"/>
                <a:cs typeface="Times New Roman"/>
              </a:rPr>
              <a:t> </a:t>
            </a:r>
            <a:r>
              <a:rPr sz="1200" spc="-10" dirty="0">
                <a:latin typeface="Times New Roman"/>
                <a:cs typeface="Times New Roman"/>
              </a:rPr>
              <a:t>include</a:t>
            </a:r>
            <a:r>
              <a:rPr sz="1200" spc="5" dirty="0">
                <a:latin typeface="Times New Roman"/>
                <a:cs typeface="Times New Roman"/>
              </a:rPr>
              <a:t> only</a:t>
            </a:r>
            <a:r>
              <a:rPr sz="1200" spc="-3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audio</a:t>
            </a:r>
            <a:r>
              <a:rPr sz="1200" spc="30" dirty="0">
                <a:latin typeface="Times New Roman"/>
                <a:cs typeface="Times New Roman"/>
              </a:rPr>
              <a:t> </a:t>
            </a:r>
            <a:r>
              <a:rPr sz="1200" spc="-10" dirty="0">
                <a:latin typeface="Times New Roman"/>
                <a:cs typeface="Times New Roman"/>
              </a:rPr>
              <a:t>streams</a:t>
            </a:r>
            <a:r>
              <a:rPr sz="1200" spc="5" dirty="0">
                <a:latin typeface="Times New Roman"/>
                <a:cs typeface="Times New Roman"/>
              </a:rPr>
              <a:t> </a:t>
            </a:r>
            <a:r>
              <a:rPr sz="1200" spc="-5" dirty="0">
                <a:latin typeface="Times New Roman"/>
                <a:cs typeface="Times New Roman"/>
              </a:rPr>
              <a:t>(only_audio=True).</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spc="-5" dirty="0">
                <a:latin typeface="Times New Roman"/>
                <a:cs typeface="Times New Roman"/>
              </a:rPr>
              <a:t>Chooses</a:t>
            </a:r>
            <a:r>
              <a:rPr sz="1200" dirty="0">
                <a:latin typeface="Times New Roman"/>
                <a:cs typeface="Times New Roman"/>
              </a:rPr>
              <a:t> </a:t>
            </a:r>
            <a:r>
              <a:rPr lang="en-US" sz="120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5" dirty="0">
                <a:latin typeface="Times New Roman"/>
                <a:cs typeface="Times New Roman"/>
              </a:rPr>
              <a:t>first</a:t>
            </a:r>
            <a:r>
              <a:rPr sz="1200" spc="35" dirty="0">
                <a:latin typeface="Times New Roman"/>
                <a:cs typeface="Times New Roman"/>
              </a:rPr>
              <a:t> </a:t>
            </a:r>
            <a:r>
              <a:rPr lang="en-US" sz="1200" spc="35" dirty="0">
                <a:latin typeface="Times New Roman"/>
                <a:cs typeface="Times New Roman"/>
              </a:rPr>
              <a:t> </a:t>
            </a:r>
            <a:r>
              <a:rPr sz="1200" spc="-10" dirty="0">
                <a:latin typeface="Times New Roman"/>
                <a:cs typeface="Times New Roman"/>
              </a:rPr>
              <a:t>audio</a:t>
            </a:r>
            <a:r>
              <a:rPr sz="1200" spc="35" dirty="0">
                <a:latin typeface="Times New Roman"/>
                <a:cs typeface="Times New Roman"/>
              </a:rPr>
              <a:t> </a:t>
            </a:r>
            <a:r>
              <a:rPr sz="1200" spc="-5" dirty="0">
                <a:latin typeface="Times New Roman"/>
                <a:cs typeface="Times New Roman"/>
              </a:rPr>
              <a:t>stream</a:t>
            </a:r>
            <a:r>
              <a:rPr lang="en-US" sz="1200" spc="-5" dirty="0">
                <a:latin typeface="Times New Roman"/>
                <a:cs typeface="Times New Roman"/>
              </a:rPr>
              <a:t>  </a:t>
            </a:r>
            <a:r>
              <a:rPr sz="1200" spc="-30" dirty="0">
                <a:latin typeface="Times New Roman"/>
                <a:cs typeface="Times New Roman"/>
              </a:rPr>
              <a:t> </a:t>
            </a:r>
            <a:r>
              <a:rPr sz="1200" spc="-5" dirty="0">
                <a:latin typeface="Times New Roman"/>
                <a:cs typeface="Times New Roman"/>
              </a:rPr>
              <a:t>(assuming</a:t>
            </a:r>
            <a:r>
              <a:rPr sz="1200" spc="30" dirty="0">
                <a:latin typeface="Times New Roman"/>
                <a:cs typeface="Times New Roman"/>
              </a:rPr>
              <a:t> </a:t>
            </a:r>
            <a:r>
              <a:rPr sz="1200" spc="-10" dirty="0">
                <a:latin typeface="Times New Roman"/>
                <a:cs typeface="Times New Roman"/>
              </a:rPr>
              <a:t>it's</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best</a:t>
            </a:r>
            <a:r>
              <a:rPr sz="1200" spc="35" dirty="0">
                <a:latin typeface="Times New Roman"/>
                <a:cs typeface="Times New Roman"/>
              </a:rPr>
              <a:t> </a:t>
            </a:r>
            <a:r>
              <a:rPr sz="1200" spc="-10" dirty="0">
                <a:latin typeface="Times New Roman"/>
                <a:cs typeface="Times New Roman"/>
              </a:rPr>
              <a:t>quality)</a:t>
            </a:r>
            <a:r>
              <a:rPr lang="en-US" sz="1200" spc="-10" dirty="0">
                <a:latin typeface="Times New Roman"/>
                <a:cs typeface="Times New Roman"/>
              </a:rPr>
              <a:t> </a:t>
            </a:r>
            <a:r>
              <a:rPr sz="1200" spc="20"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downloads</a:t>
            </a:r>
            <a:r>
              <a:rPr sz="1200" spc="20" dirty="0">
                <a:latin typeface="Times New Roman"/>
                <a:cs typeface="Times New Roman"/>
              </a:rPr>
              <a:t> </a:t>
            </a:r>
            <a:r>
              <a:rPr sz="1200" spc="-10" dirty="0">
                <a:latin typeface="Times New Roman"/>
                <a:cs typeface="Times New Roman"/>
              </a:rPr>
              <a:t>it.</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spc="-10" dirty="0">
                <a:latin typeface="Times New Roman"/>
                <a:cs typeface="Times New Roman"/>
              </a:rPr>
              <a:t>The</a:t>
            </a:r>
            <a:r>
              <a:rPr lang="en-US" sz="1200" spc="-10" dirty="0">
                <a:latin typeface="Times New Roman"/>
                <a:cs typeface="Times New Roman"/>
              </a:rPr>
              <a:t> </a:t>
            </a:r>
            <a:r>
              <a:rPr sz="1200" spc="10" dirty="0">
                <a:latin typeface="Times New Roman"/>
                <a:cs typeface="Times New Roman"/>
              </a:rPr>
              <a:t> </a:t>
            </a:r>
            <a:r>
              <a:rPr sz="1200" spc="-5" dirty="0">
                <a:latin typeface="Times New Roman"/>
                <a:cs typeface="Times New Roman"/>
              </a:rPr>
              <a:t>downloaded</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65" dirty="0">
                <a:latin typeface="Times New Roman"/>
                <a:cs typeface="Times New Roman"/>
              </a:rPr>
              <a:t> </a:t>
            </a:r>
            <a:r>
              <a:rPr sz="1200" spc="-30" dirty="0">
                <a:latin typeface="Times New Roman"/>
                <a:cs typeface="Times New Roman"/>
              </a:rPr>
              <a:t>is</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saved</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spc="-5" dirty="0">
                <a:latin typeface="Times New Roman"/>
                <a:cs typeface="Times New Roman"/>
              </a:rPr>
              <a:t>"vedio.mp4"</a:t>
            </a:r>
            <a:r>
              <a:rPr sz="1200" spc="35" dirty="0">
                <a:latin typeface="Times New Roman"/>
                <a:cs typeface="Times New Roman"/>
              </a:rPr>
              <a:t> </a:t>
            </a:r>
            <a:r>
              <a:rPr sz="1200" spc="-15" dirty="0">
                <a:latin typeface="Times New Roman"/>
                <a:cs typeface="Times New Roman"/>
              </a:rPr>
              <a:t>in</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0" dirty="0">
                <a:latin typeface="Times New Roman"/>
                <a:cs typeface="Times New Roman"/>
              </a:rPr>
              <a:t>specified</a:t>
            </a:r>
            <a:r>
              <a:rPr sz="1200" spc="40" dirty="0">
                <a:latin typeface="Times New Roman"/>
                <a:cs typeface="Times New Roman"/>
              </a:rPr>
              <a:t> </a:t>
            </a:r>
            <a:r>
              <a:rPr sz="1200" spc="-5" dirty="0">
                <a:latin typeface="Times New Roman"/>
                <a:cs typeface="Times New Roman"/>
              </a:rPr>
              <a:t>video_directory.</a:t>
            </a:r>
            <a:endParaRPr sz="1200" dirty="0">
              <a:latin typeface="Times New Roman"/>
              <a:cs typeface="Times New Roman"/>
            </a:endParaRPr>
          </a:p>
        </p:txBody>
      </p:sp>
      <p:sp>
        <p:nvSpPr>
          <p:cNvPr id="5" name="object 5"/>
          <p:cNvSpPr txBox="1"/>
          <p:nvPr/>
        </p:nvSpPr>
        <p:spPr>
          <a:xfrm>
            <a:off x="913116" y="5314061"/>
            <a:ext cx="5542280" cy="2826543"/>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3"/>
              <a:tabLst>
                <a:tab pos="168275" algn="l"/>
              </a:tabLst>
            </a:pPr>
            <a:r>
              <a:rPr sz="1200" b="1" spc="-10" dirty="0">
                <a:latin typeface="Times New Roman"/>
                <a:cs typeface="Times New Roman"/>
              </a:rPr>
              <a:t>Output:</a:t>
            </a:r>
            <a:endParaRPr sz="1200" dirty="0">
              <a:latin typeface="Times New Roman"/>
              <a:cs typeface="Times New Roman"/>
            </a:endParaRPr>
          </a:p>
          <a:p>
            <a:pPr marL="469900" lvl="1" indent="-229235" algn="just">
              <a:lnSpc>
                <a:spcPct val="150000"/>
              </a:lnSpc>
              <a:spcBef>
                <a:spcPts val="1150"/>
              </a:spcBef>
              <a:buFont typeface="Symbol"/>
              <a:buChar char=""/>
              <a:tabLst>
                <a:tab pos="469900" algn="l"/>
                <a:tab pos="470534" algn="l"/>
              </a:tabLst>
            </a:pPr>
            <a:r>
              <a:rPr sz="1200" spc="-5" dirty="0">
                <a:latin typeface="Times New Roman"/>
                <a:cs typeface="Times New Roman"/>
              </a:rPr>
              <a:t>Returns</a:t>
            </a:r>
            <a:r>
              <a:rPr lang="en-US" sz="1200" spc="-5" dirty="0">
                <a:latin typeface="Times New Roman"/>
                <a:cs typeface="Times New Roman"/>
              </a:rPr>
              <a:t>  </a:t>
            </a:r>
            <a:r>
              <a:rPr sz="1200" dirty="0">
                <a:latin typeface="Times New Roman"/>
                <a:cs typeface="Times New Roman"/>
              </a:rPr>
              <a:t> the</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file</a:t>
            </a:r>
            <a:r>
              <a:rPr lang="en-US" sz="1200" spc="-10" dirty="0">
                <a:latin typeface="Times New Roman"/>
                <a:cs typeface="Times New Roman"/>
              </a:rPr>
              <a:t>  </a:t>
            </a:r>
            <a:r>
              <a:rPr sz="1200" spc="5" dirty="0">
                <a:latin typeface="Times New Roman"/>
                <a:cs typeface="Times New Roman"/>
              </a:rPr>
              <a:t> path</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lang="en-US" sz="1200" spc="-3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downloaded</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30" dirty="0">
                <a:latin typeface="Times New Roman"/>
                <a:cs typeface="Times New Roman"/>
              </a:rPr>
              <a:t> </a:t>
            </a:r>
            <a:r>
              <a:rPr sz="1200" spc="-5" dirty="0">
                <a:latin typeface="Times New Roman"/>
                <a:cs typeface="Times New Roman"/>
              </a:rPr>
              <a:t>("vedio.mp4")</a:t>
            </a:r>
            <a:r>
              <a:rPr sz="1200" spc="40" dirty="0">
                <a:latin typeface="Times New Roman"/>
                <a:cs typeface="Times New Roman"/>
              </a:rPr>
              <a:t> </a:t>
            </a:r>
            <a:r>
              <a:rPr sz="1200" spc="-15" dirty="0">
                <a:latin typeface="Times New Roman"/>
                <a:cs typeface="Times New Roman"/>
              </a:rPr>
              <a:t>if</a:t>
            </a:r>
            <a:r>
              <a:rPr sz="1200" spc="-30" dirty="0">
                <a:latin typeface="Times New Roman"/>
                <a:cs typeface="Times New Roman"/>
              </a:rPr>
              <a:t> </a:t>
            </a:r>
            <a:r>
              <a:rPr sz="1200" spc="-5" dirty="0">
                <a:latin typeface="Times New Roman"/>
                <a:cs typeface="Times New Roman"/>
              </a:rPr>
              <a:t>successful.</a:t>
            </a:r>
            <a:endParaRPr sz="1200" dirty="0">
              <a:latin typeface="Times New Roman"/>
              <a:cs typeface="Times New Roman"/>
            </a:endParaRPr>
          </a:p>
          <a:p>
            <a:pPr marL="469900" lvl="1" indent="-229235" algn="just">
              <a:lnSpc>
                <a:spcPct val="150000"/>
              </a:lnSpc>
              <a:spcBef>
                <a:spcPts val="1180"/>
              </a:spcBef>
              <a:buFont typeface="Symbol"/>
              <a:buChar char=""/>
              <a:tabLst>
                <a:tab pos="469900" algn="l"/>
                <a:tab pos="470534" algn="l"/>
              </a:tabLst>
            </a:pPr>
            <a:r>
              <a:rPr sz="1200" dirty="0">
                <a:latin typeface="Times New Roman"/>
                <a:cs typeface="Times New Roman"/>
              </a:rPr>
              <a:t>If</a:t>
            </a:r>
            <a:r>
              <a:rPr sz="1200" spc="-3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spc="5" dirty="0">
                <a:latin typeface="Times New Roman"/>
                <a:cs typeface="Times New Roman"/>
              </a:rPr>
              <a:t>error</a:t>
            </a:r>
            <a:r>
              <a:rPr sz="1200" spc="-30" dirty="0">
                <a:latin typeface="Times New Roman"/>
                <a:cs typeface="Times New Roman"/>
              </a:rPr>
              <a:t> </a:t>
            </a:r>
            <a:r>
              <a:rPr sz="1200" dirty="0">
                <a:latin typeface="Times New Roman"/>
                <a:cs typeface="Times New Roman"/>
              </a:rPr>
              <a:t>occurs </a:t>
            </a:r>
            <a:r>
              <a:rPr sz="1200" spc="-10"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download,</a:t>
            </a:r>
            <a:r>
              <a:rPr sz="1200" spc="20"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spc="-5" dirty="0">
                <a:latin typeface="Times New Roman"/>
                <a:cs typeface="Times New Roman"/>
              </a:rPr>
              <a:t>prints</a:t>
            </a:r>
            <a:r>
              <a:rPr sz="120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dirty="0">
                <a:latin typeface="Times New Roman"/>
                <a:cs typeface="Times New Roman"/>
              </a:rPr>
              <a:t>error</a:t>
            </a:r>
            <a:r>
              <a:rPr sz="1200" spc="15" dirty="0">
                <a:latin typeface="Times New Roman"/>
                <a:cs typeface="Times New Roman"/>
              </a:rPr>
              <a:t> </a:t>
            </a:r>
            <a:r>
              <a:rPr sz="1200" spc="-10" dirty="0">
                <a:latin typeface="Times New Roman"/>
                <a:cs typeface="Times New Roman"/>
              </a:rPr>
              <a:t>message</a:t>
            </a:r>
            <a:r>
              <a:rPr sz="1200" spc="1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returns </a:t>
            </a:r>
            <a:r>
              <a:rPr sz="1200" spc="-5" dirty="0">
                <a:latin typeface="Times New Roman"/>
                <a:cs typeface="Times New Roman"/>
              </a:rPr>
              <a:t>None.</a:t>
            </a:r>
            <a:endParaRPr sz="1200" dirty="0">
              <a:latin typeface="Times New Roman"/>
              <a:cs typeface="Times New Roman"/>
            </a:endParaRPr>
          </a:p>
          <a:p>
            <a:pPr algn="just">
              <a:lnSpc>
                <a:spcPct val="150000"/>
              </a:lnSpc>
            </a:pPr>
            <a:endParaRPr sz="1400" dirty="0">
              <a:latin typeface="Times New Roman"/>
              <a:cs typeface="Times New Roman"/>
            </a:endParaRPr>
          </a:p>
          <a:p>
            <a:pPr algn="just">
              <a:lnSpc>
                <a:spcPct val="150000"/>
              </a:lnSpc>
              <a:spcBef>
                <a:spcPts val="10"/>
              </a:spcBef>
            </a:pPr>
            <a:endParaRPr sz="1200" dirty="0">
              <a:latin typeface="Times New Roman"/>
              <a:cs typeface="Times New Roman"/>
            </a:endParaRPr>
          </a:p>
          <a:p>
            <a:pPr marL="12700" marR="5080" algn="just">
              <a:lnSpc>
                <a:spcPct val="150000"/>
              </a:lnSpc>
            </a:pPr>
            <a:r>
              <a:rPr sz="1200" dirty="0">
                <a:latin typeface="Times New Roman"/>
                <a:cs typeface="Times New Roman"/>
              </a:rPr>
              <a:t>In</a:t>
            </a:r>
            <a:r>
              <a:rPr sz="1200" spc="204" dirty="0">
                <a:latin typeface="Times New Roman"/>
                <a:cs typeface="Times New Roman"/>
              </a:rPr>
              <a:t> </a:t>
            </a:r>
            <a:r>
              <a:rPr sz="1200" spc="-5" dirty="0">
                <a:latin typeface="Times New Roman"/>
                <a:cs typeface="Times New Roman"/>
              </a:rPr>
              <a:t>essence,</a:t>
            </a:r>
            <a:r>
              <a:rPr sz="1200" spc="240" dirty="0">
                <a:latin typeface="Times New Roman"/>
                <a:cs typeface="Times New Roman"/>
              </a:rPr>
              <a:t> </a:t>
            </a:r>
            <a:r>
              <a:rPr sz="1200" dirty="0">
                <a:latin typeface="Times New Roman"/>
                <a:cs typeface="Times New Roman"/>
              </a:rPr>
              <a:t>this</a:t>
            </a:r>
            <a:r>
              <a:rPr sz="1200" spc="245" dirty="0">
                <a:latin typeface="Times New Roman"/>
                <a:cs typeface="Times New Roman"/>
              </a:rPr>
              <a:t> </a:t>
            </a:r>
            <a:r>
              <a:rPr sz="1200" spc="-5" dirty="0">
                <a:latin typeface="Times New Roman"/>
                <a:cs typeface="Times New Roman"/>
              </a:rPr>
              <a:t>function</a:t>
            </a:r>
            <a:r>
              <a:rPr sz="1200" spc="204" dirty="0">
                <a:latin typeface="Times New Roman"/>
                <a:cs typeface="Times New Roman"/>
              </a:rPr>
              <a:t> </a:t>
            </a:r>
            <a:r>
              <a:rPr sz="1200" spc="-5" dirty="0">
                <a:latin typeface="Times New Roman"/>
                <a:cs typeface="Times New Roman"/>
              </a:rPr>
              <a:t>encapsulates</a:t>
            </a:r>
            <a:r>
              <a:rPr sz="1200" spc="225" dirty="0">
                <a:latin typeface="Times New Roman"/>
                <a:cs typeface="Times New Roman"/>
              </a:rPr>
              <a:t> </a:t>
            </a:r>
            <a:r>
              <a:rPr sz="1200" dirty="0">
                <a:latin typeface="Times New Roman"/>
                <a:cs typeface="Times New Roman"/>
              </a:rPr>
              <a:t>the</a:t>
            </a:r>
            <a:r>
              <a:rPr sz="1200" spc="225" dirty="0">
                <a:latin typeface="Times New Roman"/>
                <a:cs typeface="Times New Roman"/>
              </a:rPr>
              <a:t> </a:t>
            </a:r>
            <a:r>
              <a:rPr sz="1200" spc="-5" dirty="0">
                <a:latin typeface="Times New Roman"/>
                <a:cs typeface="Times New Roman"/>
              </a:rPr>
              <a:t>process</a:t>
            </a:r>
            <a:r>
              <a:rPr sz="1200" spc="220" dirty="0">
                <a:latin typeface="Times New Roman"/>
                <a:cs typeface="Times New Roman"/>
              </a:rPr>
              <a:t> </a:t>
            </a:r>
            <a:r>
              <a:rPr sz="1200" spc="10" dirty="0">
                <a:latin typeface="Times New Roman"/>
                <a:cs typeface="Times New Roman"/>
              </a:rPr>
              <a:t>of</a:t>
            </a:r>
            <a:r>
              <a:rPr sz="1200" spc="215" dirty="0">
                <a:latin typeface="Times New Roman"/>
                <a:cs typeface="Times New Roman"/>
              </a:rPr>
              <a:t> </a:t>
            </a:r>
            <a:r>
              <a:rPr sz="1200" spc="-10" dirty="0">
                <a:latin typeface="Times New Roman"/>
                <a:cs typeface="Times New Roman"/>
              </a:rPr>
              <a:t>fetching</a:t>
            </a:r>
            <a:r>
              <a:rPr sz="1200" spc="229" dirty="0">
                <a:latin typeface="Times New Roman"/>
                <a:cs typeface="Times New Roman"/>
              </a:rPr>
              <a:t> </a:t>
            </a:r>
            <a:r>
              <a:rPr sz="1200" dirty="0">
                <a:latin typeface="Times New Roman"/>
                <a:cs typeface="Times New Roman"/>
              </a:rPr>
              <a:t>the</a:t>
            </a:r>
            <a:r>
              <a:rPr sz="1200" spc="229" dirty="0">
                <a:latin typeface="Times New Roman"/>
                <a:cs typeface="Times New Roman"/>
              </a:rPr>
              <a:t> </a:t>
            </a:r>
            <a:r>
              <a:rPr sz="1200" spc="-10" dirty="0">
                <a:latin typeface="Times New Roman"/>
                <a:cs typeface="Times New Roman"/>
              </a:rPr>
              <a:t>audio</a:t>
            </a:r>
            <a:r>
              <a:rPr sz="1200" spc="250" dirty="0">
                <a:latin typeface="Times New Roman"/>
                <a:cs typeface="Times New Roman"/>
              </a:rPr>
              <a:t> </a:t>
            </a:r>
            <a:r>
              <a:rPr sz="1200" spc="-5" dirty="0">
                <a:latin typeface="Times New Roman"/>
                <a:cs typeface="Times New Roman"/>
              </a:rPr>
              <a:t>content</a:t>
            </a:r>
            <a:r>
              <a:rPr sz="1200" spc="254" dirty="0">
                <a:latin typeface="Times New Roman"/>
                <a:cs typeface="Times New Roman"/>
              </a:rPr>
              <a:t> </a:t>
            </a:r>
            <a:r>
              <a:rPr sz="1200" dirty="0">
                <a:latin typeface="Times New Roman"/>
                <a:cs typeface="Times New Roman"/>
              </a:rPr>
              <a:t>from</a:t>
            </a:r>
            <a:r>
              <a:rPr sz="1200" spc="185" dirty="0">
                <a:latin typeface="Times New Roman"/>
                <a:cs typeface="Times New Roman"/>
              </a:rPr>
              <a:t> </a:t>
            </a:r>
            <a:r>
              <a:rPr sz="1200" dirty="0">
                <a:latin typeface="Times New Roman"/>
                <a:cs typeface="Times New Roman"/>
              </a:rPr>
              <a:t>a</a:t>
            </a:r>
            <a:r>
              <a:rPr sz="1200" spc="229" dirty="0">
                <a:latin typeface="Times New Roman"/>
                <a:cs typeface="Times New Roman"/>
              </a:rPr>
              <a:t> </a:t>
            </a:r>
            <a:r>
              <a:rPr sz="1200" dirty="0">
                <a:latin typeface="Times New Roman"/>
                <a:cs typeface="Times New Roman"/>
              </a:rPr>
              <a:t>YouTube</a:t>
            </a:r>
            <a:r>
              <a:rPr sz="1200" spc="225" dirty="0">
                <a:latin typeface="Times New Roman"/>
                <a:cs typeface="Times New Roman"/>
              </a:rPr>
              <a:t> </a:t>
            </a:r>
            <a:r>
              <a:rPr sz="1200" spc="-5" dirty="0">
                <a:latin typeface="Times New Roman"/>
                <a:cs typeface="Times New Roman"/>
              </a:rPr>
              <a:t>video, </a:t>
            </a:r>
            <a:r>
              <a:rPr sz="1200" spc="-285" dirty="0">
                <a:latin typeface="Times New Roman"/>
                <a:cs typeface="Times New Roman"/>
              </a:rPr>
              <a:t> </a:t>
            </a:r>
            <a:r>
              <a:rPr sz="1200" spc="-10" dirty="0">
                <a:latin typeface="Times New Roman"/>
                <a:cs typeface="Times New Roman"/>
              </a:rPr>
              <a:t>making</a:t>
            </a:r>
            <a:r>
              <a:rPr sz="1200" spc="30"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dirty="0">
                <a:latin typeface="Times New Roman"/>
                <a:cs typeface="Times New Roman"/>
              </a:rPr>
              <a:t>ready</a:t>
            </a:r>
            <a:r>
              <a:rPr sz="1200" spc="-15"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10" dirty="0">
                <a:latin typeface="Times New Roman"/>
                <a:cs typeface="Times New Roman"/>
              </a:rPr>
              <a:t>further</a:t>
            </a:r>
            <a:r>
              <a:rPr sz="1200" spc="15" dirty="0">
                <a:latin typeface="Times New Roman"/>
                <a:cs typeface="Times New Roman"/>
              </a:rPr>
              <a:t> </a:t>
            </a:r>
            <a:r>
              <a:rPr sz="1200" spc="-10" dirty="0">
                <a:latin typeface="Times New Roman"/>
                <a:cs typeface="Times New Roman"/>
              </a:rPr>
              <a:t>processing</a:t>
            </a:r>
            <a:r>
              <a:rPr sz="1200" spc="30"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summarization</a:t>
            </a:r>
            <a:r>
              <a:rPr sz="1200" spc="-10" dirty="0">
                <a:latin typeface="Times New Roman"/>
                <a:cs typeface="Times New Roman"/>
              </a:rPr>
              <a:t> pipeline.</a:t>
            </a:r>
            <a:endParaRPr sz="1200" dirty="0">
              <a:latin typeface="Times New Roman"/>
              <a:cs typeface="Times New Roman"/>
            </a:endParaRPr>
          </a:p>
        </p:txBody>
      </p:sp>
      <p:pic>
        <p:nvPicPr>
          <p:cNvPr id="6" name="object 6"/>
          <p:cNvPicPr/>
          <p:nvPr/>
        </p:nvPicPr>
        <p:blipFill>
          <a:blip r:embed="rId2" cstate="print"/>
          <a:stretch>
            <a:fillRect/>
          </a:stretch>
        </p:blipFill>
        <p:spPr>
          <a:xfrm>
            <a:off x="324103" y="8387715"/>
            <a:ext cx="7261859" cy="2305685"/>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24</a:t>
            </a:fld>
            <a:endParaRPr dirty="0"/>
          </a:p>
        </p:txBody>
      </p:sp>
      <p:sp>
        <p:nvSpPr>
          <p:cNvPr id="2" name="object 2"/>
          <p:cNvSpPr txBox="1"/>
          <p:nvPr/>
        </p:nvSpPr>
        <p:spPr>
          <a:xfrm>
            <a:off x="688644" y="1162813"/>
            <a:ext cx="5909006" cy="197490"/>
          </a:xfrm>
          <a:prstGeom prst="rect">
            <a:avLst/>
          </a:prstGeom>
        </p:spPr>
        <p:txBody>
          <a:bodyPr vert="horz" wrap="square" lIns="0" tIns="12700" rIns="0" bIns="0" rtlCol="0">
            <a:spAutoFit/>
          </a:bodyPr>
          <a:lstStyle/>
          <a:p>
            <a:pPr marL="12700" algn="just">
              <a:lnSpc>
                <a:spcPct val="100000"/>
              </a:lnSpc>
              <a:spcBef>
                <a:spcPts val="100"/>
              </a:spcBef>
            </a:pPr>
            <a:r>
              <a:rPr sz="1200" spc="-5" dirty="0">
                <a:latin typeface="Times New Roman"/>
                <a:cs typeface="Times New Roman"/>
              </a:rPr>
              <a:t>This</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function</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converts</a:t>
            </a:r>
            <a:r>
              <a:rPr lang="en-US" sz="1200" dirty="0">
                <a:latin typeface="Times New Roman"/>
                <a:cs typeface="Times New Roman"/>
              </a:rPr>
              <a:t>  </a:t>
            </a:r>
            <a:r>
              <a:rPr sz="120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30" dirty="0">
                <a:latin typeface="Times New Roman"/>
                <a:cs typeface="Times New Roman"/>
              </a:rPr>
              <a:t> </a:t>
            </a:r>
            <a:r>
              <a:rPr sz="1200" spc="-10" dirty="0">
                <a:latin typeface="Times New Roman"/>
                <a:cs typeface="Times New Roman"/>
              </a:rPr>
              <a:t>file</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to</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0" dirty="0">
                <a:latin typeface="Times New Roman"/>
                <a:cs typeface="Times New Roman"/>
              </a:rPr>
              <a:t> </a:t>
            </a:r>
            <a:r>
              <a:rPr sz="1200" spc="-15" dirty="0">
                <a:latin typeface="Times New Roman"/>
                <a:cs typeface="Times New Roman"/>
              </a:rPr>
              <a:t>WAV</a:t>
            </a:r>
            <a:r>
              <a:rPr lang="en-US" sz="1200" spc="-15" dirty="0">
                <a:latin typeface="Times New Roman"/>
                <a:cs typeface="Times New Roman"/>
              </a:rPr>
              <a:t>  </a:t>
            </a:r>
            <a:r>
              <a:rPr sz="1200" spc="30" dirty="0">
                <a:latin typeface="Times New Roman"/>
                <a:cs typeface="Times New Roman"/>
              </a:rPr>
              <a:t> </a:t>
            </a:r>
            <a:r>
              <a:rPr sz="1200" spc="-10" dirty="0">
                <a:latin typeface="Times New Roman"/>
                <a:cs typeface="Times New Roman"/>
              </a:rPr>
              <a:t>format</a:t>
            </a:r>
            <a:r>
              <a:rPr lang="en-US" sz="1200" spc="-10" dirty="0">
                <a:latin typeface="Times New Roman"/>
                <a:cs typeface="Times New Roman"/>
              </a:rPr>
              <a:t>  </a:t>
            </a:r>
            <a:r>
              <a:rPr sz="1200" spc="35" dirty="0">
                <a:latin typeface="Times New Roman"/>
                <a:cs typeface="Times New Roman"/>
              </a:rPr>
              <a:t> </a:t>
            </a:r>
            <a:r>
              <a:rPr sz="1200" spc="-15" dirty="0">
                <a:latin typeface="Times New Roman"/>
                <a:cs typeface="Times New Roman"/>
              </a:rPr>
              <a:t>using</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lang="en-US" sz="1200" spc="30" dirty="0">
                <a:latin typeface="Times New Roman"/>
                <a:cs typeface="Times New Roman"/>
              </a:rPr>
              <a:t>  </a:t>
            </a:r>
            <a:r>
              <a:rPr sz="1200" spc="-10" dirty="0" err="1">
                <a:latin typeface="Times New Roman"/>
                <a:cs typeface="Times New Roman"/>
              </a:rPr>
              <a:t>moviepy</a:t>
            </a:r>
            <a:r>
              <a:rPr lang="en-US" sz="1200" spc="-10" dirty="0">
                <a:latin typeface="Times New Roman"/>
                <a:cs typeface="Times New Roman"/>
              </a:rPr>
              <a:t> </a:t>
            </a:r>
            <a:r>
              <a:rPr sz="1200" spc="10" dirty="0">
                <a:latin typeface="Times New Roman"/>
                <a:cs typeface="Times New Roman"/>
              </a:rPr>
              <a:t> </a:t>
            </a:r>
            <a:r>
              <a:rPr sz="1200" spc="-5" dirty="0">
                <a:latin typeface="Times New Roman"/>
                <a:cs typeface="Times New Roman"/>
              </a:rPr>
              <a:t>library.</a:t>
            </a:r>
            <a:endParaRPr sz="1200" dirty="0">
              <a:latin typeface="Times New Roman"/>
              <a:cs typeface="Times New Roman"/>
            </a:endParaRPr>
          </a:p>
        </p:txBody>
      </p:sp>
      <p:sp>
        <p:nvSpPr>
          <p:cNvPr id="3" name="object 3"/>
          <p:cNvSpPr txBox="1"/>
          <p:nvPr/>
        </p:nvSpPr>
        <p:spPr>
          <a:xfrm>
            <a:off x="688644" y="1925615"/>
            <a:ext cx="5909006" cy="874598"/>
          </a:xfrm>
          <a:prstGeom prst="rect">
            <a:avLst/>
          </a:prstGeom>
        </p:spPr>
        <p:txBody>
          <a:bodyPr vert="horz" wrap="square" lIns="0" tIns="12700" rIns="0" bIns="0" rtlCol="0">
            <a:spAutoFit/>
          </a:bodyPr>
          <a:lstStyle/>
          <a:p>
            <a:pPr marL="167640" indent="-155575" algn="just">
              <a:lnSpc>
                <a:spcPct val="100000"/>
              </a:lnSpc>
              <a:spcBef>
                <a:spcPts val="100"/>
              </a:spcBef>
              <a:buAutoNum type="arabicPeriod"/>
              <a:tabLst>
                <a:tab pos="168275" algn="l"/>
              </a:tabLst>
            </a:pPr>
            <a:r>
              <a:rPr sz="1200" b="1" spc="-10" dirty="0">
                <a:latin typeface="Times New Roman"/>
                <a:cs typeface="Times New Roman"/>
              </a:rPr>
              <a:t>Input:</a:t>
            </a:r>
            <a:endParaRPr sz="1200" dirty="0">
              <a:latin typeface="Times New Roman"/>
              <a:cs typeface="Times New Roman"/>
            </a:endParaRPr>
          </a:p>
          <a:p>
            <a:pPr algn="just">
              <a:lnSpc>
                <a:spcPct val="100000"/>
              </a:lnSpc>
              <a:spcBef>
                <a:spcPts val="25"/>
              </a:spcBef>
              <a:buFont typeface="Times New Roman"/>
              <a:buAutoNum type="arabicPeriod"/>
            </a:pPr>
            <a:endParaRPr sz="1000" dirty="0">
              <a:latin typeface="Times New Roman"/>
              <a:cs typeface="Times New Roman"/>
            </a:endParaRPr>
          </a:p>
          <a:p>
            <a:pPr marL="469900" lvl="1" indent="-229235" algn="just">
              <a:lnSpc>
                <a:spcPct val="100000"/>
              </a:lnSpc>
              <a:buFont typeface="Symbol"/>
              <a:buChar char=""/>
              <a:tabLst>
                <a:tab pos="469900" algn="l"/>
                <a:tab pos="470534" algn="l"/>
              </a:tabLst>
            </a:pPr>
            <a:r>
              <a:rPr lang="en-IN" sz="1200" spc="-5" dirty="0">
                <a:latin typeface="Times New Roman"/>
                <a:cs typeface="Times New Roman"/>
              </a:rPr>
              <a:t>A</a:t>
            </a:r>
            <a:r>
              <a:rPr sz="1200" spc="-5" dirty="0" err="1">
                <a:latin typeface="Times New Roman"/>
                <a:cs typeface="Times New Roman"/>
              </a:rPr>
              <a:t>udio</a:t>
            </a:r>
            <a:r>
              <a:rPr lang="en-US" sz="1200" spc="-5" dirty="0">
                <a:latin typeface="Times New Roman"/>
                <a:cs typeface="Times New Roman"/>
              </a:rPr>
              <a:t> </a:t>
            </a:r>
            <a:r>
              <a:rPr sz="1200" spc="-5" dirty="0">
                <a:latin typeface="Times New Roman"/>
                <a:cs typeface="Times New Roman"/>
              </a:rPr>
              <a:t>_file</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10" dirty="0">
                <a:latin typeface="Times New Roman"/>
                <a:cs typeface="Times New Roman"/>
              </a:rPr>
              <a:t> </a:t>
            </a:r>
            <a:r>
              <a:rPr sz="1200" spc="-10" dirty="0">
                <a:latin typeface="Times New Roman"/>
                <a:cs typeface="Times New Roman"/>
              </a:rPr>
              <a:t>The</a:t>
            </a:r>
            <a:r>
              <a:rPr lang="en-US" sz="1200" spc="-10" dirty="0">
                <a:latin typeface="Times New Roman"/>
                <a:cs typeface="Times New Roman"/>
              </a:rPr>
              <a:t>  </a:t>
            </a:r>
            <a:r>
              <a:rPr sz="1200" spc="5" dirty="0">
                <a:latin typeface="Times New Roman"/>
                <a:cs typeface="Times New Roman"/>
              </a:rPr>
              <a:t> path</a:t>
            </a:r>
            <a:r>
              <a:rPr lang="en-US" sz="1200" spc="5" dirty="0">
                <a:latin typeface="Times New Roman"/>
                <a:cs typeface="Times New Roman"/>
              </a:rPr>
              <a:t> </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to</a:t>
            </a:r>
            <a:r>
              <a:rPr lang="en-US" sz="1200" dirty="0">
                <a:latin typeface="Times New Roman"/>
                <a:cs typeface="Times New Roman"/>
              </a:rPr>
              <a:t>   </a:t>
            </a:r>
            <a:r>
              <a:rPr sz="1200" spc="-1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30" dirty="0">
                <a:latin typeface="Times New Roman"/>
                <a:cs typeface="Times New Roman"/>
              </a:rPr>
              <a:t> </a:t>
            </a:r>
            <a:r>
              <a:rPr sz="1200" spc="-10" dirty="0">
                <a:latin typeface="Times New Roman"/>
                <a:cs typeface="Times New Roman"/>
              </a:rPr>
              <a:t>input</a:t>
            </a:r>
            <a:r>
              <a:rPr lang="en-US" sz="1200" spc="-10" dirty="0">
                <a:latin typeface="Times New Roman"/>
                <a:cs typeface="Times New Roman"/>
              </a:rPr>
              <a:t>   </a:t>
            </a:r>
            <a:r>
              <a:rPr sz="1200" spc="35" dirty="0">
                <a:latin typeface="Times New Roman"/>
                <a:cs typeface="Times New Roman"/>
              </a:rPr>
              <a:t> </a:t>
            </a:r>
            <a:r>
              <a:rPr sz="1200" spc="-15" dirty="0">
                <a:latin typeface="Times New Roman"/>
                <a:cs typeface="Times New Roman"/>
              </a:rPr>
              <a:t>audio</a:t>
            </a:r>
            <a:r>
              <a:rPr sz="1200" spc="30" dirty="0">
                <a:latin typeface="Times New Roman"/>
                <a:cs typeface="Times New Roman"/>
              </a:rPr>
              <a:t> </a:t>
            </a:r>
            <a:r>
              <a:rPr lang="en-US" sz="1200" spc="30" dirty="0">
                <a:latin typeface="Times New Roman"/>
                <a:cs typeface="Times New Roman"/>
              </a:rPr>
              <a:t>  </a:t>
            </a:r>
            <a:r>
              <a:rPr sz="1200" spc="-10" dirty="0">
                <a:latin typeface="Times New Roman"/>
                <a:cs typeface="Times New Roman"/>
              </a:rPr>
              <a:t>file</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that</a:t>
            </a:r>
            <a:r>
              <a:rPr sz="1200" spc="35" dirty="0">
                <a:latin typeface="Times New Roman"/>
                <a:cs typeface="Times New Roman"/>
              </a:rPr>
              <a:t> </a:t>
            </a:r>
            <a:r>
              <a:rPr lang="en-US" sz="1200" spc="35" dirty="0">
                <a:latin typeface="Times New Roman"/>
                <a:cs typeface="Times New Roman"/>
              </a:rPr>
              <a:t>  </a:t>
            </a:r>
            <a:r>
              <a:rPr sz="1200" spc="-5" dirty="0">
                <a:latin typeface="Times New Roman"/>
                <a:cs typeface="Times New Roman"/>
              </a:rPr>
              <a:t>needs</a:t>
            </a:r>
            <a:r>
              <a:rPr lang="en-US" sz="1200" spc="-5" dirty="0">
                <a:latin typeface="Times New Roman"/>
                <a:cs typeface="Times New Roman"/>
              </a:rPr>
              <a:t>  </a:t>
            </a:r>
            <a:r>
              <a:rPr sz="1200" dirty="0">
                <a:latin typeface="Times New Roman"/>
                <a:cs typeface="Times New Roman"/>
              </a:rPr>
              <a:t> to</a:t>
            </a:r>
            <a:r>
              <a:rPr sz="1200" spc="10" dirty="0">
                <a:latin typeface="Times New Roman"/>
                <a:cs typeface="Times New Roman"/>
              </a:rPr>
              <a:t> </a:t>
            </a:r>
            <a:r>
              <a:rPr lang="en-US" sz="1200" spc="10" dirty="0">
                <a:latin typeface="Times New Roman"/>
                <a:cs typeface="Times New Roman"/>
              </a:rPr>
              <a:t>  </a:t>
            </a:r>
            <a:r>
              <a:rPr sz="1200" spc="-15" dirty="0">
                <a:latin typeface="Times New Roman"/>
                <a:cs typeface="Times New Roman"/>
              </a:rPr>
              <a:t>be</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converted.</a:t>
            </a:r>
            <a:endParaRPr sz="1200" dirty="0">
              <a:latin typeface="Times New Roman"/>
              <a:cs typeface="Times New Roman"/>
            </a:endParaRPr>
          </a:p>
          <a:p>
            <a:pPr marL="469900" lvl="1" indent="-229235" algn="just">
              <a:lnSpc>
                <a:spcPct val="100000"/>
              </a:lnSpc>
              <a:spcBef>
                <a:spcPts val="1180"/>
              </a:spcBef>
              <a:buFont typeface="Symbol"/>
              <a:buChar char=""/>
              <a:tabLst>
                <a:tab pos="469900" algn="l"/>
                <a:tab pos="470534" algn="l"/>
              </a:tabLst>
            </a:pPr>
            <a:r>
              <a:rPr sz="1200" spc="-5" dirty="0" err="1">
                <a:latin typeface="Times New Roman"/>
                <a:cs typeface="Times New Roman"/>
              </a:rPr>
              <a:t>video_directory</a:t>
            </a:r>
            <a:r>
              <a:rPr lang="en-US" sz="1200" spc="-5" dirty="0">
                <a:latin typeface="Times New Roman"/>
                <a:cs typeface="Times New Roman"/>
              </a:rPr>
              <a:t> </a:t>
            </a:r>
            <a:r>
              <a:rPr sz="1200" spc="-5" dirty="0">
                <a:latin typeface="Times New Roman"/>
                <a:cs typeface="Times New Roman"/>
              </a:rPr>
              <a:t>:</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The</a:t>
            </a:r>
            <a:r>
              <a:rPr lang="en-US" sz="1200" spc="-10" dirty="0">
                <a:latin typeface="Times New Roman"/>
                <a:cs typeface="Times New Roman"/>
              </a:rPr>
              <a:t>   </a:t>
            </a:r>
            <a:r>
              <a:rPr sz="1200" spc="10" dirty="0">
                <a:latin typeface="Times New Roman"/>
                <a:cs typeface="Times New Roman"/>
              </a:rPr>
              <a:t> </a:t>
            </a:r>
            <a:r>
              <a:rPr sz="1200" dirty="0">
                <a:latin typeface="Times New Roman"/>
                <a:cs typeface="Times New Roman"/>
              </a:rPr>
              <a:t>directory</a:t>
            </a:r>
            <a:r>
              <a:rPr lang="en-US" sz="1200" dirty="0">
                <a:latin typeface="Times New Roman"/>
                <a:cs typeface="Times New Roman"/>
              </a:rPr>
              <a:t> </a:t>
            </a:r>
            <a:r>
              <a:rPr sz="1200" spc="-40" dirty="0">
                <a:latin typeface="Times New Roman"/>
                <a:cs typeface="Times New Roman"/>
              </a:rPr>
              <a:t> </a:t>
            </a:r>
            <a:r>
              <a:rPr sz="1200" spc="-10" dirty="0">
                <a:latin typeface="Times New Roman"/>
                <a:cs typeface="Times New Roman"/>
              </a:rPr>
              <a:t>where</a:t>
            </a:r>
            <a:r>
              <a:rPr lang="en-US" sz="1200" spc="-10" dirty="0">
                <a:latin typeface="Times New Roman"/>
                <a:cs typeface="Times New Roman"/>
              </a:rPr>
              <a:t>  </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converted</a:t>
            </a:r>
            <a:r>
              <a:rPr lang="en-US" sz="1200" spc="-5" dirty="0">
                <a:latin typeface="Times New Roman"/>
                <a:cs typeface="Times New Roman"/>
              </a:rPr>
              <a:t> </a:t>
            </a:r>
            <a:r>
              <a:rPr sz="1200" spc="10"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35" dirty="0">
                <a:latin typeface="Times New Roman"/>
                <a:cs typeface="Times New Roman"/>
              </a:rPr>
              <a:t> </a:t>
            </a:r>
            <a:r>
              <a:rPr sz="1200" spc="-20" dirty="0">
                <a:latin typeface="Times New Roman"/>
                <a:cs typeface="Times New Roman"/>
              </a:rPr>
              <a:t>file</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will</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be</a:t>
            </a:r>
            <a:r>
              <a:rPr lang="en-US" sz="1200" dirty="0">
                <a:latin typeface="Times New Roman"/>
                <a:cs typeface="Times New Roman"/>
              </a:rPr>
              <a:t>    </a:t>
            </a:r>
            <a:r>
              <a:rPr sz="1200" spc="10" dirty="0">
                <a:latin typeface="Times New Roman"/>
                <a:cs typeface="Times New Roman"/>
              </a:rPr>
              <a:t> </a:t>
            </a:r>
            <a:r>
              <a:rPr sz="1200" spc="-5" dirty="0">
                <a:latin typeface="Times New Roman"/>
                <a:cs typeface="Times New Roman"/>
              </a:rPr>
              <a:t>saved.</a:t>
            </a:r>
            <a:endParaRPr sz="1200" dirty="0">
              <a:latin typeface="Times New Roman"/>
              <a:cs typeface="Times New Roman"/>
            </a:endParaRPr>
          </a:p>
        </p:txBody>
      </p:sp>
      <p:sp>
        <p:nvSpPr>
          <p:cNvPr id="4" name="object 4"/>
          <p:cNvSpPr txBox="1"/>
          <p:nvPr/>
        </p:nvSpPr>
        <p:spPr>
          <a:xfrm>
            <a:off x="706086" y="2938152"/>
            <a:ext cx="5909006" cy="1826269"/>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2"/>
              <a:tabLst>
                <a:tab pos="168275" algn="l"/>
              </a:tabLst>
            </a:pPr>
            <a:r>
              <a:rPr sz="1200" b="1" spc="-10" dirty="0">
                <a:latin typeface="Times New Roman"/>
                <a:cs typeface="Times New Roman"/>
              </a:rPr>
              <a:t>Process:</a:t>
            </a:r>
            <a:endParaRPr sz="1200" dirty="0">
              <a:latin typeface="Times New Roman"/>
              <a:cs typeface="Times New Roman"/>
            </a:endParaRPr>
          </a:p>
          <a:p>
            <a:pPr marL="469900" lvl="1" indent="-229235" algn="just">
              <a:lnSpc>
                <a:spcPct val="150000"/>
              </a:lnSpc>
              <a:spcBef>
                <a:spcPts val="1155"/>
              </a:spcBef>
              <a:buFont typeface="Symbol"/>
              <a:buChar char=""/>
              <a:tabLst>
                <a:tab pos="469900" algn="l"/>
                <a:tab pos="470534" algn="l"/>
              </a:tabLst>
            </a:pPr>
            <a:r>
              <a:rPr sz="1200" dirty="0">
                <a:latin typeface="Times New Roman"/>
                <a:cs typeface="Times New Roman"/>
              </a:rPr>
              <a:t>It</a:t>
            </a:r>
            <a:r>
              <a:rPr sz="1200" spc="15" dirty="0">
                <a:latin typeface="Times New Roman"/>
                <a:cs typeface="Times New Roman"/>
              </a:rPr>
              <a:t> </a:t>
            </a:r>
            <a:r>
              <a:rPr sz="1200" spc="-10" dirty="0">
                <a:latin typeface="Times New Roman"/>
                <a:cs typeface="Times New Roman"/>
              </a:rPr>
              <a:t>defines</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output</a:t>
            </a:r>
            <a:r>
              <a:rPr sz="1200" spc="40" dirty="0">
                <a:latin typeface="Times New Roman"/>
                <a:cs typeface="Times New Roman"/>
              </a:rPr>
              <a:t> </a:t>
            </a:r>
            <a:r>
              <a:rPr sz="1200" spc="-5" dirty="0">
                <a:latin typeface="Times New Roman"/>
                <a:cs typeface="Times New Roman"/>
              </a:rPr>
              <a:t>path</a:t>
            </a:r>
            <a:r>
              <a:rPr sz="1200" spc="-10" dirty="0">
                <a:latin typeface="Times New Roman"/>
                <a:cs typeface="Times New Roman"/>
              </a:rPr>
              <a:t> for</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converted</a:t>
            </a:r>
            <a:r>
              <a:rPr sz="1200" spc="15" dirty="0">
                <a:latin typeface="Times New Roman"/>
                <a:cs typeface="Times New Roman"/>
              </a:rPr>
              <a:t> </a:t>
            </a:r>
            <a:r>
              <a:rPr sz="1200" spc="-15" dirty="0">
                <a:latin typeface="Times New Roman"/>
                <a:cs typeface="Times New Roman"/>
              </a:rPr>
              <a:t>audio</a:t>
            </a:r>
            <a:r>
              <a:rPr sz="1200" spc="35" dirty="0">
                <a:latin typeface="Times New Roman"/>
                <a:cs typeface="Times New Roman"/>
              </a:rPr>
              <a:t> </a:t>
            </a:r>
            <a:r>
              <a:rPr sz="1200" spc="-10" dirty="0">
                <a:latin typeface="Times New Roman"/>
                <a:cs typeface="Times New Roman"/>
              </a:rPr>
              <a:t>file</a:t>
            </a:r>
            <a:r>
              <a:rPr sz="1200" spc="10" dirty="0">
                <a:latin typeface="Times New Roman"/>
                <a:cs typeface="Times New Roman"/>
              </a:rPr>
              <a:t> </a:t>
            </a:r>
            <a:r>
              <a:rPr sz="1200" spc="-5" dirty="0">
                <a:latin typeface="Times New Roman"/>
                <a:cs typeface="Times New Roman"/>
              </a:rPr>
              <a:t>as</a:t>
            </a:r>
            <a:r>
              <a:rPr sz="1200" spc="10" dirty="0">
                <a:latin typeface="Times New Roman"/>
                <a:cs typeface="Times New Roman"/>
              </a:rPr>
              <a:t> </a:t>
            </a:r>
            <a:r>
              <a:rPr sz="1200" spc="-5" dirty="0">
                <a:latin typeface="Times New Roman"/>
                <a:cs typeface="Times New Roman"/>
              </a:rPr>
              <a:t>"audio.wav"</a:t>
            </a:r>
            <a:r>
              <a:rPr sz="1200" spc="30"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specified</a:t>
            </a:r>
            <a:r>
              <a:rPr sz="1200" spc="35" dirty="0">
                <a:latin typeface="Times New Roman"/>
                <a:cs typeface="Times New Roman"/>
              </a:rPr>
              <a:t> </a:t>
            </a:r>
            <a:r>
              <a:rPr sz="1200" spc="-5" dirty="0">
                <a:latin typeface="Times New Roman"/>
                <a:cs typeface="Times New Roman"/>
              </a:rPr>
              <a:t>video_directory.</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spc="-5" dirty="0">
                <a:latin typeface="Times New Roman"/>
                <a:cs typeface="Times New Roman"/>
              </a:rPr>
              <a:t>Utilizes</a:t>
            </a:r>
            <a:r>
              <a:rPr lang="en-US" sz="1200" spc="-5" dirty="0">
                <a:latin typeface="Times New Roman"/>
                <a:cs typeface="Times New Roman"/>
              </a:rPr>
              <a:t>  </a:t>
            </a:r>
            <a:r>
              <a:rPr sz="1200" spc="20" dirty="0">
                <a:latin typeface="Times New Roman"/>
                <a:cs typeface="Times New Roman"/>
              </a:rPr>
              <a:t> </a:t>
            </a:r>
            <a:r>
              <a:rPr sz="1200" spc="-5" dirty="0" err="1">
                <a:latin typeface="Times New Roman"/>
                <a:cs typeface="Times New Roman"/>
              </a:rPr>
              <a:t>moviepy'sAudioFileClip</a:t>
            </a:r>
            <a:r>
              <a:rPr lang="en-US" sz="1200" spc="-5" dirty="0">
                <a:latin typeface="Times New Roman"/>
                <a:cs typeface="Times New Roman"/>
              </a:rPr>
              <a:t>  </a:t>
            </a:r>
            <a:r>
              <a:rPr sz="1200" spc="10" dirty="0">
                <a:latin typeface="Times New Roman"/>
                <a:cs typeface="Times New Roman"/>
              </a:rPr>
              <a:t> to</a:t>
            </a:r>
            <a:r>
              <a:rPr lang="en-US" sz="1200" spc="10" dirty="0">
                <a:latin typeface="Times New Roman"/>
                <a:cs typeface="Times New Roman"/>
              </a:rPr>
              <a:t>  </a:t>
            </a:r>
            <a:r>
              <a:rPr sz="1200" spc="10" dirty="0">
                <a:latin typeface="Times New Roman"/>
                <a:cs typeface="Times New Roman"/>
              </a:rPr>
              <a:t> </a:t>
            </a:r>
            <a:r>
              <a:rPr sz="1200" spc="-5" dirty="0">
                <a:latin typeface="Times New Roman"/>
                <a:cs typeface="Times New Roman"/>
              </a:rPr>
              <a:t>create</a:t>
            </a:r>
            <a:r>
              <a:rPr lang="en-US" sz="1200" spc="-5" dirty="0">
                <a:latin typeface="Times New Roman"/>
                <a:cs typeface="Times New Roman"/>
              </a:rPr>
              <a:t> </a:t>
            </a:r>
            <a:r>
              <a:rPr sz="1200" spc="5" dirty="0">
                <a:latin typeface="Times New Roman"/>
                <a:cs typeface="Times New Roman"/>
              </a:rPr>
              <a:t> </a:t>
            </a:r>
            <a:r>
              <a:rPr sz="1200" spc="-5" dirty="0">
                <a:latin typeface="Times New Roman"/>
                <a:cs typeface="Times New Roman"/>
              </a:rPr>
              <a:t>an</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audio</a:t>
            </a:r>
            <a:r>
              <a:rPr lang="en-US" sz="1200" spc="-5" dirty="0">
                <a:latin typeface="Times New Roman"/>
                <a:cs typeface="Times New Roman"/>
              </a:rPr>
              <a:t> </a:t>
            </a:r>
            <a:r>
              <a:rPr sz="1200" spc="10" dirty="0">
                <a:latin typeface="Times New Roman"/>
                <a:cs typeface="Times New Roman"/>
              </a:rPr>
              <a:t> </a:t>
            </a:r>
            <a:r>
              <a:rPr sz="1200" spc="-15" dirty="0">
                <a:latin typeface="Times New Roman"/>
                <a:cs typeface="Times New Roman"/>
              </a:rPr>
              <a:t>clip</a:t>
            </a:r>
            <a:r>
              <a:rPr sz="1200" spc="35" dirty="0">
                <a:latin typeface="Times New Roman"/>
                <a:cs typeface="Times New Roman"/>
              </a:rPr>
              <a:t> </a:t>
            </a:r>
            <a:r>
              <a:rPr lang="en-US" sz="1200" spc="35" dirty="0">
                <a:latin typeface="Times New Roman"/>
                <a:cs typeface="Times New Roman"/>
              </a:rPr>
              <a:t> </a:t>
            </a:r>
            <a:r>
              <a:rPr sz="1200" dirty="0">
                <a:latin typeface="Times New Roman"/>
                <a:cs typeface="Times New Roman"/>
              </a:rPr>
              <a:t>from</a:t>
            </a:r>
            <a:r>
              <a:rPr lang="en-US" sz="1200" dirty="0">
                <a:latin typeface="Times New Roman"/>
                <a:cs typeface="Times New Roman"/>
              </a:rPr>
              <a:t> </a:t>
            </a:r>
            <a:r>
              <a:rPr sz="1200" spc="-3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30" dirty="0">
                <a:latin typeface="Times New Roman"/>
                <a:cs typeface="Times New Roman"/>
              </a:rPr>
              <a:t> </a:t>
            </a:r>
            <a:r>
              <a:rPr sz="1200" spc="-10" dirty="0">
                <a:latin typeface="Times New Roman"/>
                <a:cs typeface="Times New Roman"/>
              </a:rPr>
              <a:t>input</a:t>
            </a:r>
            <a:r>
              <a:rPr sz="1200" spc="3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15" dirty="0">
                <a:latin typeface="Times New Roman"/>
                <a:cs typeface="Times New Roman"/>
              </a:rPr>
              <a:t>file.</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spc="-5" dirty="0">
                <a:latin typeface="Times New Roman"/>
                <a:cs typeface="Times New Roman"/>
              </a:rPr>
              <a:t>Writes</a:t>
            </a:r>
            <a:r>
              <a:rPr sz="1200" dirty="0">
                <a:latin typeface="Times New Roman"/>
                <a:cs typeface="Times New Roman"/>
              </a:rPr>
              <a:t> </a:t>
            </a:r>
            <a:r>
              <a:rPr lang="en-US" sz="120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lang="en-US" sz="1200" spc="30" dirty="0">
                <a:latin typeface="Times New Roman"/>
                <a:cs typeface="Times New Roman"/>
              </a:rPr>
              <a:t> </a:t>
            </a:r>
            <a:r>
              <a:rPr sz="1200" spc="-10" dirty="0">
                <a:latin typeface="Times New Roman"/>
                <a:cs typeface="Times New Roman"/>
              </a:rPr>
              <a:t>clip</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to</a:t>
            </a:r>
            <a:r>
              <a:rPr lang="en-US" sz="1200" dirty="0">
                <a:latin typeface="Times New Roman"/>
                <a:cs typeface="Times New Roman"/>
              </a:rPr>
              <a:t>  </a:t>
            </a:r>
            <a:r>
              <a:rPr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5" dirty="0">
                <a:latin typeface="Times New Roman"/>
                <a:cs typeface="Times New Roman"/>
              </a:rPr>
              <a:t> </a:t>
            </a:r>
            <a:r>
              <a:rPr sz="1200" spc="-15" dirty="0">
                <a:latin typeface="Times New Roman"/>
                <a:cs typeface="Times New Roman"/>
              </a:rPr>
              <a:t>WAV</a:t>
            </a:r>
            <a:r>
              <a:rPr sz="1200" spc="30" dirty="0">
                <a:latin typeface="Times New Roman"/>
                <a:cs typeface="Times New Roman"/>
              </a:rPr>
              <a:t> </a:t>
            </a:r>
            <a:r>
              <a:rPr lang="en-US" sz="1200" spc="30" dirty="0">
                <a:latin typeface="Times New Roman"/>
                <a:cs typeface="Times New Roman"/>
              </a:rPr>
              <a:t> </a:t>
            </a:r>
            <a:r>
              <a:rPr sz="1200" spc="-10" dirty="0">
                <a:latin typeface="Times New Roman"/>
                <a:cs typeface="Times New Roman"/>
              </a:rPr>
              <a:t>format</a:t>
            </a:r>
            <a:r>
              <a:rPr sz="1200" spc="40" dirty="0">
                <a:latin typeface="Times New Roman"/>
                <a:cs typeface="Times New Roman"/>
              </a:rPr>
              <a:t> </a:t>
            </a:r>
            <a:r>
              <a:rPr lang="en-US" sz="1200" spc="40" dirty="0">
                <a:latin typeface="Times New Roman"/>
                <a:cs typeface="Times New Roman"/>
              </a:rPr>
              <a:t>  </a:t>
            </a:r>
            <a:r>
              <a:rPr sz="1200" spc="-20" dirty="0">
                <a:latin typeface="Times New Roman"/>
                <a:cs typeface="Times New Roman"/>
              </a:rPr>
              <a:t>file</a:t>
            </a:r>
            <a:r>
              <a:rPr sz="1200" spc="30" dirty="0">
                <a:latin typeface="Times New Roman"/>
                <a:cs typeface="Times New Roman"/>
              </a:rPr>
              <a:t> </a:t>
            </a:r>
            <a:r>
              <a:rPr lang="en-US" sz="1200" spc="30" dirty="0">
                <a:latin typeface="Times New Roman"/>
                <a:cs typeface="Times New Roman"/>
              </a:rPr>
              <a:t>  </a:t>
            </a:r>
            <a:r>
              <a:rPr sz="1200" spc="-5" dirty="0">
                <a:latin typeface="Times New Roman"/>
                <a:cs typeface="Times New Roman"/>
              </a:rPr>
              <a:t>specified</a:t>
            </a:r>
            <a:r>
              <a:rPr sz="1200" spc="30" dirty="0">
                <a:latin typeface="Times New Roman"/>
                <a:cs typeface="Times New Roman"/>
              </a:rPr>
              <a:t> </a:t>
            </a:r>
            <a:r>
              <a:rPr lang="en-US" sz="1200" spc="30" dirty="0">
                <a:latin typeface="Times New Roman"/>
                <a:cs typeface="Times New Roman"/>
              </a:rPr>
              <a:t>  </a:t>
            </a:r>
            <a:r>
              <a:rPr sz="1200" spc="-15" dirty="0">
                <a:latin typeface="Times New Roman"/>
                <a:cs typeface="Times New Roman"/>
              </a:rPr>
              <a:t>in </a:t>
            </a:r>
            <a:r>
              <a:rPr lang="en-US"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output</a:t>
            </a:r>
            <a:r>
              <a:rPr lang="en-US" sz="1200" spc="-5" dirty="0">
                <a:latin typeface="Times New Roman"/>
                <a:cs typeface="Times New Roman"/>
              </a:rPr>
              <a:t>   </a:t>
            </a:r>
            <a:r>
              <a:rPr sz="1200" spc="10" dirty="0">
                <a:latin typeface="Times New Roman"/>
                <a:cs typeface="Times New Roman"/>
              </a:rPr>
              <a:t> </a:t>
            </a:r>
            <a:r>
              <a:rPr sz="1200" spc="-5" dirty="0">
                <a:latin typeface="Times New Roman"/>
                <a:cs typeface="Times New Roman"/>
              </a:rPr>
              <a:t>path.</a:t>
            </a:r>
            <a:endParaRPr sz="1200" dirty="0">
              <a:latin typeface="Times New Roman"/>
              <a:cs typeface="Times New Roman"/>
            </a:endParaRPr>
          </a:p>
        </p:txBody>
      </p:sp>
      <p:sp>
        <p:nvSpPr>
          <p:cNvPr id="5" name="object 5"/>
          <p:cNvSpPr txBox="1"/>
          <p:nvPr/>
        </p:nvSpPr>
        <p:spPr>
          <a:xfrm>
            <a:off x="577850" y="4886053"/>
            <a:ext cx="6037242" cy="2272545"/>
          </a:xfrm>
          <a:prstGeom prst="rect">
            <a:avLst/>
          </a:prstGeom>
        </p:spPr>
        <p:txBody>
          <a:bodyPr vert="horz" wrap="square" lIns="0" tIns="12700" rIns="0" bIns="0" rtlCol="0">
            <a:spAutoFit/>
          </a:bodyPr>
          <a:lstStyle/>
          <a:p>
            <a:pPr marL="280670" indent="-153035" algn="just">
              <a:lnSpc>
                <a:spcPct val="150000"/>
              </a:lnSpc>
              <a:spcBef>
                <a:spcPts val="100"/>
              </a:spcBef>
              <a:buAutoNum type="arabicPeriod" startAt="3"/>
              <a:tabLst>
                <a:tab pos="281305" algn="l"/>
              </a:tabLst>
            </a:pPr>
            <a:r>
              <a:rPr sz="1200" b="1" spc="-5" dirty="0">
                <a:latin typeface="Times New Roman"/>
                <a:cs typeface="Times New Roman"/>
              </a:rPr>
              <a:t>Output:</a:t>
            </a:r>
            <a:endParaRPr sz="1200" dirty="0">
              <a:latin typeface="Times New Roman"/>
              <a:cs typeface="Times New Roman"/>
            </a:endParaRPr>
          </a:p>
          <a:p>
            <a:pPr marL="683260" lvl="1" indent="-229235" algn="just">
              <a:lnSpc>
                <a:spcPct val="150000"/>
              </a:lnSpc>
              <a:spcBef>
                <a:spcPts val="1150"/>
              </a:spcBef>
              <a:buFont typeface="Symbol"/>
              <a:buChar char=""/>
              <a:tabLst>
                <a:tab pos="683260" algn="l"/>
                <a:tab pos="683895" algn="l"/>
              </a:tabLst>
            </a:pPr>
            <a:r>
              <a:rPr sz="1200" spc="-5" dirty="0">
                <a:latin typeface="Times New Roman"/>
                <a:cs typeface="Times New Roman"/>
              </a:rPr>
              <a:t>Returns</a:t>
            </a:r>
            <a:r>
              <a:rPr lang="en-US" sz="1200" spc="-5" dirty="0">
                <a:latin typeface="Times New Roman"/>
                <a:cs typeface="Times New Roman"/>
              </a:rPr>
              <a:t> </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0" dirty="0">
                <a:latin typeface="Times New Roman"/>
                <a:cs typeface="Times New Roman"/>
              </a:rPr>
              <a:t>file</a:t>
            </a:r>
            <a:r>
              <a:rPr sz="1200" spc="15" dirty="0">
                <a:latin typeface="Times New Roman"/>
                <a:cs typeface="Times New Roman"/>
              </a:rPr>
              <a:t> </a:t>
            </a:r>
            <a:r>
              <a:rPr sz="1200" spc="5" dirty="0">
                <a:latin typeface="Times New Roman"/>
                <a:cs typeface="Times New Roman"/>
              </a:rPr>
              <a:t>path</a:t>
            </a:r>
            <a:r>
              <a:rPr sz="1200" spc="-10" dirty="0">
                <a:latin typeface="Times New Roman"/>
                <a:cs typeface="Times New Roman"/>
              </a:rPr>
              <a:t> </a:t>
            </a:r>
            <a:r>
              <a:rPr sz="1200" spc="10" dirty="0">
                <a:latin typeface="Times New Roman"/>
                <a:cs typeface="Times New Roman"/>
              </a:rPr>
              <a:t>of</a:t>
            </a:r>
            <a:r>
              <a:rPr sz="1200" spc="-2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converted</a:t>
            </a:r>
            <a:r>
              <a:rPr sz="1200" spc="20" dirty="0">
                <a:latin typeface="Times New Roman"/>
                <a:cs typeface="Times New Roman"/>
              </a:rPr>
              <a:t> </a:t>
            </a:r>
            <a:r>
              <a:rPr sz="1200" spc="-10" dirty="0">
                <a:latin typeface="Times New Roman"/>
                <a:cs typeface="Times New Roman"/>
              </a:rPr>
              <a:t>audio</a:t>
            </a:r>
            <a:r>
              <a:rPr sz="1200" spc="35" dirty="0">
                <a:latin typeface="Times New Roman"/>
                <a:cs typeface="Times New Roman"/>
              </a:rPr>
              <a:t> </a:t>
            </a:r>
            <a:r>
              <a:rPr sz="1200" spc="-10" dirty="0">
                <a:latin typeface="Times New Roman"/>
                <a:cs typeface="Times New Roman"/>
              </a:rPr>
              <a:t>("audio.wav")</a:t>
            </a:r>
            <a:r>
              <a:rPr sz="1200" spc="50" dirty="0">
                <a:latin typeface="Times New Roman"/>
                <a:cs typeface="Times New Roman"/>
              </a:rPr>
              <a:t> </a:t>
            </a:r>
            <a:r>
              <a:rPr sz="1200" spc="-15" dirty="0">
                <a:latin typeface="Times New Roman"/>
                <a:cs typeface="Times New Roman"/>
              </a:rPr>
              <a:t>if</a:t>
            </a:r>
            <a:r>
              <a:rPr sz="1200" spc="40" dirty="0">
                <a:latin typeface="Times New Roman"/>
                <a:cs typeface="Times New Roman"/>
              </a:rPr>
              <a:t> </a:t>
            </a:r>
            <a:r>
              <a:rPr sz="1200" spc="-10" dirty="0">
                <a:latin typeface="Times New Roman"/>
                <a:cs typeface="Times New Roman"/>
              </a:rPr>
              <a:t>successful.</a:t>
            </a:r>
            <a:endParaRPr sz="1200" dirty="0">
              <a:latin typeface="Times New Roman"/>
              <a:cs typeface="Times New Roman"/>
            </a:endParaRPr>
          </a:p>
          <a:p>
            <a:pPr marL="683260" lvl="1" indent="-229235" algn="just">
              <a:lnSpc>
                <a:spcPct val="150000"/>
              </a:lnSpc>
              <a:spcBef>
                <a:spcPts val="1175"/>
              </a:spcBef>
              <a:buFont typeface="Symbol"/>
              <a:buChar char=""/>
              <a:tabLst>
                <a:tab pos="683260" algn="l"/>
                <a:tab pos="683895" algn="l"/>
              </a:tabLst>
            </a:pPr>
            <a:r>
              <a:rPr sz="1200" dirty="0">
                <a:latin typeface="Times New Roman"/>
                <a:cs typeface="Times New Roman"/>
              </a:rPr>
              <a:t>If</a:t>
            </a:r>
            <a:r>
              <a:rPr sz="1200" spc="-30" dirty="0">
                <a:latin typeface="Times New Roman"/>
                <a:cs typeface="Times New Roman"/>
              </a:rPr>
              <a:t> </a:t>
            </a:r>
            <a:r>
              <a:rPr lang="en-US" sz="1200" spc="-30" dirty="0">
                <a:latin typeface="Times New Roman"/>
                <a:cs typeface="Times New Roman"/>
              </a:rPr>
              <a:t> </a:t>
            </a:r>
            <a:r>
              <a:rPr sz="1200" spc="5" dirty="0">
                <a:latin typeface="Times New Roman"/>
                <a:cs typeface="Times New Roman"/>
              </a:rPr>
              <a:t>an</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error</a:t>
            </a:r>
            <a:r>
              <a:rPr lang="en-US" sz="1200" spc="5" dirty="0">
                <a:latin typeface="Times New Roman"/>
                <a:cs typeface="Times New Roman"/>
              </a:rPr>
              <a:t>  </a:t>
            </a:r>
            <a:r>
              <a:rPr sz="1200" spc="-30" dirty="0">
                <a:latin typeface="Times New Roman"/>
                <a:cs typeface="Times New Roman"/>
              </a:rPr>
              <a:t> </a:t>
            </a:r>
            <a:r>
              <a:rPr sz="1200" dirty="0">
                <a:latin typeface="Times New Roman"/>
                <a:cs typeface="Times New Roman"/>
              </a:rPr>
              <a:t>occurs </a:t>
            </a:r>
            <a:r>
              <a:rPr sz="1200" spc="-10"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conversion,</a:t>
            </a:r>
            <a:r>
              <a:rPr sz="1200" spc="45"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spc="-5" dirty="0">
                <a:latin typeface="Times New Roman"/>
                <a:cs typeface="Times New Roman"/>
              </a:rPr>
              <a:t>prints</a:t>
            </a:r>
            <a:r>
              <a:rPr sz="120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spc="5" dirty="0">
                <a:latin typeface="Times New Roman"/>
                <a:cs typeface="Times New Roman"/>
              </a:rPr>
              <a:t>error</a:t>
            </a:r>
            <a:r>
              <a:rPr sz="1200" spc="-5" dirty="0">
                <a:latin typeface="Times New Roman"/>
                <a:cs typeface="Times New Roman"/>
              </a:rPr>
              <a:t> </a:t>
            </a:r>
            <a:r>
              <a:rPr sz="1200" spc="-15" dirty="0">
                <a:latin typeface="Times New Roman"/>
                <a:cs typeface="Times New Roman"/>
              </a:rPr>
              <a:t>message</a:t>
            </a:r>
            <a:r>
              <a:rPr sz="1200" spc="1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returns </a:t>
            </a:r>
            <a:r>
              <a:rPr sz="1200" spc="-5" dirty="0">
                <a:latin typeface="Times New Roman"/>
                <a:cs typeface="Times New Roman"/>
              </a:rPr>
              <a:t>None.</a:t>
            </a:r>
            <a:endParaRPr sz="1200" dirty="0">
              <a:latin typeface="Times New Roman"/>
              <a:cs typeface="Times New Roman"/>
            </a:endParaRPr>
          </a:p>
          <a:p>
            <a:pPr algn="just">
              <a:lnSpc>
                <a:spcPct val="150000"/>
              </a:lnSpc>
            </a:pPr>
            <a:endParaRPr sz="1400" dirty="0">
              <a:latin typeface="Times New Roman"/>
              <a:cs typeface="Times New Roman"/>
            </a:endParaRPr>
          </a:p>
          <a:p>
            <a:pPr algn="just">
              <a:lnSpc>
                <a:spcPct val="150000"/>
              </a:lnSpc>
              <a:spcBef>
                <a:spcPts val="15"/>
              </a:spcBef>
            </a:pPr>
            <a:endParaRPr sz="1200" dirty="0">
              <a:latin typeface="Times New Roman"/>
              <a:cs typeface="Times New Roman"/>
            </a:endParaRPr>
          </a:p>
          <a:p>
            <a:pPr marL="12700" marR="5080" algn="just">
              <a:lnSpc>
                <a:spcPct val="150000"/>
              </a:lnSpc>
            </a:pPr>
            <a:r>
              <a:rPr sz="1200" spc="-5" dirty="0">
                <a:latin typeface="Times New Roman"/>
                <a:cs typeface="Times New Roman"/>
              </a:rPr>
              <a:t>This</a:t>
            </a:r>
            <a:r>
              <a:rPr sz="1200" spc="220" dirty="0">
                <a:latin typeface="Times New Roman"/>
                <a:cs typeface="Times New Roman"/>
              </a:rPr>
              <a:t> </a:t>
            </a:r>
            <a:r>
              <a:rPr sz="1200" spc="-5" dirty="0">
                <a:latin typeface="Times New Roman"/>
                <a:cs typeface="Times New Roman"/>
              </a:rPr>
              <a:t>function</a:t>
            </a:r>
            <a:r>
              <a:rPr sz="1200" spc="204" dirty="0">
                <a:latin typeface="Times New Roman"/>
                <a:cs typeface="Times New Roman"/>
              </a:rPr>
              <a:t> </a:t>
            </a:r>
            <a:r>
              <a:rPr sz="1200" spc="-15" dirty="0">
                <a:latin typeface="Times New Roman"/>
                <a:cs typeface="Times New Roman"/>
              </a:rPr>
              <a:t>is</a:t>
            </a:r>
            <a:r>
              <a:rPr sz="1200" spc="195" dirty="0">
                <a:latin typeface="Times New Roman"/>
                <a:cs typeface="Times New Roman"/>
              </a:rPr>
              <a:t> </a:t>
            </a:r>
            <a:r>
              <a:rPr sz="1200" dirty="0">
                <a:latin typeface="Times New Roman"/>
                <a:cs typeface="Times New Roman"/>
              </a:rPr>
              <a:t>part</a:t>
            </a:r>
            <a:r>
              <a:rPr sz="1200" spc="185" dirty="0">
                <a:latin typeface="Times New Roman"/>
                <a:cs typeface="Times New Roman"/>
              </a:rPr>
              <a:t> </a:t>
            </a:r>
            <a:r>
              <a:rPr sz="1200" spc="10" dirty="0">
                <a:latin typeface="Times New Roman"/>
                <a:cs typeface="Times New Roman"/>
              </a:rPr>
              <a:t>of</a:t>
            </a:r>
            <a:r>
              <a:rPr sz="1200" spc="165" dirty="0">
                <a:latin typeface="Times New Roman"/>
                <a:cs typeface="Times New Roman"/>
              </a:rPr>
              <a:t> </a:t>
            </a:r>
            <a:r>
              <a:rPr sz="1200" dirty="0">
                <a:latin typeface="Times New Roman"/>
                <a:cs typeface="Times New Roman"/>
              </a:rPr>
              <a:t>the</a:t>
            </a:r>
            <a:r>
              <a:rPr sz="1200" spc="200" dirty="0">
                <a:latin typeface="Times New Roman"/>
                <a:cs typeface="Times New Roman"/>
              </a:rPr>
              <a:t> </a:t>
            </a:r>
            <a:r>
              <a:rPr sz="1200" spc="-10" dirty="0">
                <a:latin typeface="Times New Roman"/>
                <a:cs typeface="Times New Roman"/>
              </a:rPr>
              <a:t>pipeline</a:t>
            </a:r>
            <a:r>
              <a:rPr sz="1200" spc="200" dirty="0">
                <a:latin typeface="Times New Roman"/>
                <a:cs typeface="Times New Roman"/>
              </a:rPr>
              <a:t> </a:t>
            </a:r>
            <a:r>
              <a:rPr sz="1200" spc="10" dirty="0">
                <a:latin typeface="Times New Roman"/>
                <a:cs typeface="Times New Roman"/>
              </a:rPr>
              <a:t>to</a:t>
            </a:r>
            <a:r>
              <a:rPr sz="1200" spc="204" dirty="0">
                <a:latin typeface="Times New Roman"/>
                <a:cs typeface="Times New Roman"/>
              </a:rPr>
              <a:t> </a:t>
            </a:r>
            <a:r>
              <a:rPr sz="1200" spc="-10" dirty="0">
                <a:latin typeface="Times New Roman"/>
                <a:cs typeface="Times New Roman"/>
              </a:rPr>
              <a:t>ensure</a:t>
            </a:r>
            <a:r>
              <a:rPr sz="1200" spc="204" dirty="0">
                <a:latin typeface="Times New Roman"/>
                <a:cs typeface="Times New Roman"/>
              </a:rPr>
              <a:t> </a:t>
            </a:r>
            <a:r>
              <a:rPr sz="1200" spc="-5" dirty="0">
                <a:latin typeface="Times New Roman"/>
                <a:cs typeface="Times New Roman"/>
              </a:rPr>
              <a:t>uniformity</a:t>
            </a:r>
            <a:r>
              <a:rPr sz="1200" spc="180" dirty="0">
                <a:latin typeface="Times New Roman"/>
                <a:cs typeface="Times New Roman"/>
              </a:rPr>
              <a:t> </a:t>
            </a:r>
            <a:r>
              <a:rPr sz="1200" spc="-15" dirty="0">
                <a:latin typeface="Times New Roman"/>
                <a:cs typeface="Times New Roman"/>
              </a:rPr>
              <a:t>in</a:t>
            </a:r>
            <a:r>
              <a:rPr sz="1200" spc="204" dirty="0">
                <a:latin typeface="Times New Roman"/>
                <a:cs typeface="Times New Roman"/>
              </a:rPr>
              <a:t> </a:t>
            </a:r>
            <a:r>
              <a:rPr sz="1200" dirty="0">
                <a:latin typeface="Times New Roman"/>
                <a:cs typeface="Times New Roman"/>
              </a:rPr>
              <a:t>the</a:t>
            </a:r>
            <a:r>
              <a:rPr sz="1200" spc="200" dirty="0">
                <a:latin typeface="Times New Roman"/>
                <a:cs typeface="Times New Roman"/>
              </a:rPr>
              <a:t> </a:t>
            </a:r>
            <a:r>
              <a:rPr sz="1200" spc="-10" dirty="0">
                <a:latin typeface="Times New Roman"/>
                <a:cs typeface="Times New Roman"/>
              </a:rPr>
              <a:t>audio</a:t>
            </a:r>
            <a:r>
              <a:rPr sz="1200" spc="229" dirty="0">
                <a:latin typeface="Times New Roman"/>
                <a:cs typeface="Times New Roman"/>
              </a:rPr>
              <a:t> </a:t>
            </a:r>
            <a:r>
              <a:rPr sz="1200" spc="-10" dirty="0">
                <a:latin typeface="Times New Roman"/>
                <a:cs typeface="Times New Roman"/>
              </a:rPr>
              <a:t>file</a:t>
            </a:r>
            <a:r>
              <a:rPr sz="1200" spc="225" dirty="0">
                <a:latin typeface="Times New Roman"/>
                <a:cs typeface="Times New Roman"/>
              </a:rPr>
              <a:t> </a:t>
            </a:r>
            <a:r>
              <a:rPr sz="1200" spc="-10" dirty="0">
                <a:latin typeface="Times New Roman"/>
                <a:cs typeface="Times New Roman"/>
              </a:rPr>
              <a:t>format</a:t>
            </a:r>
            <a:r>
              <a:rPr sz="1200" spc="235" dirty="0">
                <a:latin typeface="Times New Roman"/>
                <a:cs typeface="Times New Roman"/>
              </a:rPr>
              <a:t> </a:t>
            </a:r>
            <a:r>
              <a:rPr sz="1200" spc="-10" dirty="0">
                <a:latin typeface="Times New Roman"/>
                <a:cs typeface="Times New Roman"/>
              </a:rPr>
              <a:t>for</a:t>
            </a:r>
            <a:r>
              <a:rPr sz="1200" spc="215" dirty="0">
                <a:latin typeface="Times New Roman"/>
                <a:cs typeface="Times New Roman"/>
              </a:rPr>
              <a:t> </a:t>
            </a:r>
            <a:r>
              <a:rPr sz="1200" spc="-10" dirty="0">
                <a:latin typeface="Times New Roman"/>
                <a:cs typeface="Times New Roman"/>
              </a:rPr>
              <a:t>further</a:t>
            </a:r>
            <a:r>
              <a:rPr sz="1200" spc="215" dirty="0">
                <a:latin typeface="Times New Roman"/>
                <a:cs typeface="Times New Roman"/>
              </a:rPr>
              <a:t> </a:t>
            </a:r>
            <a:r>
              <a:rPr sz="1200" spc="-10" dirty="0">
                <a:latin typeface="Times New Roman"/>
                <a:cs typeface="Times New Roman"/>
              </a:rPr>
              <a:t>processing, </a:t>
            </a:r>
            <a:r>
              <a:rPr lang="en-US" sz="1200" spc="-10" dirty="0">
                <a:latin typeface="Times New Roman"/>
                <a:cs typeface="Times New Roman"/>
              </a:rPr>
              <a:t> </a:t>
            </a:r>
            <a:r>
              <a:rPr sz="1200" spc="-285" dirty="0">
                <a:latin typeface="Times New Roman"/>
                <a:cs typeface="Times New Roman"/>
              </a:rPr>
              <a:t> </a:t>
            </a:r>
            <a:r>
              <a:rPr sz="1200" spc="-5" dirty="0">
                <a:latin typeface="Times New Roman"/>
                <a:cs typeface="Times New Roman"/>
              </a:rPr>
              <a:t>specifically</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preparing</a:t>
            </a:r>
            <a:r>
              <a:rPr lang="en-US" sz="1200" spc="-5" dirty="0">
                <a:latin typeface="Times New Roman"/>
                <a:cs typeface="Times New Roman"/>
              </a:rPr>
              <a:t>  </a:t>
            </a:r>
            <a:r>
              <a:rPr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5"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30" dirty="0">
                <a:latin typeface="Times New Roman"/>
                <a:cs typeface="Times New Roman"/>
              </a:rPr>
              <a:t> </a:t>
            </a:r>
            <a:r>
              <a:rPr sz="1200" spc="-5" dirty="0">
                <a:latin typeface="Times New Roman"/>
                <a:cs typeface="Times New Roman"/>
              </a:rPr>
              <a:t>content</a:t>
            </a:r>
            <a:r>
              <a:rPr sz="1200" spc="35" dirty="0">
                <a:latin typeface="Times New Roman"/>
                <a:cs typeface="Times New Roman"/>
              </a:rPr>
              <a:t> </a:t>
            </a:r>
            <a:r>
              <a:rPr lang="en-US" sz="1200" spc="35"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transcription</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summarization.</a:t>
            </a:r>
            <a:endParaRPr sz="12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35050" y="5674765"/>
            <a:ext cx="5695646" cy="197490"/>
          </a:xfrm>
          <a:prstGeom prst="rect">
            <a:avLst/>
          </a:prstGeom>
        </p:spPr>
        <p:txBody>
          <a:bodyPr vert="horz" wrap="square" lIns="0" tIns="12700" rIns="0" bIns="0" rtlCol="0">
            <a:spAutoFit/>
          </a:bodyPr>
          <a:lstStyle/>
          <a:p>
            <a:pPr marL="12700" algn="just">
              <a:lnSpc>
                <a:spcPct val="100000"/>
              </a:lnSpc>
              <a:spcBef>
                <a:spcPts val="100"/>
              </a:spcBef>
            </a:pPr>
            <a:r>
              <a:rPr sz="1200" spc="-5" dirty="0">
                <a:latin typeface="Times New Roman"/>
                <a:cs typeface="Times New Roman"/>
              </a:rPr>
              <a:t>This</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function</a:t>
            </a:r>
            <a:r>
              <a:rPr lang="en-US" sz="1200" spc="-5" dirty="0">
                <a:latin typeface="Times New Roman"/>
                <a:cs typeface="Times New Roman"/>
              </a:rPr>
              <a:t>  </a:t>
            </a:r>
            <a:r>
              <a:rPr sz="1200" spc="-15" dirty="0">
                <a:latin typeface="Times New Roman"/>
                <a:cs typeface="Times New Roman"/>
              </a:rPr>
              <a:t> </a:t>
            </a:r>
            <a:r>
              <a:rPr sz="1200" dirty="0">
                <a:latin typeface="Times New Roman"/>
                <a:cs typeface="Times New Roman"/>
              </a:rPr>
              <a:t>extracts</a:t>
            </a:r>
            <a:r>
              <a:rPr sz="1200" spc="-25" dirty="0">
                <a:latin typeface="Times New Roman"/>
                <a:cs typeface="Times New Roman"/>
              </a:rPr>
              <a:t> </a:t>
            </a:r>
            <a:r>
              <a:rPr lang="en-US" sz="1200" spc="-2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5"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30" dirty="0">
                <a:latin typeface="Times New Roman"/>
                <a:cs typeface="Times New Roman"/>
              </a:rPr>
              <a:t> </a:t>
            </a:r>
            <a:r>
              <a:rPr sz="1200" dirty="0">
                <a:latin typeface="Times New Roman"/>
                <a:cs typeface="Times New Roman"/>
              </a:rPr>
              <a:t>from</a:t>
            </a:r>
            <a:r>
              <a:rPr sz="1200" spc="-35" dirty="0">
                <a:latin typeface="Times New Roman"/>
                <a:cs typeface="Times New Roman"/>
              </a:rPr>
              <a:t> </a:t>
            </a:r>
            <a:r>
              <a:rPr lang="en-US" sz="1200" spc="-3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video</a:t>
            </a:r>
            <a:r>
              <a:rPr sz="1200" spc="30" dirty="0">
                <a:latin typeface="Times New Roman"/>
                <a:cs typeface="Times New Roman"/>
              </a:rPr>
              <a:t> </a:t>
            </a:r>
            <a:r>
              <a:rPr lang="en-US" sz="1200" spc="30" dirty="0">
                <a:latin typeface="Times New Roman"/>
                <a:cs typeface="Times New Roman"/>
              </a:rPr>
              <a:t>  </a:t>
            </a:r>
            <a:r>
              <a:rPr sz="1200" spc="-10" dirty="0">
                <a:latin typeface="Times New Roman"/>
                <a:cs typeface="Times New Roman"/>
              </a:rPr>
              <a:t>file</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using</a:t>
            </a:r>
            <a:r>
              <a:rPr lang="en-US" sz="1200" spc="-5" dirty="0">
                <a:latin typeface="Times New Roman"/>
                <a:cs typeface="Times New Roman"/>
              </a:rPr>
              <a:t>  </a:t>
            </a:r>
            <a:r>
              <a:rPr sz="1200" spc="1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lang="en-US" sz="1200" spc="30" dirty="0">
                <a:latin typeface="Times New Roman"/>
                <a:cs typeface="Times New Roman"/>
              </a:rPr>
              <a:t>  </a:t>
            </a:r>
            <a:r>
              <a:rPr sz="1200" spc="-10" dirty="0" err="1">
                <a:latin typeface="Times New Roman"/>
                <a:cs typeface="Times New Roman"/>
              </a:rPr>
              <a:t>moviepy</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library.</a:t>
            </a:r>
            <a:endParaRPr sz="1200" dirty="0">
              <a:latin typeface="Times New Roman"/>
              <a:cs typeface="Times New Roman"/>
            </a:endParaRPr>
          </a:p>
        </p:txBody>
      </p:sp>
      <p:sp>
        <p:nvSpPr>
          <p:cNvPr id="3" name="object 3"/>
          <p:cNvSpPr txBox="1"/>
          <p:nvPr/>
        </p:nvSpPr>
        <p:spPr>
          <a:xfrm>
            <a:off x="1035050" y="6175834"/>
            <a:ext cx="5695646" cy="869950"/>
          </a:xfrm>
          <a:prstGeom prst="rect">
            <a:avLst/>
          </a:prstGeom>
        </p:spPr>
        <p:txBody>
          <a:bodyPr vert="horz" wrap="square" lIns="0" tIns="12700" rIns="0" bIns="0" rtlCol="0">
            <a:spAutoFit/>
          </a:bodyPr>
          <a:lstStyle/>
          <a:p>
            <a:pPr marL="167640" indent="-155575" algn="just">
              <a:lnSpc>
                <a:spcPct val="100000"/>
              </a:lnSpc>
              <a:spcBef>
                <a:spcPts val="100"/>
              </a:spcBef>
              <a:buAutoNum type="arabicPeriod"/>
              <a:tabLst>
                <a:tab pos="168275" algn="l"/>
              </a:tabLst>
            </a:pPr>
            <a:r>
              <a:rPr sz="1200" b="1" spc="-10" dirty="0">
                <a:latin typeface="Times New Roman"/>
                <a:cs typeface="Times New Roman"/>
              </a:rPr>
              <a:t>Input:</a:t>
            </a:r>
            <a:endParaRPr sz="1200" dirty="0">
              <a:latin typeface="Times New Roman"/>
              <a:cs typeface="Times New Roman"/>
            </a:endParaRPr>
          </a:p>
          <a:p>
            <a:pPr marL="469900" lvl="1" indent="-229235" algn="just">
              <a:lnSpc>
                <a:spcPct val="100000"/>
              </a:lnSpc>
              <a:spcBef>
                <a:spcPts val="1150"/>
              </a:spcBef>
              <a:buFont typeface="Symbol"/>
              <a:buChar char=""/>
              <a:tabLst>
                <a:tab pos="469900" algn="l"/>
                <a:tab pos="470534" algn="l"/>
              </a:tabLst>
            </a:pPr>
            <a:r>
              <a:rPr sz="1200" spc="-5" dirty="0" err="1">
                <a:latin typeface="Times New Roman"/>
                <a:cs typeface="Times New Roman"/>
              </a:rPr>
              <a:t>video_file</a:t>
            </a:r>
            <a:r>
              <a:rPr lang="en-US" sz="1200" spc="-5" dirty="0">
                <a:latin typeface="Times New Roman"/>
                <a:cs typeface="Times New Roman"/>
              </a:rPr>
              <a:t> </a:t>
            </a:r>
            <a:r>
              <a:rPr sz="1200" spc="-5" dirty="0">
                <a:latin typeface="Times New Roman"/>
                <a:cs typeface="Times New Roman"/>
              </a:rPr>
              <a:t>:</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The</a:t>
            </a:r>
            <a:r>
              <a:rPr sz="1200" dirty="0">
                <a:latin typeface="Times New Roman"/>
                <a:cs typeface="Times New Roman"/>
              </a:rPr>
              <a:t> </a:t>
            </a:r>
            <a:r>
              <a:rPr lang="en-US" sz="1200" dirty="0">
                <a:latin typeface="Times New Roman"/>
                <a:cs typeface="Times New Roman"/>
              </a:rPr>
              <a:t> </a:t>
            </a:r>
            <a:r>
              <a:rPr sz="1200" spc="5" dirty="0">
                <a:latin typeface="Times New Roman"/>
                <a:cs typeface="Times New Roman"/>
              </a:rPr>
              <a:t>path</a:t>
            </a:r>
            <a:r>
              <a:rPr lang="en-US" sz="1200" spc="5" dirty="0">
                <a:latin typeface="Times New Roman"/>
                <a:cs typeface="Times New Roman"/>
              </a:rPr>
              <a:t> </a:t>
            </a:r>
            <a:r>
              <a:rPr sz="1200" spc="-1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30" dirty="0">
                <a:latin typeface="Times New Roman"/>
                <a:cs typeface="Times New Roman"/>
              </a:rPr>
              <a:t> </a:t>
            </a:r>
            <a:r>
              <a:rPr sz="1200" spc="-10" dirty="0">
                <a:latin typeface="Times New Roman"/>
                <a:cs typeface="Times New Roman"/>
              </a:rPr>
              <a:t>input</a:t>
            </a:r>
            <a:r>
              <a:rPr lang="en-US" sz="1200" spc="-10" dirty="0">
                <a:latin typeface="Times New Roman"/>
                <a:cs typeface="Times New Roman"/>
              </a:rPr>
              <a:t> </a:t>
            </a:r>
            <a:r>
              <a:rPr sz="1200" spc="35" dirty="0">
                <a:latin typeface="Times New Roman"/>
                <a:cs typeface="Times New Roman"/>
              </a:rPr>
              <a:t> </a:t>
            </a:r>
            <a:r>
              <a:rPr sz="1200" spc="-15" dirty="0">
                <a:latin typeface="Times New Roman"/>
                <a:cs typeface="Times New Roman"/>
              </a:rPr>
              <a:t>video</a:t>
            </a:r>
            <a:r>
              <a:rPr lang="en-US" sz="1200" spc="-15" dirty="0">
                <a:latin typeface="Times New Roman"/>
                <a:cs typeface="Times New Roman"/>
              </a:rPr>
              <a:t> </a:t>
            </a:r>
            <a:r>
              <a:rPr sz="1200" spc="30" dirty="0">
                <a:latin typeface="Times New Roman"/>
                <a:cs typeface="Times New Roman"/>
              </a:rPr>
              <a:t> </a:t>
            </a:r>
            <a:r>
              <a:rPr sz="1200" spc="-10" dirty="0">
                <a:latin typeface="Times New Roman"/>
                <a:cs typeface="Times New Roman"/>
              </a:rPr>
              <a:t>file</a:t>
            </a:r>
            <a:r>
              <a:rPr sz="1200" spc="30" dirty="0">
                <a:latin typeface="Times New Roman"/>
                <a:cs typeface="Times New Roman"/>
              </a:rPr>
              <a:t> </a:t>
            </a:r>
            <a:r>
              <a:rPr lang="en-US" sz="1200" spc="30" dirty="0">
                <a:latin typeface="Times New Roman"/>
                <a:cs typeface="Times New Roman"/>
              </a:rPr>
              <a:t> </a:t>
            </a:r>
            <a:r>
              <a:rPr sz="1200" dirty="0">
                <a:latin typeface="Times New Roman"/>
                <a:cs typeface="Times New Roman"/>
              </a:rPr>
              <a:t>from</a:t>
            </a:r>
            <a:r>
              <a:rPr sz="1200" spc="-35" dirty="0">
                <a:latin typeface="Times New Roman"/>
                <a:cs typeface="Times New Roman"/>
              </a:rPr>
              <a:t> </a:t>
            </a:r>
            <a:r>
              <a:rPr lang="en-US" sz="1200" spc="-35" dirty="0">
                <a:latin typeface="Times New Roman"/>
                <a:cs typeface="Times New Roman"/>
              </a:rPr>
              <a:t> </a:t>
            </a:r>
            <a:r>
              <a:rPr sz="1200" dirty="0">
                <a:latin typeface="Times New Roman"/>
                <a:cs typeface="Times New Roman"/>
              </a:rPr>
              <a:t>which</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will</a:t>
            </a:r>
            <a:r>
              <a:rPr sz="1200" spc="-10"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dirty="0">
                <a:latin typeface="Times New Roman"/>
                <a:cs typeface="Times New Roman"/>
              </a:rPr>
              <a:t>extracted.</a:t>
            </a:r>
          </a:p>
          <a:p>
            <a:pPr marL="469900" lvl="1" indent="-229235" algn="just">
              <a:lnSpc>
                <a:spcPct val="100000"/>
              </a:lnSpc>
              <a:spcBef>
                <a:spcPts val="1175"/>
              </a:spcBef>
              <a:buFont typeface="Symbol"/>
              <a:buChar char=""/>
              <a:tabLst>
                <a:tab pos="469900" algn="l"/>
                <a:tab pos="470534" algn="l"/>
              </a:tabLst>
            </a:pPr>
            <a:r>
              <a:rPr sz="1200" spc="-5" dirty="0" err="1">
                <a:latin typeface="Times New Roman"/>
                <a:cs typeface="Times New Roman"/>
              </a:rPr>
              <a:t>output_path</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15" dirty="0">
                <a:latin typeface="Times New Roman"/>
                <a:cs typeface="Times New Roman"/>
              </a:rPr>
              <a:t> </a:t>
            </a:r>
            <a:r>
              <a:rPr sz="1200" spc="-10" dirty="0">
                <a:latin typeface="Times New Roman"/>
                <a:cs typeface="Times New Roman"/>
              </a:rPr>
              <a:t>The</a:t>
            </a:r>
            <a:r>
              <a:rPr lang="en-US" sz="1200" spc="-10" dirty="0">
                <a:latin typeface="Times New Roman"/>
                <a:cs typeface="Times New Roman"/>
              </a:rPr>
              <a:t> </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directory</a:t>
            </a:r>
            <a:r>
              <a:rPr sz="1200" spc="-35" dirty="0">
                <a:latin typeface="Times New Roman"/>
                <a:cs typeface="Times New Roman"/>
              </a:rPr>
              <a:t> </a:t>
            </a:r>
            <a:r>
              <a:rPr lang="en-US" sz="1200" spc="-35" dirty="0">
                <a:latin typeface="Times New Roman"/>
                <a:cs typeface="Times New Roman"/>
              </a:rPr>
              <a:t>  </a:t>
            </a:r>
            <a:r>
              <a:rPr sz="1200" spc="-5" dirty="0">
                <a:latin typeface="Times New Roman"/>
                <a:cs typeface="Times New Roman"/>
              </a:rPr>
              <a:t>where</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0" dirty="0">
                <a:latin typeface="Times New Roman"/>
                <a:cs typeface="Times New Roman"/>
              </a:rPr>
              <a:t> </a:t>
            </a:r>
            <a:r>
              <a:rPr sz="1200" dirty="0">
                <a:latin typeface="Times New Roman"/>
                <a:cs typeface="Times New Roman"/>
              </a:rPr>
              <a:t>extracted</a:t>
            </a:r>
            <a:r>
              <a:rPr lang="en-US" sz="1200" dirty="0">
                <a:latin typeface="Times New Roman"/>
                <a:cs typeface="Times New Roman"/>
              </a:rPr>
              <a:t>  </a:t>
            </a:r>
            <a:r>
              <a:rPr sz="1200" spc="-10" dirty="0">
                <a:latin typeface="Times New Roman"/>
                <a:cs typeface="Times New Roman"/>
              </a:rPr>
              <a:t> </a:t>
            </a:r>
            <a:r>
              <a:rPr sz="1200" spc="-15" dirty="0">
                <a:latin typeface="Times New Roman"/>
                <a:cs typeface="Times New Roman"/>
              </a:rPr>
              <a:t>audio</a:t>
            </a:r>
            <a:r>
              <a:rPr sz="1200" spc="75" dirty="0">
                <a:latin typeface="Times New Roman"/>
                <a:cs typeface="Times New Roman"/>
              </a:rPr>
              <a:t> </a:t>
            </a:r>
            <a:r>
              <a:rPr lang="en-US" sz="1200" spc="75" dirty="0">
                <a:latin typeface="Times New Roman"/>
                <a:cs typeface="Times New Roman"/>
              </a:rPr>
              <a:t> </a:t>
            </a:r>
            <a:r>
              <a:rPr sz="1200" spc="-10" dirty="0">
                <a:latin typeface="Times New Roman"/>
                <a:cs typeface="Times New Roman"/>
              </a:rPr>
              <a:t>file</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will</a:t>
            </a:r>
            <a:r>
              <a:rPr sz="1200" spc="20" dirty="0">
                <a:latin typeface="Times New Roman"/>
                <a:cs typeface="Times New Roman"/>
              </a:rPr>
              <a:t> </a:t>
            </a:r>
            <a:r>
              <a:rPr lang="en-US" sz="1200" spc="20" dirty="0">
                <a:latin typeface="Times New Roman"/>
                <a:cs typeface="Times New Roman"/>
              </a:rPr>
              <a:t>  </a:t>
            </a:r>
            <a:r>
              <a:rPr sz="1200" spc="-15" dirty="0">
                <a:latin typeface="Times New Roman"/>
                <a:cs typeface="Times New Roman"/>
              </a:rPr>
              <a:t>be</a:t>
            </a:r>
            <a:r>
              <a:rPr lang="en-US" sz="1200" spc="-15" dirty="0">
                <a:latin typeface="Times New Roman"/>
                <a:cs typeface="Times New Roman"/>
              </a:rPr>
              <a:t>  </a:t>
            </a:r>
            <a:r>
              <a:rPr sz="1200" spc="10" dirty="0">
                <a:latin typeface="Times New Roman"/>
                <a:cs typeface="Times New Roman"/>
              </a:rPr>
              <a:t> </a:t>
            </a:r>
            <a:r>
              <a:rPr sz="1200" spc="-5" dirty="0">
                <a:latin typeface="Times New Roman"/>
                <a:cs typeface="Times New Roman"/>
              </a:rPr>
              <a:t>saved.</a:t>
            </a:r>
            <a:endParaRPr sz="1200" dirty="0">
              <a:latin typeface="Times New Roman"/>
              <a:cs typeface="Times New Roman"/>
            </a:endParaRPr>
          </a:p>
        </p:txBody>
      </p:sp>
      <p:sp>
        <p:nvSpPr>
          <p:cNvPr id="4" name="object 4"/>
          <p:cNvSpPr txBox="1"/>
          <p:nvPr/>
        </p:nvSpPr>
        <p:spPr>
          <a:xfrm>
            <a:off x="1035050" y="7349363"/>
            <a:ext cx="5695646" cy="1949380"/>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2"/>
              <a:tabLst>
                <a:tab pos="168275" algn="l"/>
              </a:tabLst>
            </a:pPr>
            <a:r>
              <a:rPr sz="1200" b="1" spc="-10" dirty="0">
                <a:latin typeface="Times New Roman"/>
                <a:cs typeface="Times New Roman"/>
              </a:rPr>
              <a:t>Process:</a:t>
            </a:r>
            <a:endParaRPr sz="1000" dirty="0">
              <a:latin typeface="Times New Roman"/>
              <a:cs typeface="Times New Roman"/>
            </a:endParaRPr>
          </a:p>
          <a:p>
            <a:pPr marL="469900" lvl="1" indent="-229235" algn="just">
              <a:lnSpc>
                <a:spcPct val="150000"/>
              </a:lnSpc>
              <a:buFont typeface="Symbol"/>
              <a:buChar char=""/>
              <a:tabLst>
                <a:tab pos="469900" algn="l"/>
                <a:tab pos="470534" algn="l"/>
              </a:tabLst>
            </a:pPr>
            <a:r>
              <a:rPr sz="1200" spc="-5" dirty="0">
                <a:latin typeface="Times New Roman"/>
                <a:cs typeface="Times New Roman"/>
              </a:rPr>
              <a:t>Checks</a:t>
            </a:r>
            <a:r>
              <a:rPr sz="1200" spc="20" dirty="0">
                <a:latin typeface="Times New Roman"/>
                <a:cs typeface="Times New Roman"/>
              </a:rPr>
              <a:t> </a:t>
            </a:r>
            <a:r>
              <a:rPr lang="en-US" sz="1200" spc="20" dirty="0">
                <a:latin typeface="Times New Roman"/>
                <a:cs typeface="Times New Roman"/>
              </a:rPr>
              <a:t> </a:t>
            </a:r>
            <a:r>
              <a:rPr sz="1200" spc="-15" dirty="0">
                <a:latin typeface="Times New Roman"/>
                <a:cs typeface="Times New Roman"/>
              </a:rPr>
              <a:t>if</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30" dirty="0">
                <a:latin typeface="Times New Roman"/>
                <a:cs typeface="Times New Roman"/>
              </a:rPr>
              <a:t> </a:t>
            </a:r>
            <a:r>
              <a:rPr sz="1200" spc="-10" dirty="0">
                <a:latin typeface="Times New Roman"/>
                <a:cs typeface="Times New Roman"/>
              </a:rPr>
              <a:t>input</a:t>
            </a:r>
            <a:r>
              <a:rPr lang="en-US" sz="1200" spc="-10" dirty="0">
                <a:latin typeface="Times New Roman"/>
                <a:cs typeface="Times New Roman"/>
              </a:rPr>
              <a:t>  </a:t>
            </a:r>
            <a:r>
              <a:rPr sz="1200" spc="40" dirty="0">
                <a:latin typeface="Times New Roman"/>
                <a:cs typeface="Times New Roman"/>
              </a:rPr>
              <a:t> </a:t>
            </a:r>
            <a:r>
              <a:rPr sz="1200" spc="-10" dirty="0">
                <a:latin typeface="Times New Roman"/>
                <a:cs typeface="Times New Roman"/>
              </a:rPr>
              <a:t>video</a:t>
            </a:r>
            <a:r>
              <a:rPr lang="en-US" sz="1200" spc="-10" dirty="0">
                <a:latin typeface="Times New Roman"/>
                <a:cs typeface="Times New Roman"/>
              </a:rPr>
              <a:t>  </a:t>
            </a:r>
            <a:r>
              <a:rPr sz="1200" spc="30" dirty="0">
                <a:latin typeface="Times New Roman"/>
                <a:cs typeface="Times New Roman"/>
              </a:rPr>
              <a:t> </a:t>
            </a:r>
            <a:r>
              <a:rPr sz="1200" spc="-10" dirty="0">
                <a:latin typeface="Times New Roman"/>
                <a:cs typeface="Times New Roman"/>
              </a:rPr>
              <a:t>file</a:t>
            </a:r>
            <a:r>
              <a:rPr lang="en-US" sz="1200" spc="-10" dirty="0">
                <a:latin typeface="Times New Roman"/>
                <a:cs typeface="Times New Roman"/>
              </a:rPr>
              <a:t>  </a:t>
            </a:r>
            <a:r>
              <a:rPr sz="1200" spc="5" dirty="0">
                <a:latin typeface="Times New Roman"/>
                <a:cs typeface="Times New Roman"/>
              </a:rPr>
              <a:t> </a:t>
            </a:r>
            <a:r>
              <a:rPr sz="1200" spc="-5" dirty="0">
                <a:latin typeface="Times New Roman"/>
                <a:cs typeface="Times New Roman"/>
              </a:rPr>
              <a:t>exists</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15" dirty="0">
                <a:latin typeface="Times New Roman"/>
                <a:cs typeface="Times New Roman"/>
              </a:rPr>
              <a:t> </a:t>
            </a:r>
            <a:r>
              <a:rPr sz="1200" spc="-15" dirty="0">
                <a:latin typeface="Times New Roman"/>
                <a:cs typeface="Times New Roman"/>
              </a:rPr>
              <a:t>if</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not</a:t>
            </a:r>
            <a:r>
              <a:rPr lang="en-US" sz="1200"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raises</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a</a:t>
            </a:r>
            <a:r>
              <a:rPr lang="en-US" sz="1200" dirty="0">
                <a:latin typeface="Times New Roman"/>
                <a:cs typeface="Times New Roman"/>
              </a:rPr>
              <a:t>  </a:t>
            </a:r>
            <a:r>
              <a:rPr sz="1200" spc="25" dirty="0">
                <a:latin typeface="Times New Roman"/>
                <a:cs typeface="Times New Roman"/>
              </a:rPr>
              <a:t> </a:t>
            </a:r>
            <a:r>
              <a:rPr sz="1200" spc="-5" dirty="0">
                <a:latin typeface="Times New Roman"/>
                <a:cs typeface="Times New Roman"/>
              </a:rPr>
              <a:t>FileNotFoundError.</a:t>
            </a:r>
            <a:endParaRPr sz="1200" dirty="0">
              <a:latin typeface="Times New Roman"/>
              <a:cs typeface="Times New Roman"/>
            </a:endParaRPr>
          </a:p>
          <a:p>
            <a:pPr marL="469900" marR="5080" lvl="1" indent="-229235" algn="just">
              <a:lnSpc>
                <a:spcPct val="150000"/>
              </a:lnSpc>
              <a:spcBef>
                <a:spcPts val="550"/>
              </a:spcBef>
              <a:buFont typeface="Symbol"/>
              <a:buChar char=""/>
              <a:tabLst>
                <a:tab pos="469900" algn="l"/>
                <a:tab pos="470534" algn="l"/>
              </a:tabLst>
            </a:pPr>
            <a:r>
              <a:rPr sz="1200" spc="-5" dirty="0">
                <a:latin typeface="Times New Roman"/>
                <a:cs typeface="Times New Roman"/>
              </a:rPr>
              <a:t>Opens</a:t>
            </a:r>
            <a:r>
              <a:rPr sz="1200" spc="45"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spc="-10" dirty="0">
                <a:latin typeface="Times New Roman"/>
                <a:cs typeface="Times New Roman"/>
              </a:rPr>
              <a:t>video</a:t>
            </a:r>
            <a:r>
              <a:rPr sz="1200" spc="85" dirty="0">
                <a:latin typeface="Times New Roman"/>
                <a:cs typeface="Times New Roman"/>
              </a:rPr>
              <a:t> </a:t>
            </a:r>
            <a:r>
              <a:rPr sz="1200" spc="-10" dirty="0">
                <a:latin typeface="Times New Roman"/>
                <a:cs typeface="Times New Roman"/>
              </a:rPr>
              <a:t>file</a:t>
            </a:r>
            <a:r>
              <a:rPr sz="1200" spc="50" dirty="0">
                <a:latin typeface="Times New Roman"/>
                <a:cs typeface="Times New Roman"/>
              </a:rPr>
              <a:t> </a:t>
            </a:r>
            <a:r>
              <a:rPr sz="1200" dirty="0">
                <a:latin typeface="Times New Roman"/>
                <a:cs typeface="Times New Roman"/>
              </a:rPr>
              <a:t>using</a:t>
            </a:r>
            <a:r>
              <a:rPr sz="1200" spc="85" dirty="0">
                <a:latin typeface="Times New Roman"/>
                <a:cs typeface="Times New Roman"/>
              </a:rPr>
              <a:t> </a:t>
            </a:r>
            <a:r>
              <a:rPr sz="1200" spc="-5" dirty="0">
                <a:latin typeface="Times New Roman"/>
                <a:cs typeface="Times New Roman"/>
              </a:rPr>
              <a:t>moviepy</a:t>
            </a:r>
            <a:r>
              <a:rPr sz="1200" spc="30" dirty="0">
                <a:latin typeface="Times New Roman"/>
                <a:cs typeface="Times New Roman"/>
              </a:rPr>
              <a:t> </a:t>
            </a:r>
            <a:r>
              <a:rPr sz="1200" spc="-5" dirty="0">
                <a:latin typeface="Times New Roman"/>
                <a:cs typeface="Times New Roman"/>
              </a:rPr>
              <a:t>and</a:t>
            </a:r>
            <a:r>
              <a:rPr sz="1200" spc="60" dirty="0">
                <a:latin typeface="Times New Roman"/>
                <a:cs typeface="Times New Roman"/>
              </a:rPr>
              <a:t> </a:t>
            </a:r>
            <a:r>
              <a:rPr sz="1200" dirty="0">
                <a:latin typeface="Times New Roman"/>
                <a:cs typeface="Times New Roman"/>
              </a:rPr>
              <a:t>checks</a:t>
            </a:r>
            <a:r>
              <a:rPr sz="1200" spc="75" dirty="0">
                <a:latin typeface="Times New Roman"/>
                <a:cs typeface="Times New Roman"/>
              </a:rPr>
              <a:t> </a:t>
            </a:r>
            <a:r>
              <a:rPr sz="1200" spc="-15" dirty="0">
                <a:latin typeface="Times New Roman"/>
                <a:cs typeface="Times New Roman"/>
              </a:rPr>
              <a:t>if</a:t>
            </a:r>
            <a:r>
              <a:rPr sz="1200" spc="65" dirty="0">
                <a:latin typeface="Times New Roman"/>
                <a:cs typeface="Times New Roman"/>
              </a:rPr>
              <a:t> </a:t>
            </a:r>
            <a:r>
              <a:rPr sz="1200" spc="-25" dirty="0">
                <a:latin typeface="Times New Roman"/>
                <a:cs typeface="Times New Roman"/>
              </a:rPr>
              <a:t>it</a:t>
            </a:r>
            <a:r>
              <a:rPr sz="1200" spc="110" dirty="0">
                <a:latin typeface="Times New Roman"/>
                <a:cs typeface="Times New Roman"/>
              </a:rPr>
              <a:t> </a:t>
            </a:r>
            <a:r>
              <a:rPr sz="1200" spc="-15" dirty="0">
                <a:latin typeface="Times New Roman"/>
                <a:cs typeface="Times New Roman"/>
              </a:rPr>
              <a:t>has</a:t>
            </a:r>
            <a:r>
              <a:rPr sz="1200" spc="75" dirty="0">
                <a:latin typeface="Times New Roman"/>
                <a:cs typeface="Times New Roman"/>
              </a:rPr>
              <a:t> </a:t>
            </a:r>
            <a:r>
              <a:rPr sz="1200" dirty="0">
                <a:latin typeface="Times New Roman"/>
                <a:cs typeface="Times New Roman"/>
              </a:rPr>
              <a:t>a</a:t>
            </a:r>
            <a:r>
              <a:rPr sz="1200" spc="55" dirty="0">
                <a:latin typeface="Times New Roman"/>
                <a:cs typeface="Times New Roman"/>
              </a:rPr>
              <a:t> </a:t>
            </a:r>
            <a:r>
              <a:rPr sz="1200" spc="-10" dirty="0">
                <a:latin typeface="Times New Roman"/>
                <a:cs typeface="Times New Roman"/>
              </a:rPr>
              <a:t>valid</a:t>
            </a:r>
            <a:r>
              <a:rPr sz="1200" spc="80" dirty="0">
                <a:latin typeface="Times New Roman"/>
                <a:cs typeface="Times New Roman"/>
              </a:rPr>
              <a:t> </a:t>
            </a:r>
            <a:r>
              <a:rPr sz="1200" spc="-5" dirty="0">
                <a:latin typeface="Times New Roman"/>
                <a:cs typeface="Times New Roman"/>
              </a:rPr>
              <a:t>frames</a:t>
            </a:r>
            <a:r>
              <a:rPr sz="1200" spc="50" dirty="0">
                <a:latin typeface="Times New Roman"/>
                <a:cs typeface="Times New Roman"/>
              </a:rPr>
              <a:t> </a:t>
            </a:r>
            <a:r>
              <a:rPr sz="1200" spc="5" dirty="0">
                <a:latin typeface="Times New Roman"/>
                <a:cs typeface="Times New Roman"/>
              </a:rPr>
              <a:t>per</a:t>
            </a:r>
            <a:r>
              <a:rPr sz="1200" spc="70" dirty="0">
                <a:latin typeface="Times New Roman"/>
                <a:cs typeface="Times New Roman"/>
              </a:rPr>
              <a:t> </a:t>
            </a:r>
            <a:r>
              <a:rPr sz="1200" spc="-5" dirty="0">
                <a:latin typeface="Times New Roman"/>
                <a:cs typeface="Times New Roman"/>
              </a:rPr>
              <a:t>second</a:t>
            </a:r>
            <a:r>
              <a:rPr sz="1200" spc="55" dirty="0">
                <a:latin typeface="Times New Roman"/>
                <a:cs typeface="Times New Roman"/>
              </a:rPr>
              <a:t> </a:t>
            </a:r>
            <a:r>
              <a:rPr sz="1200" spc="-5" dirty="0">
                <a:latin typeface="Times New Roman"/>
                <a:cs typeface="Times New Roman"/>
              </a:rPr>
              <a:t>(fps)</a:t>
            </a:r>
            <a:r>
              <a:rPr sz="1200" spc="70" dirty="0">
                <a:latin typeface="Times New Roman"/>
                <a:cs typeface="Times New Roman"/>
              </a:rPr>
              <a:t> </a:t>
            </a:r>
            <a:r>
              <a:rPr sz="1200" spc="-5" dirty="0">
                <a:latin typeface="Times New Roman"/>
                <a:cs typeface="Times New Roman"/>
              </a:rPr>
              <a:t>attribute. </a:t>
            </a:r>
            <a:r>
              <a:rPr sz="1200" spc="-285" dirty="0">
                <a:latin typeface="Times New Roman"/>
                <a:cs typeface="Times New Roman"/>
              </a:rPr>
              <a:t> </a:t>
            </a:r>
            <a:r>
              <a:rPr sz="1200" dirty="0">
                <a:latin typeface="Times New Roman"/>
                <a:cs typeface="Times New Roman"/>
              </a:rPr>
              <a:t>If</a:t>
            </a:r>
            <a:r>
              <a:rPr sz="1200" spc="-10" dirty="0">
                <a:latin typeface="Times New Roman"/>
                <a:cs typeface="Times New Roman"/>
              </a:rPr>
              <a:t> </a:t>
            </a:r>
            <a:r>
              <a:rPr sz="1200" spc="-5" dirty="0">
                <a:latin typeface="Times New Roman"/>
                <a:cs typeface="Times New Roman"/>
              </a:rPr>
              <a:t>not,</a:t>
            </a:r>
            <a:r>
              <a:rPr sz="1200" dirty="0">
                <a:latin typeface="Times New Roman"/>
                <a:cs typeface="Times New Roman"/>
              </a:rPr>
              <a:t> </a:t>
            </a:r>
            <a:r>
              <a:rPr sz="1200" spc="-10" dirty="0">
                <a:latin typeface="Times New Roman"/>
                <a:cs typeface="Times New Roman"/>
              </a:rPr>
              <a:t>raises</a:t>
            </a:r>
            <a:r>
              <a:rPr sz="1200" dirty="0">
                <a:latin typeface="Times New Roman"/>
                <a:cs typeface="Times New Roman"/>
              </a:rPr>
              <a:t> a</a:t>
            </a:r>
            <a:r>
              <a:rPr sz="1200" spc="5" dirty="0">
                <a:latin typeface="Times New Roman"/>
                <a:cs typeface="Times New Roman"/>
              </a:rPr>
              <a:t> </a:t>
            </a:r>
            <a:r>
              <a:rPr sz="1200" dirty="0">
                <a:latin typeface="Times New Roman"/>
                <a:cs typeface="Times New Roman"/>
              </a:rPr>
              <a:t>ValueError.</a:t>
            </a:r>
          </a:p>
          <a:p>
            <a:pPr lvl="1" algn="just">
              <a:lnSpc>
                <a:spcPct val="150000"/>
              </a:lnSpc>
              <a:spcBef>
                <a:spcPts val="25"/>
              </a:spcBef>
              <a:buFont typeface="Symbol"/>
              <a:buChar char=""/>
            </a:pPr>
            <a:endParaRPr sz="1000" dirty="0">
              <a:latin typeface="Times New Roman"/>
              <a:cs typeface="Times New Roman"/>
            </a:endParaRPr>
          </a:p>
          <a:p>
            <a:pPr marL="469900" lvl="1" indent="-229235" algn="just">
              <a:lnSpc>
                <a:spcPct val="150000"/>
              </a:lnSpc>
              <a:buFont typeface="Symbol"/>
              <a:buChar char=""/>
              <a:tabLst>
                <a:tab pos="469900" algn="l"/>
                <a:tab pos="470534" algn="l"/>
              </a:tabLst>
            </a:pPr>
            <a:r>
              <a:rPr sz="1200" spc="-10" dirty="0">
                <a:latin typeface="Times New Roman"/>
                <a:cs typeface="Times New Roman"/>
              </a:rPr>
              <a:t>Defines</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output</a:t>
            </a:r>
            <a:r>
              <a:rPr sz="1200" spc="40" dirty="0">
                <a:latin typeface="Times New Roman"/>
                <a:cs typeface="Times New Roman"/>
              </a:rPr>
              <a:t> </a:t>
            </a:r>
            <a:r>
              <a:rPr sz="1200" dirty="0">
                <a:latin typeface="Times New Roman"/>
                <a:cs typeface="Times New Roman"/>
              </a:rPr>
              <a:t>path</a:t>
            </a:r>
            <a:r>
              <a:rPr sz="1200" spc="-5" dirty="0">
                <a:latin typeface="Times New Roman"/>
                <a:cs typeface="Times New Roman"/>
              </a:rPr>
              <a:t> </a:t>
            </a:r>
            <a:r>
              <a:rPr sz="1200" spc="-10" dirty="0">
                <a:latin typeface="Times New Roman"/>
                <a:cs typeface="Times New Roman"/>
              </a:rPr>
              <a:t>for</a:t>
            </a:r>
            <a:r>
              <a:rPr sz="1200" dirty="0">
                <a:latin typeface="Times New Roman"/>
                <a:cs typeface="Times New Roman"/>
              </a:rPr>
              <a:t> the</a:t>
            </a:r>
            <a:r>
              <a:rPr sz="1200" spc="15" dirty="0">
                <a:latin typeface="Times New Roman"/>
                <a:cs typeface="Times New Roman"/>
              </a:rPr>
              <a:t> </a:t>
            </a:r>
            <a:r>
              <a:rPr sz="1200" dirty="0">
                <a:latin typeface="Times New Roman"/>
                <a:cs typeface="Times New Roman"/>
              </a:rPr>
              <a:t>extracted</a:t>
            </a:r>
            <a:r>
              <a:rPr sz="1200" spc="-10" dirty="0">
                <a:latin typeface="Times New Roman"/>
                <a:cs typeface="Times New Roman"/>
              </a:rPr>
              <a:t> </a:t>
            </a:r>
            <a:r>
              <a:rPr sz="1200" spc="-15" dirty="0">
                <a:latin typeface="Times New Roman"/>
                <a:cs typeface="Times New Roman"/>
              </a:rPr>
              <a:t>audio</a:t>
            </a:r>
            <a:r>
              <a:rPr sz="1200" spc="65" dirty="0">
                <a:latin typeface="Times New Roman"/>
                <a:cs typeface="Times New Roman"/>
              </a:rPr>
              <a:t> </a:t>
            </a:r>
            <a:r>
              <a:rPr sz="1200" spc="-20" dirty="0">
                <a:latin typeface="Times New Roman"/>
                <a:cs typeface="Times New Roman"/>
              </a:rPr>
              <a:t>file</a:t>
            </a:r>
            <a:r>
              <a:rPr sz="1200" spc="40" dirty="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spc="-5" dirty="0">
                <a:latin typeface="Times New Roman"/>
                <a:cs typeface="Times New Roman"/>
              </a:rPr>
              <a:t>"audio.wav"</a:t>
            </a:r>
            <a:r>
              <a:rPr sz="1200" spc="35"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specified</a:t>
            </a:r>
            <a:r>
              <a:rPr sz="1200" spc="15" dirty="0">
                <a:latin typeface="Times New Roman"/>
                <a:cs typeface="Times New Roman"/>
              </a:rPr>
              <a:t> </a:t>
            </a:r>
            <a:r>
              <a:rPr sz="1200" spc="-5" dirty="0">
                <a:latin typeface="Times New Roman"/>
                <a:cs typeface="Times New Roman"/>
              </a:rPr>
              <a:t>output_path.</a:t>
            </a:r>
            <a:endParaRPr sz="1200" dirty="0">
              <a:latin typeface="Times New Roman"/>
              <a:cs typeface="Times New Roman"/>
            </a:endParaRPr>
          </a:p>
        </p:txBody>
      </p:sp>
      <p:pic>
        <p:nvPicPr>
          <p:cNvPr id="5" name="object 5"/>
          <p:cNvPicPr/>
          <p:nvPr/>
        </p:nvPicPr>
        <p:blipFill>
          <a:blip r:embed="rId2" cstate="print"/>
          <a:stretch>
            <a:fillRect/>
          </a:stretch>
        </p:blipFill>
        <p:spPr>
          <a:xfrm>
            <a:off x="1035050" y="709766"/>
            <a:ext cx="4899659" cy="482346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8850" y="908049"/>
            <a:ext cx="5715000" cy="2384114"/>
          </a:xfrm>
          <a:prstGeom prst="rect">
            <a:avLst/>
          </a:prstGeom>
        </p:spPr>
        <p:txBody>
          <a:bodyPr vert="horz" wrap="square" lIns="0" tIns="12700" rIns="0" bIns="0" rtlCol="0">
            <a:spAutoFit/>
          </a:bodyPr>
          <a:lstStyle/>
          <a:p>
            <a:pPr marL="204470" indent="-153035" algn="just">
              <a:lnSpc>
                <a:spcPct val="150000"/>
              </a:lnSpc>
              <a:spcBef>
                <a:spcPts val="1105"/>
              </a:spcBef>
              <a:buAutoNum type="arabicPeriod" startAt="3"/>
              <a:tabLst>
                <a:tab pos="205104" algn="l"/>
              </a:tabLst>
            </a:pPr>
            <a:r>
              <a:rPr sz="1200" b="1" spc="-5" dirty="0">
                <a:latin typeface="Times New Roman"/>
                <a:cs typeface="Times New Roman"/>
              </a:rPr>
              <a:t>Output:</a:t>
            </a:r>
            <a:endParaRPr sz="1000" dirty="0">
              <a:latin typeface="Times New Roman"/>
              <a:cs typeface="Times New Roman"/>
            </a:endParaRPr>
          </a:p>
          <a:p>
            <a:pPr marL="469900" lvl="1" indent="-228600" algn="just">
              <a:lnSpc>
                <a:spcPct val="150000"/>
              </a:lnSpc>
              <a:buFont typeface="Symbol"/>
              <a:buChar char=""/>
              <a:tabLst>
                <a:tab pos="469265" algn="l"/>
                <a:tab pos="469900" algn="l"/>
              </a:tabLst>
            </a:pPr>
            <a:r>
              <a:rPr sz="1200" spc="-5" dirty="0">
                <a:latin typeface="Times New Roman"/>
                <a:cs typeface="Times New Roman"/>
              </a:rPr>
              <a:t>Returns</a:t>
            </a:r>
            <a:r>
              <a:rPr sz="1200" dirty="0">
                <a:latin typeface="Times New Roman"/>
                <a:cs typeface="Times New Roman"/>
              </a:rPr>
              <a:t> the</a:t>
            </a:r>
            <a:r>
              <a:rPr sz="1200" spc="10" dirty="0">
                <a:latin typeface="Times New Roman"/>
                <a:cs typeface="Times New Roman"/>
              </a:rPr>
              <a:t> </a:t>
            </a:r>
            <a:r>
              <a:rPr sz="1200" spc="-10" dirty="0">
                <a:latin typeface="Times New Roman"/>
                <a:cs typeface="Times New Roman"/>
              </a:rPr>
              <a:t>file</a:t>
            </a:r>
            <a:r>
              <a:rPr sz="1200" spc="10" dirty="0">
                <a:latin typeface="Times New Roman"/>
                <a:cs typeface="Times New Roman"/>
              </a:rPr>
              <a:t> </a:t>
            </a:r>
            <a:r>
              <a:rPr sz="1200" spc="5" dirty="0">
                <a:latin typeface="Times New Roman"/>
                <a:cs typeface="Times New Roman"/>
              </a:rPr>
              <a:t>path</a:t>
            </a:r>
            <a:r>
              <a:rPr sz="1200" spc="-10"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extracted</a:t>
            </a:r>
            <a:r>
              <a:rPr sz="1200" spc="15" dirty="0">
                <a:latin typeface="Times New Roman"/>
                <a:cs typeface="Times New Roman"/>
              </a:rPr>
              <a:t> </a:t>
            </a:r>
            <a:r>
              <a:rPr sz="1200" spc="-15" dirty="0">
                <a:latin typeface="Times New Roman"/>
                <a:cs typeface="Times New Roman"/>
              </a:rPr>
              <a:t>audio</a:t>
            </a:r>
            <a:r>
              <a:rPr sz="1200" spc="35" dirty="0">
                <a:latin typeface="Times New Roman"/>
                <a:cs typeface="Times New Roman"/>
              </a:rPr>
              <a:t> </a:t>
            </a:r>
            <a:r>
              <a:rPr sz="1200" spc="-10" dirty="0">
                <a:latin typeface="Times New Roman"/>
                <a:cs typeface="Times New Roman"/>
              </a:rPr>
              <a:t>("audio.wav")</a:t>
            </a:r>
            <a:r>
              <a:rPr sz="1200" spc="40" dirty="0">
                <a:latin typeface="Times New Roman"/>
                <a:cs typeface="Times New Roman"/>
              </a:rPr>
              <a:t> </a:t>
            </a:r>
            <a:r>
              <a:rPr sz="1200" spc="-15" dirty="0">
                <a:latin typeface="Times New Roman"/>
                <a:cs typeface="Times New Roman"/>
              </a:rPr>
              <a:t>if</a:t>
            </a:r>
            <a:r>
              <a:rPr sz="1200" dirty="0">
                <a:latin typeface="Times New Roman"/>
                <a:cs typeface="Times New Roman"/>
              </a:rPr>
              <a:t> </a:t>
            </a:r>
            <a:r>
              <a:rPr sz="1200" spc="-5" dirty="0">
                <a:latin typeface="Times New Roman"/>
                <a:cs typeface="Times New Roman"/>
              </a:rPr>
              <a:t>successful.</a:t>
            </a:r>
            <a:endParaRPr sz="1200" dirty="0">
              <a:latin typeface="Times New Roman"/>
              <a:cs typeface="Times New Roman"/>
            </a:endParaRPr>
          </a:p>
          <a:p>
            <a:pPr marL="469900" lvl="1" indent="-228600" algn="just">
              <a:lnSpc>
                <a:spcPct val="150000"/>
              </a:lnSpc>
              <a:spcBef>
                <a:spcPts val="1180"/>
              </a:spcBef>
              <a:buFont typeface="Symbol"/>
              <a:buChar char=""/>
              <a:tabLst>
                <a:tab pos="469265" algn="l"/>
                <a:tab pos="469900" algn="l"/>
              </a:tabLst>
            </a:pPr>
            <a:r>
              <a:rPr sz="1200" dirty="0">
                <a:latin typeface="Times New Roman"/>
                <a:cs typeface="Times New Roman"/>
              </a:rPr>
              <a:t>If</a:t>
            </a:r>
            <a:r>
              <a:rPr sz="1200" spc="-3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spc="5" dirty="0">
                <a:latin typeface="Times New Roman"/>
                <a:cs typeface="Times New Roman"/>
              </a:rPr>
              <a:t>error</a:t>
            </a:r>
            <a:r>
              <a:rPr sz="1200" spc="-25" dirty="0">
                <a:latin typeface="Times New Roman"/>
                <a:cs typeface="Times New Roman"/>
              </a:rPr>
              <a:t> </a:t>
            </a:r>
            <a:r>
              <a:rPr sz="1200" dirty="0">
                <a:latin typeface="Times New Roman"/>
                <a:cs typeface="Times New Roman"/>
              </a:rPr>
              <a:t>occurs </a:t>
            </a:r>
            <a:r>
              <a:rPr sz="1200" spc="-10"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extraction,</a:t>
            </a:r>
            <a:r>
              <a:rPr sz="1200" spc="20" dirty="0">
                <a:latin typeface="Times New Roman"/>
                <a:cs typeface="Times New Roman"/>
              </a:rPr>
              <a:t> </a:t>
            </a:r>
            <a:r>
              <a:rPr sz="1200" spc="-25" dirty="0">
                <a:latin typeface="Times New Roman"/>
                <a:cs typeface="Times New Roman"/>
              </a:rPr>
              <a:t>it</a:t>
            </a:r>
            <a:r>
              <a:rPr sz="1200" spc="40" dirty="0">
                <a:latin typeface="Times New Roman"/>
                <a:cs typeface="Times New Roman"/>
              </a:rPr>
              <a:t> </a:t>
            </a:r>
            <a:r>
              <a:rPr sz="1200" spc="-5" dirty="0">
                <a:latin typeface="Times New Roman"/>
                <a:cs typeface="Times New Roman"/>
              </a:rPr>
              <a:t>prints</a:t>
            </a:r>
            <a:r>
              <a:rPr sz="1200" dirty="0">
                <a:latin typeface="Times New Roman"/>
                <a:cs typeface="Times New Roman"/>
              </a:rPr>
              <a:t> </a:t>
            </a:r>
            <a:r>
              <a:rPr sz="1200" spc="-5" dirty="0">
                <a:latin typeface="Times New Roman"/>
                <a:cs typeface="Times New Roman"/>
              </a:rPr>
              <a:t>an</a:t>
            </a:r>
            <a:r>
              <a:rPr sz="1200" spc="10" dirty="0">
                <a:latin typeface="Times New Roman"/>
                <a:cs typeface="Times New Roman"/>
              </a:rPr>
              <a:t> </a:t>
            </a:r>
            <a:r>
              <a:rPr sz="1200" dirty="0">
                <a:latin typeface="Times New Roman"/>
                <a:cs typeface="Times New Roman"/>
              </a:rPr>
              <a:t>error </a:t>
            </a:r>
            <a:r>
              <a:rPr sz="1200" spc="-15" dirty="0">
                <a:latin typeface="Times New Roman"/>
                <a:cs typeface="Times New Roman"/>
              </a:rPr>
              <a:t>message</a:t>
            </a:r>
            <a:r>
              <a:rPr sz="1200" spc="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returns</a:t>
            </a:r>
            <a:r>
              <a:rPr sz="1200" spc="5" dirty="0">
                <a:latin typeface="Times New Roman"/>
                <a:cs typeface="Times New Roman"/>
              </a:rPr>
              <a:t> </a:t>
            </a:r>
            <a:r>
              <a:rPr sz="1200" spc="-5" dirty="0">
                <a:latin typeface="Times New Roman"/>
                <a:cs typeface="Times New Roman"/>
              </a:rPr>
              <a:t>None.</a:t>
            </a:r>
            <a:endParaRPr sz="1200" dirty="0">
              <a:latin typeface="Times New Roman"/>
              <a:cs typeface="Times New Roman"/>
            </a:endParaRPr>
          </a:p>
          <a:p>
            <a:pPr algn="just">
              <a:lnSpc>
                <a:spcPct val="150000"/>
              </a:lnSpc>
            </a:pPr>
            <a:endParaRPr sz="1400" dirty="0">
              <a:latin typeface="Times New Roman"/>
              <a:cs typeface="Times New Roman"/>
            </a:endParaRPr>
          </a:p>
          <a:p>
            <a:pPr algn="just">
              <a:lnSpc>
                <a:spcPct val="150000"/>
              </a:lnSpc>
              <a:spcBef>
                <a:spcPts val="30"/>
              </a:spcBef>
            </a:pPr>
            <a:endParaRPr sz="1150" dirty="0">
              <a:latin typeface="Times New Roman"/>
              <a:cs typeface="Times New Roman"/>
            </a:endParaRPr>
          </a:p>
          <a:p>
            <a:pPr marL="12700" marR="5080" algn="just">
              <a:lnSpc>
                <a:spcPct val="150000"/>
              </a:lnSpc>
            </a:pPr>
            <a:r>
              <a:rPr sz="1200" spc="-5" dirty="0">
                <a:latin typeface="Times New Roman"/>
                <a:cs typeface="Times New Roman"/>
              </a:rPr>
              <a:t>This</a:t>
            </a:r>
            <a:r>
              <a:rPr sz="1200" dirty="0">
                <a:latin typeface="Times New Roman"/>
                <a:cs typeface="Times New Roman"/>
              </a:rPr>
              <a:t> </a:t>
            </a:r>
            <a:r>
              <a:rPr sz="1200" spc="-5" dirty="0">
                <a:latin typeface="Times New Roman"/>
                <a:cs typeface="Times New Roman"/>
              </a:rPr>
              <a:t>function</a:t>
            </a:r>
            <a:r>
              <a:rPr sz="1200" dirty="0">
                <a:latin typeface="Times New Roman"/>
                <a:cs typeface="Times New Roman"/>
              </a:rPr>
              <a:t> </a:t>
            </a:r>
            <a:r>
              <a:rPr sz="1200" spc="-15" dirty="0">
                <a:latin typeface="Times New Roman"/>
                <a:cs typeface="Times New Roman"/>
              </a:rPr>
              <a:t>is</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crucial</a:t>
            </a:r>
            <a:r>
              <a:rPr sz="1200" spc="5" dirty="0">
                <a:latin typeface="Times New Roman"/>
                <a:cs typeface="Times New Roman"/>
              </a:rPr>
              <a:t> </a:t>
            </a:r>
            <a:r>
              <a:rPr sz="1200" dirty="0">
                <a:latin typeface="Times New Roman"/>
                <a:cs typeface="Times New Roman"/>
              </a:rPr>
              <a:t>step</a:t>
            </a:r>
            <a:r>
              <a:rPr sz="1200" spc="5"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processing</a:t>
            </a:r>
            <a:r>
              <a:rPr sz="1200" dirty="0">
                <a:latin typeface="Times New Roman"/>
                <a:cs typeface="Times New Roman"/>
              </a:rPr>
              <a:t> </a:t>
            </a:r>
            <a:r>
              <a:rPr sz="1200" spc="-5" dirty="0">
                <a:latin typeface="Times New Roman"/>
                <a:cs typeface="Times New Roman"/>
              </a:rPr>
              <a:t>pipeline,</a:t>
            </a:r>
            <a:r>
              <a:rPr sz="1200" dirty="0">
                <a:latin typeface="Times New Roman"/>
                <a:cs typeface="Times New Roman"/>
              </a:rPr>
              <a:t> </a:t>
            </a:r>
            <a:r>
              <a:rPr sz="1200" spc="-5" dirty="0">
                <a:latin typeface="Times New Roman"/>
                <a:cs typeface="Times New Roman"/>
              </a:rPr>
              <a:t>providing</a:t>
            </a:r>
            <a:r>
              <a:rPr sz="1200" dirty="0">
                <a:latin typeface="Times New Roman"/>
                <a:cs typeface="Times New Roman"/>
              </a:rPr>
              <a:t> the</a:t>
            </a:r>
            <a:r>
              <a:rPr sz="1200" spc="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content</a:t>
            </a:r>
            <a:r>
              <a:rPr sz="1200" dirty="0">
                <a:latin typeface="Times New Roman"/>
                <a:cs typeface="Times New Roman"/>
              </a:rPr>
              <a:t> </a:t>
            </a:r>
            <a:r>
              <a:rPr sz="1200" spc="-5" dirty="0">
                <a:latin typeface="Times New Roman"/>
                <a:cs typeface="Times New Roman"/>
              </a:rPr>
              <a:t>needed</a:t>
            </a:r>
            <a:r>
              <a:rPr sz="1200" spc="290" dirty="0">
                <a:latin typeface="Times New Roman"/>
                <a:cs typeface="Times New Roman"/>
              </a:rPr>
              <a:t> </a:t>
            </a:r>
            <a:r>
              <a:rPr sz="1200" spc="-10" dirty="0">
                <a:latin typeface="Times New Roman"/>
                <a:cs typeface="Times New Roman"/>
              </a:rPr>
              <a:t>for </a:t>
            </a:r>
            <a:r>
              <a:rPr sz="1200" spc="-5" dirty="0">
                <a:latin typeface="Times New Roman"/>
                <a:cs typeface="Times New Roman"/>
              </a:rPr>
              <a:t> transcription </a:t>
            </a:r>
            <a:r>
              <a:rPr sz="1200" spc="-10" dirty="0">
                <a:latin typeface="Times New Roman"/>
                <a:cs typeface="Times New Roman"/>
              </a:rPr>
              <a:t>and </a:t>
            </a:r>
            <a:r>
              <a:rPr sz="1200" spc="-5" dirty="0">
                <a:latin typeface="Times New Roman"/>
                <a:cs typeface="Times New Roman"/>
              </a:rPr>
              <a:t>subsequent </a:t>
            </a:r>
            <a:r>
              <a:rPr sz="1200" spc="-10" dirty="0">
                <a:latin typeface="Times New Roman"/>
                <a:cs typeface="Times New Roman"/>
              </a:rPr>
              <a:t>summarization. </a:t>
            </a:r>
            <a:r>
              <a:rPr sz="1200" dirty="0">
                <a:latin typeface="Times New Roman"/>
                <a:cs typeface="Times New Roman"/>
              </a:rPr>
              <a:t>It </a:t>
            </a:r>
            <a:r>
              <a:rPr sz="1200" spc="-10" dirty="0">
                <a:latin typeface="Times New Roman"/>
                <a:cs typeface="Times New Roman"/>
              </a:rPr>
              <a:t>ensures </a:t>
            </a:r>
            <a:r>
              <a:rPr sz="1200" spc="-5" dirty="0">
                <a:latin typeface="Times New Roman"/>
                <a:cs typeface="Times New Roman"/>
              </a:rPr>
              <a:t>that </a:t>
            </a:r>
            <a:r>
              <a:rPr sz="1200" dirty="0">
                <a:latin typeface="Times New Roman"/>
                <a:cs typeface="Times New Roman"/>
              </a:rPr>
              <a:t>the </a:t>
            </a:r>
            <a:r>
              <a:rPr sz="1200" spc="-10" dirty="0">
                <a:latin typeface="Times New Roman"/>
                <a:cs typeface="Times New Roman"/>
              </a:rPr>
              <a:t>audio </a:t>
            </a:r>
            <a:r>
              <a:rPr sz="1200" spc="-15" dirty="0">
                <a:latin typeface="Times New Roman"/>
                <a:cs typeface="Times New Roman"/>
              </a:rPr>
              <a:t>is </a:t>
            </a:r>
            <a:r>
              <a:rPr sz="1200" dirty="0">
                <a:latin typeface="Times New Roman"/>
                <a:cs typeface="Times New Roman"/>
              </a:rPr>
              <a:t>extracted </a:t>
            </a:r>
            <a:r>
              <a:rPr sz="1200" spc="-5" dirty="0">
                <a:latin typeface="Times New Roman"/>
                <a:cs typeface="Times New Roman"/>
              </a:rPr>
              <a:t>uniformly </a:t>
            </a:r>
            <a:r>
              <a:rPr sz="1200" dirty="0">
                <a:latin typeface="Times New Roman"/>
                <a:cs typeface="Times New Roman"/>
              </a:rPr>
              <a:t>from </a:t>
            </a:r>
            <a:r>
              <a:rPr sz="1200" spc="-5" dirty="0">
                <a:latin typeface="Times New Roman"/>
                <a:cs typeface="Times New Roman"/>
              </a:rPr>
              <a:t>various </a:t>
            </a:r>
            <a:r>
              <a:rPr sz="1200" spc="-10" dirty="0">
                <a:latin typeface="Times New Roman"/>
                <a:cs typeface="Times New Roman"/>
              </a:rPr>
              <a:t>video </a:t>
            </a:r>
            <a:r>
              <a:rPr sz="1200" spc="-5" dirty="0">
                <a:latin typeface="Times New Roman"/>
                <a:cs typeface="Times New Roman"/>
              </a:rPr>
              <a:t> sources</a:t>
            </a:r>
            <a:r>
              <a:rPr sz="1200"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10" dirty="0">
                <a:latin typeface="Times New Roman"/>
                <a:cs typeface="Times New Roman"/>
              </a:rPr>
              <a:t>consistent</a:t>
            </a:r>
            <a:r>
              <a:rPr sz="1200" spc="35" dirty="0">
                <a:latin typeface="Times New Roman"/>
                <a:cs typeface="Times New Roman"/>
              </a:rPr>
              <a:t> </a:t>
            </a:r>
            <a:r>
              <a:rPr sz="1200" spc="-10" dirty="0">
                <a:latin typeface="Times New Roman"/>
                <a:cs typeface="Times New Roman"/>
              </a:rPr>
              <a:t>further</a:t>
            </a:r>
            <a:r>
              <a:rPr sz="1200" spc="15" dirty="0">
                <a:latin typeface="Times New Roman"/>
                <a:cs typeface="Times New Roman"/>
              </a:rPr>
              <a:t> </a:t>
            </a:r>
            <a:r>
              <a:rPr sz="1200" spc="-5" dirty="0">
                <a:latin typeface="Times New Roman"/>
                <a:cs typeface="Times New Roman"/>
              </a:rPr>
              <a:t>processing.</a:t>
            </a:r>
            <a:endParaRPr sz="1200" dirty="0">
              <a:latin typeface="Times New Roman"/>
              <a:cs typeface="Times New Roman"/>
            </a:endParaRPr>
          </a:p>
        </p:txBody>
      </p:sp>
      <p:sp>
        <p:nvSpPr>
          <p:cNvPr id="3" name="object 3"/>
          <p:cNvSpPr txBox="1"/>
          <p:nvPr/>
        </p:nvSpPr>
        <p:spPr>
          <a:xfrm>
            <a:off x="958850" y="6345041"/>
            <a:ext cx="5715000"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This</a:t>
            </a:r>
            <a:r>
              <a:rPr lang="en-US" sz="1200" spc="-5" dirty="0">
                <a:latin typeface="Times New Roman"/>
                <a:cs typeface="Times New Roman"/>
              </a:rPr>
              <a:t>  </a:t>
            </a:r>
            <a:r>
              <a:rPr sz="1200" spc="20" dirty="0">
                <a:latin typeface="Times New Roman"/>
                <a:cs typeface="Times New Roman"/>
              </a:rPr>
              <a:t> </a:t>
            </a:r>
            <a:r>
              <a:rPr sz="1200" spc="-5" dirty="0">
                <a:latin typeface="Times New Roman"/>
                <a:cs typeface="Times New Roman"/>
              </a:rPr>
              <a:t>function</a:t>
            </a:r>
            <a:r>
              <a:rPr lang="en-US" sz="1200" spc="-5" dirty="0">
                <a:latin typeface="Times New Roman"/>
                <a:cs typeface="Times New Roman"/>
              </a:rPr>
              <a:t> </a:t>
            </a:r>
            <a:r>
              <a:rPr sz="1200" spc="-15" dirty="0">
                <a:latin typeface="Times New Roman"/>
                <a:cs typeface="Times New Roman"/>
              </a:rPr>
              <a:t> </a:t>
            </a:r>
            <a:r>
              <a:rPr sz="1200" dirty="0">
                <a:latin typeface="Times New Roman"/>
                <a:cs typeface="Times New Roman"/>
              </a:rPr>
              <a:t>extracts</a:t>
            </a:r>
            <a:r>
              <a:rPr lang="en-US" sz="1200" dirty="0">
                <a:latin typeface="Times New Roman"/>
                <a:cs typeface="Times New Roman"/>
              </a:rPr>
              <a:t>  </a:t>
            </a:r>
            <a:r>
              <a:rPr sz="1200" dirty="0">
                <a:latin typeface="Times New Roman"/>
                <a:cs typeface="Times New Roman"/>
              </a:rPr>
              <a:t> </a:t>
            </a:r>
            <a:r>
              <a:rPr sz="1200" spc="-15" dirty="0">
                <a:latin typeface="Times New Roman"/>
                <a:cs typeface="Times New Roman"/>
              </a:rPr>
              <a:t>audio</a:t>
            </a:r>
            <a:r>
              <a:rPr sz="1200" spc="60" dirty="0">
                <a:latin typeface="Times New Roman"/>
                <a:cs typeface="Times New Roman"/>
              </a:rPr>
              <a:t> </a:t>
            </a:r>
            <a:r>
              <a:rPr lang="en-US" sz="1200" spc="60" dirty="0">
                <a:latin typeface="Times New Roman"/>
                <a:cs typeface="Times New Roman"/>
              </a:rPr>
              <a:t> </a:t>
            </a:r>
            <a:r>
              <a:rPr sz="1200" spc="-5" dirty="0">
                <a:latin typeface="Times New Roman"/>
                <a:cs typeface="Times New Roman"/>
              </a:rPr>
              <a:t>from</a:t>
            </a:r>
            <a:r>
              <a:rPr sz="1200" spc="-35" dirty="0">
                <a:latin typeface="Times New Roman"/>
                <a:cs typeface="Times New Roman"/>
              </a:rPr>
              <a:t> </a:t>
            </a:r>
            <a:r>
              <a:rPr lang="en-US" sz="1200" spc="-35" dirty="0">
                <a:latin typeface="Times New Roman"/>
                <a:cs typeface="Times New Roman"/>
              </a:rPr>
              <a:t>  </a:t>
            </a:r>
            <a:r>
              <a:rPr sz="1200" dirty="0">
                <a:latin typeface="Times New Roman"/>
                <a:cs typeface="Times New Roman"/>
              </a:rPr>
              <a:t>a</a:t>
            </a:r>
            <a:r>
              <a:rPr lang="en-US" sz="1200" dirty="0">
                <a:latin typeface="Times New Roman"/>
                <a:cs typeface="Times New Roman"/>
              </a:rPr>
              <a:t>  </a:t>
            </a:r>
            <a:r>
              <a:rPr sz="1200" spc="-10" dirty="0">
                <a:latin typeface="Times New Roman"/>
                <a:cs typeface="Times New Roman"/>
              </a:rPr>
              <a:t>video</a:t>
            </a:r>
            <a:r>
              <a:rPr lang="en-US" sz="1200" spc="-10" dirty="0">
                <a:latin typeface="Times New Roman"/>
                <a:cs typeface="Times New Roman"/>
              </a:rPr>
              <a:t>  </a:t>
            </a:r>
            <a:r>
              <a:rPr sz="1200" spc="60" dirty="0">
                <a:latin typeface="Times New Roman"/>
                <a:cs typeface="Times New Roman"/>
              </a:rPr>
              <a:t> </a:t>
            </a:r>
            <a:r>
              <a:rPr sz="1200" spc="-20" dirty="0">
                <a:latin typeface="Times New Roman"/>
                <a:cs typeface="Times New Roman"/>
              </a:rPr>
              <a:t>file</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using</a:t>
            </a:r>
            <a:r>
              <a:rPr lang="en-US" sz="1200" dirty="0">
                <a:latin typeface="Times New Roman"/>
                <a:cs typeface="Times New Roman"/>
              </a:rPr>
              <a:t> </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F</a:t>
            </a:r>
            <a:r>
              <a:rPr lang="en-IN" sz="1200" spc="-10" dirty="0">
                <a:latin typeface="Times New Roman"/>
                <a:cs typeface="Times New Roman"/>
              </a:rPr>
              <a:t>f</a:t>
            </a:r>
            <a:r>
              <a:rPr sz="1200" spc="-10" dirty="0">
                <a:latin typeface="Times New Roman"/>
                <a:cs typeface="Times New Roman"/>
              </a:rPr>
              <a:t>mpeg</a:t>
            </a:r>
            <a:r>
              <a:rPr lang="en-US" sz="1200" spc="-10" dirty="0">
                <a:latin typeface="Times New Roman"/>
                <a:cs typeface="Times New Roman"/>
              </a:rPr>
              <a:t>  </a:t>
            </a:r>
            <a:r>
              <a:rPr sz="1200" spc="10" dirty="0">
                <a:latin typeface="Times New Roman"/>
                <a:cs typeface="Times New Roman"/>
              </a:rPr>
              <a:t> </a:t>
            </a:r>
            <a:r>
              <a:rPr sz="1200" dirty="0">
                <a:latin typeface="Times New Roman"/>
                <a:cs typeface="Times New Roman"/>
              </a:rPr>
              <a:t>command-line</a:t>
            </a:r>
            <a:r>
              <a:rPr sz="1200" spc="5" dirty="0">
                <a:latin typeface="Times New Roman"/>
                <a:cs typeface="Times New Roman"/>
              </a:rPr>
              <a:t> </a:t>
            </a:r>
            <a:r>
              <a:rPr sz="1200" spc="-5" dirty="0">
                <a:latin typeface="Times New Roman"/>
                <a:cs typeface="Times New Roman"/>
              </a:rPr>
              <a:t>tool.</a:t>
            </a:r>
            <a:endParaRPr sz="1200" dirty="0">
              <a:latin typeface="Times New Roman"/>
              <a:cs typeface="Times New Roman"/>
            </a:endParaRPr>
          </a:p>
        </p:txBody>
      </p:sp>
      <p:sp>
        <p:nvSpPr>
          <p:cNvPr id="4" name="object 4"/>
          <p:cNvSpPr txBox="1"/>
          <p:nvPr/>
        </p:nvSpPr>
        <p:spPr>
          <a:xfrm>
            <a:off x="992123" y="6861108"/>
            <a:ext cx="5715000" cy="1195327"/>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a:tabLst>
                <a:tab pos="168275" algn="l"/>
              </a:tabLst>
            </a:pPr>
            <a:r>
              <a:rPr sz="1200" b="1" spc="-5" dirty="0">
                <a:latin typeface="Times New Roman"/>
                <a:cs typeface="Times New Roman"/>
              </a:rPr>
              <a:t>Input</a:t>
            </a:r>
            <a:r>
              <a:rPr sz="1200" spc="-5" dirty="0">
                <a:latin typeface="Times New Roman"/>
                <a:cs typeface="Times New Roman"/>
              </a:rPr>
              <a:t>:</a:t>
            </a:r>
            <a:endParaRPr sz="1200" dirty="0">
              <a:latin typeface="Times New Roman"/>
              <a:cs typeface="Times New Roman"/>
            </a:endParaRPr>
          </a:p>
          <a:p>
            <a:pPr algn="just">
              <a:lnSpc>
                <a:spcPct val="150000"/>
              </a:lnSpc>
              <a:spcBef>
                <a:spcPts val="25"/>
              </a:spcBef>
              <a:buFont typeface="Times New Roman"/>
              <a:buAutoNum type="arabicPeriod"/>
            </a:pPr>
            <a:endParaRPr sz="1000" dirty="0">
              <a:latin typeface="Times New Roman"/>
              <a:cs typeface="Times New Roman"/>
            </a:endParaRPr>
          </a:p>
          <a:p>
            <a:pPr marL="469900" lvl="1" indent="-228600" algn="just">
              <a:lnSpc>
                <a:spcPct val="150000"/>
              </a:lnSpc>
              <a:buFont typeface="Symbol"/>
              <a:buChar char=""/>
              <a:tabLst>
                <a:tab pos="469265" algn="l"/>
                <a:tab pos="469900" algn="l"/>
              </a:tabLst>
            </a:pPr>
            <a:r>
              <a:rPr sz="1200" spc="-5" dirty="0" err="1">
                <a:latin typeface="Times New Roman"/>
                <a:cs typeface="Times New Roman"/>
              </a:rPr>
              <a:t>video_file</a:t>
            </a:r>
            <a:r>
              <a:rPr lang="en-US" sz="1200" spc="-5" dirty="0">
                <a:latin typeface="Times New Roman"/>
                <a:cs typeface="Times New Roman"/>
              </a:rPr>
              <a:t> </a:t>
            </a:r>
            <a:r>
              <a:rPr sz="1200" spc="-5" dirty="0">
                <a:latin typeface="Times New Roman"/>
                <a:cs typeface="Times New Roman"/>
              </a:rPr>
              <a:t>:</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The</a:t>
            </a:r>
            <a:r>
              <a:rPr sz="1200" dirty="0">
                <a:latin typeface="Times New Roman"/>
                <a:cs typeface="Times New Roman"/>
              </a:rPr>
              <a:t> </a:t>
            </a:r>
            <a:r>
              <a:rPr lang="en-US" sz="1200" dirty="0">
                <a:latin typeface="Times New Roman"/>
                <a:cs typeface="Times New Roman"/>
              </a:rPr>
              <a:t> </a:t>
            </a:r>
            <a:r>
              <a:rPr sz="1200" spc="5" dirty="0">
                <a:latin typeface="Times New Roman"/>
                <a:cs typeface="Times New Roman"/>
              </a:rPr>
              <a:t>path</a:t>
            </a:r>
            <a:r>
              <a:rPr lang="en-US" sz="1200" spc="5" dirty="0">
                <a:latin typeface="Times New Roman"/>
                <a:cs typeface="Times New Roman"/>
              </a:rPr>
              <a:t> </a:t>
            </a:r>
            <a:r>
              <a:rPr sz="1200" spc="-1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30" dirty="0">
                <a:latin typeface="Times New Roman"/>
                <a:cs typeface="Times New Roman"/>
              </a:rPr>
              <a:t> </a:t>
            </a:r>
            <a:r>
              <a:rPr sz="1200" spc="-10" dirty="0">
                <a:latin typeface="Times New Roman"/>
                <a:cs typeface="Times New Roman"/>
              </a:rPr>
              <a:t>input</a:t>
            </a:r>
            <a:r>
              <a:rPr lang="en-US" sz="1200" spc="-10" dirty="0">
                <a:latin typeface="Times New Roman"/>
                <a:cs typeface="Times New Roman"/>
              </a:rPr>
              <a:t> </a:t>
            </a:r>
            <a:r>
              <a:rPr sz="1200" spc="35" dirty="0">
                <a:latin typeface="Times New Roman"/>
                <a:cs typeface="Times New Roman"/>
              </a:rPr>
              <a:t> </a:t>
            </a:r>
            <a:r>
              <a:rPr sz="1200" spc="-15" dirty="0">
                <a:latin typeface="Times New Roman"/>
                <a:cs typeface="Times New Roman"/>
              </a:rPr>
              <a:t>video</a:t>
            </a:r>
            <a:r>
              <a:rPr sz="1200" spc="30" dirty="0">
                <a:latin typeface="Times New Roman"/>
                <a:cs typeface="Times New Roman"/>
              </a:rPr>
              <a:t> </a:t>
            </a:r>
            <a:r>
              <a:rPr lang="en-US" sz="1200" spc="30" dirty="0">
                <a:latin typeface="Times New Roman"/>
                <a:cs typeface="Times New Roman"/>
              </a:rPr>
              <a:t> </a:t>
            </a:r>
            <a:r>
              <a:rPr sz="1200" spc="-10" dirty="0">
                <a:latin typeface="Times New Roman"/>
                <a:cs typeface="Times New Roman"/>
              </a:rPr>
              <a:t>file</a:t>
            </a:r>
            <a:r>
              <a:rPr sz="1200" spc="30" dirty="0">
                <a:latin typeface="Times New Roman"/>
                <a:cs typeface="Times New Roman"/>
              </a:rPr>
              <a:t> </a:t>
            </a:r>
            <a:r>
              <a:rPr lang="en-US" sz="1200" spc="30" dirty="0">
                <a:latin typeface="Times New Roman"/>
                <a:cs typeface="Times New Roman"/>
              </a:rPr>
              <a:t> </a:t>
            </a:r>
            <a:r>
              <a:rPr sz="1200" dirty="0">
                <a:latin typeface="Times New Roman"/>
                <a:cs typeface="Times New Roman"/>
              </a:rPr>
              <a:t>from</a:t>
            </a:r>
            <a:r>
              <a:rPr sz="1200" spc="-35" dirty="0">
                <a:latin typeface="Times New Roman"/>
                <a:cs typeface="Times New Roman"/>
              </a:rPr>
              <a:t> </a:t>
            </a:r>
            <a:r>
              <a:rPr sz="1200" dirty="0">
                <a:latin typeface="Times New Roman"/>
                <a:cs typeface="Times New Roman"/>
              </a:rPr>
              <a:t>which</a:t>
            </a:r>
            <a:r>
              <a:rPr sz="1200" spc="2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will</a:t>
            </a:r>
            <a:r>
              <a:rPr sz="1200" spc="-10"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dirty="0">
                <a:latin typeface="Times New Roman"/>
                <a:cs typeface="Times New Roman"/>
              </a:rPr>
              <a:t>extracted.</a:t>
            </a:r>
          </a:p>
          <a:p>
            <a:pPr marL="469900" lvl="1" indent="-228600" algn="just">
              <a:lnSpc>
                <a:spcPct val="150000"/>
              </a:lnSpc>
              <a:spcBef>
                <a:spcPts val="1180"/>
              </a:spcBef>
              <a:buFont typeface="Symbol"/>
              <a:buChar char=""/>
              <a:tabLst>
                <a:tab pos="469265" algn="l"/>
                <a:tab pos="469900" algn="l"/>
              </a:tabLst>
            </a:pPr>
            <a:r>
              <a:rPr sz="1200" spc="-5" dirty="0" err="1">
                <a:latin typeface="Times New Roman"/>
                <a:cs typeface="Times New Roman"/>
              </a:rPr>
              <a:t>output_path</a:t>
            </a:r>
            <a:r>
              <a:rPr lang="en-US" sz="1200" spc="-5" dirty="0">
                <a:latin typeface="Times New Roman"/>
                <a:cs typeface="Times New Roman"/>
              </a:rPr>
              <a:t> </a:t>
            </a:r>
            <a:r>
              <a:rPr sz="1200" spc="-5" dirty="0">
                <a:latin typeface="Times New Roman"/>
                <a:cs typeface="Times New Roman"/>
              </a:rPr>
              <a:t>:</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The</a:t>
            </a:r>
            <a:r>
              <a:rPr lang="en-US" sz="1200" spc="-10" dirty="0">
                <a:latin typeface="Times New Roman"/>
                <a:cs typeface="Times New Roman"/>
              </a:rPr>
              <a:t> </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directory</a:t>
            </a:r>
            <a:r>
              <a:rPr sz="1200" spc="-35" dirty="0">
                <a:latin typeface="Times New Roman"/>
                <a:cs typeface="Times New Roman"/>
              </a:rPr>
              <a:t> </a:t>
            </a:r>
            <a:r>
              <a:rPr lang="en-US" sz="1200" spc="-35" dirty="0">
                <a:latin typeface="Times New Roman"/>
                <a:cs typeface="Times New Roman"/>
              </a:rPr>
              <a:t>   </a:t>
            </a:r>
            <a:r>
              <a:rPr sz="1200" spc="-5" dirty="0">
                <a:latin typeface="Times New Roman"/>
                <a:cs typeface="Times New Roman"/>
              </a:rPr>
              <a:t>where</a:t>
            </a:r>
            <a:r>
              <a:rPr lang="en-US" sz="1200" spc="-5" dirty="0">
                <a:latin typeface="Times New Roman"/>
                <a:cs typeface="Times New Roman"/>
              </a:rPr>
              <a:t>  </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extracted</a:t>
            </a:r>
            <a:r>
              <a:rPr sz="1200" spc="-10" dirty="0">
                <a:latin typeface="Times New Roman"/>
                <a:cs typeface="Times New Roman"/>
              </a:rPr>
              <a:t> </a:t>
            </a:r>
            <a:r>
              <a:rPr lang="en-US" sz="1200" spc="-10" dirty="0">
                <a:latin typeface="Times New Roman"/>
                <a:cs typeface="Times New Roman"/>
              </a:rPr>
              <a:t>  </a:t>
            </a:r>
            <a:r>
              <a:rPr sz="1200" spc="-15" dirty="0">
                <a:latin typeface="Times New Roman"/>
                <a:cs typeface="Times New Roman"/>
              </a:rPr>
              <a:t>audio</a:t>
            </a:r>
            <a:r>
              <a:rPr sz="1200" spc="35" dirty="0">
                <a:latin typeface="Times New Roman"/>
                <a:cs typeface="Times New Roman"/>
              </a:rPr>
              <a:t> </a:t>
            </a:r>
            <a:r>
              <a:rPr lang="en-US" sz="1200" spc="35" dirty="0">
                <a:latin typeface="Times New Roman"/>
                <a:cs typeface="Times New Roman"/>
              </a:rPr>
              <a:t>  </a:t>
            </a:r>
            <a:r>
              <a:rPr sz="1200" spc="-10" dirty="0">
                <a:latin typeface="Times New Roman"/>
                <a:cs typeface="Times New Roman"/>
              </a:rPr>
              <a:t>file</a:t>
            </a:r>
            <a:r>
              <a:rPr lang="en-US" sz="1200" spc="-10"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will</a:t>
            </a:r>
            <a:r>
              <a:rPr lang="en-US" sz="1200" spc="-5" dirty="0">
                <a:latin typeface="Times New Roman"/>
                <a:cs typeface="Times New Roman"/>
              </a:rPr>
              <a:t> </a:t>
            </a:r>
            <a:r>
              <a:rPr sz="1200" spc="20" dirty="0">
                <a:latin typeface="Times New Roman"/>
                <a:cs typeface="Times New Roman"/>
              </a:rPr>
              <a:t> </a:t>
            </a:r>
            <a:r>
              <a:rPr sz="1200" spc="-15" dirty="0">
                <a:latin typeface="Times New Roman"/>
                <a:cs typeface="Times New Roman"/>
              </a:rPr>
              <a:t>be</a:t>
            </a:r>
            <a:r>
              <a:rPr lang="en-US" sz="1200" spc="10" dirty="0">
                <a:latin typeface="Times New Roman"/>
                <a:cs typeface="Times New Roman"/>
              </a:rPr>
              <a:t>   </a:t>
            </a:r>
            <a:r>
              <a:rPr sz="1200" spc="-5" dirty="0">
                <a:latin typeface="Times New Roman"/>
                <a:cs typeface="Times New Roman"/>
              </a:rPr>
              <a:t>saved.</a:t>
            </a:r>
            <a:endParaRPr sz="1200" dirty="0">
              <a:latin typeface="Times New Roman"/>
              <a:cs typeface="Times New Roman"/>
            </a:endParaRPr>
          </a:p>
        </p:txBody>
      </p:sp>
      <p:sp>
        <p:nvSpPr>
          <p:cNvPr id="5" name="object 5"/>
          <p:cNvSpPr txBox="1"/>
          <p:nvPr/>
        </p:nvSpPr>
        <p:spPr>
          <a:xfrm>
            <a:off x="958851" y="8375012"/>
            <a:ext cx="5715000" cy="1472326"/>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2"/>
              <a:tabLst>
                <a:tab pos="168275" algn="l"/>
              </a:tabLst>
            </a:pPr>
            <a:r>
              <a:rPr sz="1200" b="1" spc="-10" dirty="0">
                <a:latin typeface="Times New Roman"/>
                <a:cs typeface="Times New Roman"/>
              </a:rPr>
              <a:t>Process:</a:t>
            </a:r>
            <a:endParaRPr sz="1200" dirty="0">
              <a:latin typeface="Times New Roman"/>
              <a:cs typeface="Times New Roman"/>
            </a:endParaRPr>
          </a:p>
          <a:p>
            <a:pPr algn="just">
              <a:lnSpc>
                <a:spcPct val="150000"/>
              </a:lnSpc>
              <a:spcBef>
                <a:spcPts val="25"/>
              </a:spcBef>
              <a:buFont typeface="Times New Roman"/>
              <a:buAutoNum type="arabicPeriod" startAt="2"/>
            </a:pPr>
            <a:endParaRPr sz="1000" dirty="0">
              <a:latin typeface="Times New Roman"/>
              <a:cs typeface="Times New Roman"/>
            </a:endParaRPr>
          </a:p>
          <a:p>
            <a:pPr marL="469900" lvl="1" indent="-228600" algn="just">
              <a:lnSpc>
                <a:spcPct val="150000"/>
              </a:lnSpc>
              <a:spcBef>
                <a:spcPts val="5"/>
              </a:spcBef>
              <a:buFont typeface="Symbol"/>
              <a:buChar char=""/>
              <a:tabLst>
                <a:tab pos="469265" algn="l"/>
                <a:tab pos="469900" algn="l"/>
              </a:tabLst>
            </a:pPr>
            <a:r>
              <a:rPr sz="1200" spc="-10" dirty="0">
                <a:latin typeface="Times New Roman"/>
                <a:cs typeface="Times New Roman"/>
              </a:rPr>
              <a:t>Defines</a:t>
            </a:r>
            <a:r>
              <a:rPr sz="1200" dirty="0">
                <a:latin typeface="Times New Roman"/>
                <a:cs typeface="Times New Roman"/>
              </a:rPr>
              <a:t> the</a:t>
            </a:r>
            <a:r>
              <a:rPr sz="1200" spc="35" dirty="0">
                <a:latin typeface="Times New Roman"/>
                <a:cs typeface="Times New Roman"/>
              </a:rPr>
              <a:t> </a:t>
            </a:r>
            <a:r>
              <a:rPr sz="1200" spc="-10" dirty="0">
                <a:latin typeface="Times New Roman"/>
                <a:cs typeface="Times New Roman"/>
              </a:rPr>
              <a:t>name</a:t>
            </a:r>
            <a:r>
              <a:rPr sz="1200" spc="10" dirty="0">
                <a:latin typeface="Times New Roman"/>
                <a:cs typeface="Times New Roman"/>
              </a:rPr>
              <a:t> of</a:t>
            </a:r>
            <a:r>
              <a:rPr sz="1200" spc="-3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output</a:t>
            </a:r>
            <a:r>
              <a:rPr sz="1200" spc="10" dirty="0">
                <a:latin typeface="Times New Roman"/>
                <a:cs typeface="Times New Roman"/>
              </a:rPr>
              <a:t> </a:t>
            </a:r>
            <a:r>
              <a:rPr sz="1200" spc="-15" dirty="0">
                <a:latin typeface="Times New Roman"/>
                <a:cs typeface="Times New Roman"/>
              </a:rPr>
              <a:t>audio</a:t>
            </a:r>
            <a:r>
              <a:rPr sz="1200" spc="35" dirty="0">
                <a:latin typeface="Times New Roman"/>
                <a:cs typeface="Times New Roman"/>
              </a:rPr>
              <a:t> </a:t>
            </a:r>
            <a:r>
              <a:rPr sz="1200" spc="-10" dirty="0">
                <a:latin typeface="Times New Roman"/>
                <a:cs typeface="Times New Roman"/>
              </a:rPr>
              <a:t>file</a:t>
            </a:r>
            <a:r>
              <a:rPr sz="1200" spc="1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"audio.wav."</a:t>
            </a:r>
            <a:endParaRPr sz="1200" dirty="0">
              <a:latin typeface="Times New Roman"/>
              <a:cs typeface="Times New Roman"/>
            </a:endParaRPr>
          </a:p>
          <a:p>
            <a:pPr marL="469900" lvl="1" indent="-228600" algn="just">
              <a:lnSpc>
                <a:spcPct val="150000"/>
              </a:lnSpc>
              <a:spcBef>
                <a:spcPts val="1175"/>
              </a:spcBef>
              <a:buFont typeface="Symbol"/>
              <a:buChar char=""/>
              <a:tabLst>
                <a:tab pos="469265" algn="l"/>
                <a:tab pos="469900" algn="l"/>
              </a:tabLst>
            </a:pPr>
            <a:r>
              <a:rPr sz="1200" spc="-5" dirty="0">
                <a:latin typeface="Times New Roman"/>
                <a:cs typeface="Times New Roman"/>
              </a:rPr>
              <a:t>Constructs</a:t>
            </a:r>
            <a:r>
              <a:rPr sz="1200" spc="70" dirty="0">
                <a:latin typeface="Times New Roman"/>
                <a:cs typeface="Times New Roman"/>
              </a:rPr>
              <a:t> </a:t>
            </a:r>
            <a:r>
              <a:rPr sz="1200" dirty="0">
                <a:latin typeface="Times New Roman"/>
                <a:cs typeface="Times New Roman"/>
              </a:rPr>
              <a:t>the</a:t>
            </a:r>
            <a:r>
              <a:rPr sz="1200" spc="130" dirty="0">
                <a:latin typeface="Times New Roman"/>
                <a:cs typeface="Times New Roman"/>
              </a:rPr>
              <a:t> </a:t>
            </a:r>
            <a:r>
              <a:rPr sz="1200" spc="-15" dirty="0">
                <a:latin typeface="Times New Roman"/>
                <a:cs typeface="Times New Roman"/>
              </a:rPr>
              <a:t>full</a:t>
            </a:r>
            <a:r>
              <a:rPr sz="1200" spc="90" dirty="0">
                <a:latin typeface="Times New Roman"/>
                <a:cs typeface="Times New Roman"/>
              </a:rPr>
              <a:t> </a:t>
            </a:r>
            <a:r>
              <a:rPr sz="1200" spc="5" dirty="0">
                <a:latin typeface="Times New Roman"/>
                <a:cs typeface="Times New Roman"/>
              </a:rPr>
              <a:t>path</a:t>
            </a:r>
            <a:r>
              <a:rPr sz="1200" spc="80" dirty="0">
                <a:latin typeface="Times New Roman"/>
                <a:cs typeface="Times New Roman"/>
              </a:rPr>
              <a:t> </a:t>
            </a:r>
            <a:r>
              <a:rPr sz="1200" spc="10" dirty="0">
                <a:latin typeface="Times New Roman"/>
                <a:cs typeface="Times New Roman"/>
              </a:rPr>
              <a:t>of</a:t>
            </a:r>
            <a:r>
              <a:rPr sz="1200" spc="70"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5" dirty="0">
                <a:latin typeface="Times New Roman"/>
                <a:cs typeface="Times New Roman"/>
              </a:rPr>
              <a:t>output</a:t>
            </a:r>
            <a:r>
              <a:rPr sz="1200" spc="105" dirty="0">
                <a:latin typeface="Times New Roman"/>
                <a:cs typeface="Times New Roman"/>
              </a:rPr>
              <a:t> </a:t>
            </a:r>
            <a:r>
              <a:rPr sz="1200" spc="-15" dirty="0">
                <a:latin typeface="Times New Roman"/>
                <a:cs typeface="Times New Roman"/>
              </a:rPr>
              <a:t>audio</a:t>
            </a:r>
            <a:r>
              <a:rPr sz="1200" spc="155" dirty="0">
                <a:latin typeface="Times New Roman"/>
                <a:cs typeface="Times New Roman"/>
              </a:rPr>
              <a:t> </a:t>
            </a:r>
            <a:r>
              <a:rPr sz="1200" spc="-20" dirty="0">
                <a:latin typeface="Times New Roman"/>
                <a:cs typeface="Times New Roman"/>
              </a:rPr>
              <a:t>file</a:t>
            </a:r>
            <a:r>
              <a:rPr sz="1200" spc="130" dirty="0">
                <a:latin typeface="Times New Roman"/>
                <a:cs typeface="Times New Roman"/>
              </a:rPr>
              <a:t> </a:t>
            </a:r>
            <a:r>
              <a:rPr sz="1200" dirty="0">
                <a:latin typeface="Times New Roman"/>
                <a:cs typeface="Times New Roman"/>
              </a:rPr>
              <a:t>by</a:t>
            </a:r>
            <a:r>
              <a:rPr sz="1200" spc="85" dirty="0">
                <a:latin typeface="Times New Roman"/>
                <a:cs typeface="Times New Roman"/>
              </a:rPr>
              <a:t> </a:t>
            </a:r>
            <a:r>
              <a:rPr sz="1200" spc="-5" dirty="0">
                <a:latin typeface="Times New Roman"/>
                <a:cs typeface="Times New Roman"/>
              </a:rPr>
              <a:t>joining</a:t>
            </a:r>
            <a:r>
              <a:rPr sz="1200" spc="105"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5" dirty="0">
                <a:latin typeface="Times New Roman"/>
                <a:cs typeface="Times New Roman"/>
              </a:rPr>
              <a:t>specified</a:t>
            </a:r>
            <a:r>
              <a:rPr sz="1200" spc="110" dirty="0">
                <a:latin typeface="Times New Roman"/>
                <a:cs typeface="Times New Roman"/>
              </a:rPr>
              <a:t> </a:t>
            </a:r>
            <a:r>
              <a:rPr sz="1200" dirty="0">
                <a:latin typeface="Times New Roman"/>
                <a:cs typeface="Times New Roman"/>
              </a:rPr>
              <a:t>output_path</a:t>
            </a:r>
            <a:r>
              <a:rPr sz="1200" spc="145" dirty="0">
                <a:latin typeface="Times New Roman"/>
                <a:cs typeface="Times New Roman"/>
              </a:rPr>
              <a:t> </a:t>
            </a:r>
            <a:r>
              <a:rPr sz="1200" spc="-10" dirty="0">
                <a:latin typeface="Times New Roman"/>
                <a:cs typeface="Times New Roman"/>
              </a:rPr>
              <a:t>and</a:t>
            </a:r>
            <a:r>
              <a:rPr sz="1200" spc="105"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5" dirty="0">
                <a:latin typeface="Times New Roman"/>
                <a:cs typeface="Times New Roman"/>
              </a:rPr>
              <a:t>predefined</a:t>
            </a:r>
            <a:endParaRPr sz="1200" dirty="0">
              <a:latin typeface="Times New Roman"/>
              <a:cs typeface="Times New Roman"/>
            </a:endParaRPr>
          </a:p>
        </p:txBody>
      </p:sp>
      <p:pic>
        <p:nvPicPr>
          <p:cNvPr id="6" name="object 6"/>
          <p:cNvPicPr/>
          <p:nvPr/>
        </p:nvPicPr>
        <p:blipFill>
          <a:blip r:embed="rId2" cstate="print"/>
          <a:stretch>
            <a:fillRect/>
          </a:stretch>
        </p:blipFill>
        <p:spPr>
          <a:xfrm>
            <a:off x="655739" y="3726883"/>
            <a:ext cx="6598587" cy="2045631"/>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27</a:t>
            </a:fld>
            <a:endParaRPr dirty="0"/>
          </a:p>
        </p:txBody>
      </p:sp>
      <p:sp>
        <p:nvSpPr>
          <p:cNvPr id="2" name="object 2"/>
          <p:cNvSpPr txBox="1"/>
          <p:nvPr/>
        </p:nvSpPr>
        <p:spPr>
          <a:xfrm>
            <a:off x="673404" y="975105"/>
            <a:ext cx="6076646" cy="3639586"/>
          </a:xfrm>
          <a:prstGeom prst="rect">
            <a:avLst/>
          </a:prstGeom>
        </p:spPr>
        <p:txBody>
          <a:bodyPr vert="horz" wrap="square" lIns="0" tIns="12700" rIns="0" bIns="0" rtlCol="0">
            <a:spAutoFit/>
          </a:bodyPr>
          <a:lstStyle/>
          <a:p>
            <a:pPr marL="241300" algn="just">
              <a:lnSpc>
                <a:spcPct val="150000"/>
              </a:lnSpc>
              <a:spcBef>
                <a:spcPts val="100"/>
              </a:spcBef>
            </a:pPr>
            <a:r>
              <a:rPr sz="1200" spc="-10" dirty="0">
                <a:latin typeface="Times New Roman"/>
                <a:cs typeface="Times New Roman"/>
              </a:rPr>
              <a:t>audio</a:t>
            </a:r>
            <a:r>
              <a:rPr sz="1200" spc="-5" dirty="0">
                <a:latin typeface="Times New Roman"/>
                <a:cs typeface="Times New Roman"/>
              </a:rPr>
              <a:t> </a:t>
            </a:r>
            <a:r>
              <a:rPr sz="1200" spc="-10" dirty="0">
                <a:latin typeface="Times New Roman"/>
                <a:cs typeface="Times New Roman"/>
              </a:rPr>
              <a:t>name.</a:t>
            </a:r>
            <a:endParaRPr sz="1200" dirty="0">
              <a:latin typeface="Times New Roman"/>
              <a:cs typeface="Times New Roman"/>
            </a:endParaRPr>
          </a:p>
          <a:p>
            <a:pPr algn="just">
              <a:lnSpc>
                <a:spcPct val="150000"/>
              </a:lnSpc>
              <a:spcBef>
                <a:spcPts val="25"/>
              </a:spcBef>
            </a:pPr>
            <a:endParaRPr sz="1000" dirty="0">
              <a:latin typeface="Times New Roman"/>
              <a:cs typeface="Times New Roman"/>
            </a:endParaRPr>
          </a:p>
          <a:p>
            <a:pPr marL="241300" indent="-228600" algn="just">
              <a:lnSpc>
                <a:spcPct val="150000"/>
              </a:lnSpc>
              <a:buFont typeface="Symbol"/>
              <a:buChar char=""/>
              <a:tabLst>
                <a:tab pos="240665" algn="l"/>
                <a:tab pos="241300" algn="l"/>
              </a:tabLst>
            </a:pPr>
            <a:r>
              <a:rPr sz="1200" spc="-10" dirty="0">
                <a:latin typeface="Times New Roman"/>
                <a:cs typeface="Times New Roman"/>
              </a:rPr>
              <a:t>Uses</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10" dirty="0">
                <a:latin typeface="Times New Roman"/>
                <a:cs typeface="Times New Roman"/>
              </a:rPr>
              <a:t>FFmpeg</a:t>
            </a:r>
            <a:r>
              <a:rPr sz="1200" spc="20" dirty="0">
                <a:latin typeface="Times New Roman"/>
                <a:cs typeface="Times New Roman"/>
              </a:rPr>
              <a:t> </a:t>
            </a:r>
            <a:r>
              <a:rPr sz="1200" spc="-5" dirty="0">
                <a:latin typeface="Times New Roman"/>
                <a:cs typeface="Times New Roman"/>
              </a:rPr>
              <a:t>command-line</a:t>
            </a:r>
            <a:r>
              <a:rPr sz="1200" spc="15" dirty="0">
                <a:latin typeface="Times New Roman"/>
                <a:cs typeface="Times New Roman"/>
              </a:rPr>
              <a:t> </a:t>
            </a:r>
            <a:r>
              <a:rPr sz="1200" spc="10" dirty="0">
                <a:latin typeface="Times New Roman"/>
                <a:cs typeface="Times New Roman"/>
              </a:rPr>
              <a:t>tool</a:t>
            </a:r>
            <a:r>
              <a:rPr sz="1200" spc="-2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5" dirty="0">
                <a:latin typeface="Times New Roman"/>
                <a:cs typeface="Times New Roman"/>
              </a:rPr>
              <a:t>execute</a:t>
            </a:r>
            <a:r>
              <a:rPr sz="1200" spc="15" dirty="0">
                <a:latin typeface="Times New Roman"/>
                <a:cs typeface="Times New Roman"/>
              </a:rPr>
              <a:t> </a:t>
            </a:r>
            <a:r>
              <a:rPr sz="1200" dirty="0">
                <a:latin typeface="Times New Roman"/>
                <a:cs typeface="Times New Roman"/>
              </a:rPr>
              <a:t>a</a:t>
            </a:r>
            <a:r>
              <a:rPr sz="1200" spc="-10" dirty="0">
                <a:latin typeface="Times New Roman"/>
                <a:cs typeface="Times New Roman"/>
              </a:rPr>
              <a:t> command</a:t>
            </a:r>
            <a:r>
              <a:rPr sz="1200" spc="40" dirty="0">
                <a:latin typeface="Times New Roman"/>
                <a:cs typeface="Times New Roman"/>
              </a:rPr>
              <a:t> </a:t>
            </a:r>
            <a:r>
              <a:rPr sz="1200" spc="-10" dirty="0">
                <a:latin typeface="Times New Roman"/>
                <a:cs typeface="Times New Roman"/>
              </a:rPr>
              <a:t>for</a:t>
            </a:r>
            <a:r>
              <a:rPr sz="1200" spc="25" dirty="0">
                <a:latin typeface="Times New Roman"/>
                <a:cs typeface="Times New Roman"/>
              </a:rPr>
              <a:t> </a:t>
            </a:r>
            <a:r>
              <a:rPr sz="1200" spc="-15" dirty="0">
                <a:latin typeface="Times New Roman"/>
                <a:cs typeface="Times New Roman"/>
              </a:rPr>
              <a:t>audio</a:t>
            </a:r>
            <a:r>
              <a:rPr sz="1200" spc="40" dirty="0">
                <a:latin typeface="Times New Roman"/>
                <a:cs typeface="Times New Roman"/>
              </a:rPr>
              <a:t> </a:t>
            </a:r>
            <a:r>
              <a:rPr sz="1200" spc="-5" dirty="0">
                <a:latin typeface="Times New Roman"/>
                <a:cs typeface="Times New Roman"/>
              </a:rPr>
              <a:t>extraction.</a:t>
            </a:r>
            <a:r>
              <a:rPr sz="1200" spc="30" dirty="0">
                <a:latin typeface="Times New Roman"/>
                <a:cs typeface="Times New Roman"/>
              </a:rPr>
              <a:t> </a:t>
            </a:r>
            <a:r>
              <a:rPr sz="1200" spc="-10" dirty="0">
                <a:latin typeface="Times New Roman"/>
                <a:cs typeface="Times New Roman"/>
              </a:rPr>
              <a:t>The</a:t>
            </a:r>
            <a:r>
              <a:rPr sz="1200" spc="15" dirty="0">
                <a:latin typeface="Times New Roman"/>
                <a:cs typeface="Times New Roman"/>
              </a:rPr>
              <a:t> </a:t>
            </a:r>
            <a:r>
              <a:rPr sz="1200" spc="-10" dirty="0">
                <a:latin typeface="Times New Roman"/>
                <a:cs typeface="Times New Roman"/>
              </a:rPr>
              <a:t>command</a:t>
            </a:r>
            <a:r>
              <a:rPr sz="1200" spc="40" dirty="0">
                <a:latin typeface="Times New Roman"/>
                <a:cs typeface="Times New Roman"/>
              </a:rPr>
              <a:t> </a:t>
            </a:r>
            <a:r>
              <a:rPr sz="1200" spc="-5" dirty="0">
                <a:latin typeface="Times New Roman"/>
                <a:cs typeface="Times New Roman"/>
              </a:rPr>
              <a:t>includes:</a:t>
            </a:r>
            <a:endParaRPr sz="1200" dirty="0">
              <a:latin typeface="Times New Roman"/>
              <a:cs typeface="Times New Roman"/>
            </a:endParaRPr>
          </a:p>
          <a:p>
            <a:pPr marL="469900" lvl="1" indent="-229235" algn="just">
              <a:lnSpc>
                <a:spcPct val="150000"/>
              </a:lnSpc>
              <a:spcBef>
                <a:spcPts val="1085"/>
              </a:spcBef>
              <a:buFont typeface="Wingdings"/>
              <a:buChar char=""/>
              <a:tabLst>
                <a:tab pos="470534" algn="l"/>
              </a:tabLst>
            </a:pPr>
            <a:r>
              <a:rPr sz="1200" spc="-10" dirty="0">
                <a:latin typeface="Times New Roman"/>
                <a:cs typeface="Times New Roman"/>
              </a:rPr>
              <a:t>-i:</a:t>
            </a:r>
            <a:r>
              <a:rPr sz="1200" spc="5" dirty="0">
                <a:latin typeface="Times New Roman"/>
                <a:cs typeface="Times New Roman"/>
              </a:rPr>
              <a:t> </a:t>
            </a:r>
            <a:r>
              <a:rPr sz="1200" spc="-5" dirty="0">
                <a:latin typeface="Times New Roman"/>
                <a:cs typeface="Times New Roman"/>
              </a:rPr>
              <a:t>Input</a:t>
            </a:r>
            <a:r>
              <a:rPr sz="1200" spc="30" dirty="0">
                <a:latin typeface="Times New Roman"/>
                <a:cs typeface="Times New Roman"/>
              </a:rPr>
              <a:t> </a:t>
            </a:r>
            <a:r>
              <a:rPr sz="1200" spc="-20" dirty="0">
                <a:latin typeface="Times New Roman"/>
                <a:cs typeface="Times New Roman"/>
              </a:rPr>
              <a:t>file</a:t>
            </a:r>
            <a:r>
              <a:rPr sz="1200" dirty="0">
                <a:latin typeface="Times New Roman"/>
                <a:cs typeface="Times New Roman"/>
              </a:rPr>
              <a:t> (the </a:t>
            </a:r>
            <a:r>
              <a:rPr sz="1200" spc="-10" dirty="0">
                <a:latin typeface="Times New Roman"/>
                <a:cs typeface="Times New Roman"/>
              </a:rPr>
              <a:t>video</a:t>
            </a:r>
            <a:r>
              <a:rPr sz="1200" spc="25" dirty="0">
                <a:latin typeface="Times New Roman"/>
                <a:cs typeface="Times New Roman"/>
              </a:rPr>
              <a:t> </a:t>
            </a:r>
            <a:r>
              <a:rPr sz="1200" spc="-10" dirty="0">
                <a:latin typeface="Times New Roman"/>
                <a:cs typeface="Times New Roman"/>
              </a:rPr>
              <a:t>file).</a:t>
            </a:r>
            <a:endParaRPr sz="1200" dirty="0">
              <a:latin typeface="Times New Roman"/>
              <a:cs typeface="Times New Roman"/>
            </a:endParaRPr>
          </a:p>
          <a:p>
            <a:pPr marL="469900" lvl="1" indent="-229235" algn="just">
              <a:lnSpc>
                <a:spcPct val="150000"/>
              </a:lnSpc>
              <a:spcBef>
                <a:spcPts val="1100"/>
              </a:spcBef>
              <a:buFont typeface="Wingdings"/>
              <a:buChar char=""/>
              <a:tabLst>
                <a:tab pos="470534" algn="l"/>
              </a:tabLst>
            </a:pPr>
            <a:r>
              <a:rPr sz="1200" spc="-5" dirty="0">
                <a:latin typeface="Times New Roman"/>
                <a:cs typeface="Times New Roman"/>
              </a:rPr>
              <a:t>-vn:</a:t>
            </a:r>
            <a:r>
              <a:rPr sz="1200" spc="-10" dirty="0">
                <a:latin typeface="Times New Roman"/>
                <a:cs typeface="Times New Roman"/>
              </a:rPr>
              <a:t> </a:t>
            </a:r>
            <a:r>
              <a:rPr sz="1200" spc="-5" dirty="0">
                <a:latin typeface="Times New Roman"/>
                <a:cs typeface="Times New Roman"/>
              </a:rPr>
              <a:t>Disable</a:t>
            </a:r>
            <a:r>
              <a:rPr sz="1200" spc="-10" dirty="0">
                <a:latin typeface="Times New Roman"/>
                <a:cs typeface="Times New Roman"/>
              </a:rPr>
              <a:t> video</a:t>
            </a:r>
            <a:r>
              <a:rPr sz="1200" spc="10" dirty="0">
                <a:latin typeface="Times New Roman"/>
                <a:cs typeface="Times New Roman"/>
              </a:rPr>
              <a:t> </a:t>
            </a:r>
            <a:r>
              <a:rPr sz="1200" spc="-5" dirty="0">
                <a:latin typeface="Times New Roman"/>
                <a:cs typeface="Times New Roman"/>
              </a:rPr>
              <a:t>recording.</a:t>
            </a:r>
            <a:endParaRPr sz="1200" dirty="0">
              <a:latin typeface="Times New Roman"/>
              <a:cs typeface="Times New Roman"/>
            </a:endParaRPr>
          </a:p>
          <a:p>
            <a:pPr marL="469900" lvl="1" indent="-229235" algn="just">
              <a:lnSpc>
                <a:spcPct val="150000"/>
              </a:lnSpc>
              <a:spcBef>
                <a:spcPts val="1080"/>
              </a:spcBef>
              <a:buFont typeface="Wingdings"/>
              <a:buChar char=""/>
              <a:tabLst>
                <a:tab pos="470534" algn="l"/>
              </a:tabLst>
            </a:pPr>
            <a:r>
              <a:rPr sz="1200" dirty="0">
                <a:latin typeface="Times New Roman"/>
                <a:cs typeface="Times New Roman"/>
              </a:rPr>
              <a:t>-ar</a:t>
            </a:r>
            <a:r>
              <a:rPr sz="1200" spc="10" dirty="0">
                <a:latin typeface="Times New Roman"/>
                <a:cs typeface="Times New Roman"/>
              </a:rPr>
              <a:t> </a:t>
            </a:r>
            <a:r>
              <a:rPr sz="1200" dirty="0">
                <a:latin typeface="Times New Roman"/>
                <a:cs typeface="Times New Roman"/>
              </a:rPr>
              <a:t>44100:</a:t>
            </a:r>
            <a:r>
              <a:rPr sz="1200" spc="-20" dirty="0">
                <a:latin typeface="Times New Roman"/>
                <a:cs typeface="Times New Roman"/>
              </a:rPr>
              <a:t> </a:t>
            </a:r>
            <a:r>
              <a:rPr sz="1200" spc="-15" dirty="0">
                <a:latin typeface="Times New Roman"/>
                <a:cs typeface="Times New Roman"/>
              </a:rPr>
              <a:t>Set</a:t>
            </a:r>
            <a:r>
              <a:rPr sz="1200" spc="30" dirty="0">
                <a:latin typeface="Times New Roman"/>
                <a:cs typeface="Times New Roman"/>
              </a:rPr>
              <a:t> </a:t>
            </a:r>
            <a:r>
              <a:rPr sz="1200" spc="-15" dirty="0">
                <a:latin typeface="Times New Roman"/>
                <a:cs typeface="Times New Roman"/>
              </a:rPr>
              <a:t>audio</a:t>
            </a:r>
            <a:r>
              <a:rPr sz="1200" spc="20" dirty="0">
                <a:latin typeface="Times New Roman"/>
                <a:cs typeface="Times New Roman"/>
              </a:rPr>
              <a:t> </a:t>
            </a:r>
            <a:r>
              <a:rPr sz="1200" spc="-10" dirty="0">
                <a:latin typeface="Times New Roman"/>
                <a:cs typeface="Times New Roman"/>
              </a:rPr>
              <a:t>sample</a:t>
            </a:r>
            <a:r>
              <a:rPr sz="1200" spc="5" dirty="0">
                <a:latin typeface="Times New Roman"/>
                <a:cs typeface="Times New Roman"/>
              </a:rPr>
              <a:t> rate</a:t>
            </a:r>
            <a:r>
              <a:rPr sz="1200" spc="-2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44100</a:t>
            </a:r>
            <a:r>
              <a:rPr sz="1200" spc="5" dirty="0">
                <a:latin typeface="Times New Roman"/>
                <a:cs typeface="Times New Roman"/>
              </a:rPr>
              <a:t> </a:t>
            </a:r>
            <a:r>
              <a:rPr sz="1200" spc="-15" dirty="0">
                <a:latin typeface="Times New Roman"/>
                <a:cs typeface="Times New Roman"/>
              </a:rPr>
              <a:t>Hz.</a:t>
            </a:r>
            <a:endParaRPr sz="1200" dirty="0">
              <a:latin typeface="Times New Roman"/>
              <a:cs typeface="Times New Roman"/>
            </a:endParaRPr>
          </a:p>
          <a:p>
            <a:pPr marL="469900" lvl="1" indent="-229235" algn="just">
              <a:lnSpc>
                <a:spcPct val="150000"/>
              </a:lnSpc>
              <a:spcBef>
                <a:spcPts val="1110"/>
              </a:spcBef>
              <a:buFont typeface="Wingdings"/>
              <a:buChar char=""/>
              <a:tabLst>
                <a:tab pos="470534" algn="l"/>
              </a:tabLst>
            </a:pPr>
            <a:r>
              <a:rPr sz="1200" dirty="0">
                <a:latin typeface="Times New Roman"/>
                <a:cs typeface="Times New Roman"/>
              </a:rPr>
              <a:t>-ac 2:</a:t>
            </a:r>
            <a:r>
              <a:rPr sz="1200" spc="10" dirty="0">
                <a:latin typeface="Times New Roman"/>
                <a:cs typeface="Times New Roman"/>
              </a:rPr>
              <a:t> </a:t>
            </a:r>
            <a:r>
              <a:rPr sz="1200" spc="-15" dirty="0">
                <a:latin typeface="Times New Roman"/>
                <a:cs typeface="Times New Roman"/>
              </a:rPr>
              <a:t>Set</a:t>
            </a:r>
            <a:r>
              <a:rPr sz="1200" spc="10" dirty="0">
                <a:latin typeface="Times New Roman"/>
                <a:cs typeface="Times New Roman"/>
              </a:rPr>
              <a:t> </a:t>
            </a:r>
            <a:r>
              <a:rPr sz="1200" spc="-15" dirty="0">
                <a:latin typeface="Times New Roman"/>
                <a:cs typeface="Times New Roman"/>
              </a:rPr>
              <a:t>audio</a:t>
            </a:r>
            <a:r>
              <a:rPr sz="1200" spc="40" dirty="0">
                <a:latin typeface="Times New Roman"/>
                <a:cs typeface="Times New Roman"/>
              </a:rPr>
              <a:t> </a:t>
            </a:r>
            <a:r>
              <a:rPr sz="1200" spc="-10" dirty="0">
                <a:latin typeface="Times New Roman"/>
                <a:cs typeface="Times New Roman"/>
              </a:rPr>
              <a:t>channels</a:t>
            </a:r>
            <a:r>
              <a:rPr sz="1200" dirty="0">
                <a:latin typeface="Times New Roman"/>
                <a:cs typeface="Times New Roman"/>
              </a:rPr>
              <a:t> </a:t>
            </a:r>
            <a:r>
              <a:rPr sz="1200" spc="10" dirty="0">
                <a:latin typeface="Times New Roman"/>
                <a:cs typeface="Times New Roman"/>
              </a:rPr>
              <a:t>to</a:t>
            </a:r>
            <a:r>
              <a:rPr sz="1200" spc="30" dirty="0">
                <a:latin typeface="Times New Roman"/>
                <a:cs typeface="Times New Roman"/>
              </a:rPr>
              <a:t> </a:t>
            </a:r>
            <a:r>
              <a:rPr sz="1200" spc="-10" dirty="0">
                <a:latin typeface="Times New Roman"/>
                <a:cs typeface="Times New Roman"/>
              </a:rPr>
              <a:t>stereo.</a:t>
            </a:r>
            <a:endParaRPr sz="1200" dirty="0">
              <a:latin typeface="Times New Roman"/>
              <a:cs typeface="Times New Roman"/>
            </a:endParaRPr>
          </a:p>
          <a:p>
            <a:pPr marL="469900" lvl="1" indent="-229235" algn="just">
              <a:lnSpc>
                <a:spcPct val="150000"/>
              </a:lnSpc>
              <a:spcBef>
                <a:spcPts val="1080"/>
              </a:spcBef>
              <a:buFont typeface="Wingdings"/>
              <a:buChar char=""/>
              <a:tabLst>
                <a:tab pos="470534" algn="l"/>
              </a:tabLst>
            </a:pPr>
            <a:r>
              <a:rPr sz="1200" spc="-10" dirty="0">
                <a:latin typeface="Times New Roman"/>
                <a:cs typeface="Times New Roman"/>
              </a:rPr>
              <a:t>-sample_fmt</a:t>
            </a:r>
            <a:r>
              <a:rPr sz="1200" spc="35" dirty="0">
                <a:latin typeface="Times New Roman"/>
                <a:cs typeface="Times New Roman"/>
              </a:rPr>
              <a:t> </a:t>
            </a:r>
            <a:r>
              <a:rPr sz="1200" spc="-5" dirty="0">
                <a:latin typeface="Times New Roman"/>
                <a:cs typeface="Times New Roman"/>
              </a:rPr>
              <a:t>s16:</a:t>
            </a:r>
            <a:r>
              <a:rPr sz="1200" spc="10" dirty="0">
                <a:latin typeface="Times New Roman"/>
                <a:cs typeface="Times New Roman"/>
              </a:rPr>
              <a:t> </a:t>
            </a:r>
            <a:r>
              <a:rPr sz="1200" spc="-5" dirty="0">
                <a:latin typeface="Times New Roman"/>
                <a:cs typeface="Times New Roman"/>
              </a:rPr>
              <a:t>Set</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10" dirty="0">
                <a:latin typeface="Times New Roman"/>
                <a:cs typeface="Times New Roman"/>
              </a:rPr>
              <a:t>sample</a:t>
            </a:r>
            <a:r>
              <a:rPr sz="1200" spc="30" dirty="0">
                <a:latin typeface="Times New Roman"/>
                <a:cs typeface="Times New Roman"/>
              </a:rPr>
              <a:t> </a:t>
            </a:r>
            <a:r>
              <a:rPr sz="1200" spc="-10" dirty="0">
                <a:latin typeface="Times New Roman"/>
                <a:cs typeface="Times New Roman"/>
              </a:rPr>
              <a:t>format</a:t>
            </a:r>
            <a:r>
              <a:rPr sz="1200" spc="10"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spc="-5" dirty="0">
                <a:latin typeface="Times New Roman"/>
                <a:cs typeface="Times New Roman"/>
              </a:rPr>
              <a:t>16-bit.</a:t>
            </a:r>
            <a:endParaRPr sz="1200" dirty="0">
              <a:latin typeface="Times New Roman"/>
              <a:cs typeface="Times New Roman"/>
            </a:endParaRPr>
          </a:p>
          <a:p>
            <a:pPr lvl="1" algn="just">
              <a:lnSpc>
                <a:spcPct val="150000"/>
              </a:lnSpc>
              <a:spcBef>
                <a:spcPts val="25"/>
              </a:spcBef>
              <a:buFont typeface="Wingdings"/>
              <a:buChar char=""/>
            </a:pPr>
            <a:endParaRPr sz="1000" dirty="0">
              <a:latin typeface="Times New Roman"/>
              <a:cs typeface="Times New Roman"/>
            </a:endParaRPr>
          </a:p>
          <a:p>
            <a:pPr marL="241300" indent="-228600" algn="just">
              <a:lnSpc>
                <a:spcPct val="150000"/>
              </a:lnSpc>
              <a:buFont typeface="Symbol"/>
              <a:buChar char=""/>
              <a:tabLst>
                <a:tab pos="240665" algn="l"/>
                <a:tab pos="241300" algn="l"/>
              </a:tabLst>
            </a:pPr>
            <a:r>
              <a:rPr sz="1200" spc="-10" dirty="0">
                <a:latin typeface="Times New Roman"/>
                <a:cs typeface="Times New Roman"/>
              </a:rPr>
              <a:t>The</a:t>
            </a:r>
            <a:r>
              <a:rPr sz="1200" dirty="0">
                <a:latin typeface="Times New Roman"/>
                <a:cs typeface="Times New Roman"/>
              </a:rPr>
              <a:t> </a:t>
            </a:r>
            <a:r>
              <a:rPr sz="1200" spc="-5" dirty="0">
                <a:latin typeface="Times New Roman"/>
                <a:cs typeface="Times New Roman"/>
              </a:rPr>
              <a:t>output</a:t>
            </a:r>
            <a:r>
              <a:rPr sz="1200" spc="5" dirty="0">
                <a:latin typeface="Times New Roman"/>
                <a:cs typeface="Times New Roman"/>
              </a:rPr>
              <a:t> </a:t>
            </a:r>
            <a:r>
              <a:rPr sz="1200" spc="-10" dirty="0">
                <a:latin typeface="Times New Roman"/>
                <a:cs typeface="Times New Roman"/>
              </a:rPr>
              <a:t>audio</a:t>
            </a:r>
            <a:r>
              <a:rPr sz="1200" spc="25" dirty="0">
                <a:latin typeface="Times New Roman"/>
                <a:cs typeface="Times New Roman"/>
              </a:rPr>
              <a:t> </a:t>
            </a:r>
            <a:r>
              <a:rPr sz="1200" spc="-20" dirty="0">
                <a:latin typeface="Times New Roman"/>
                <a:cs typeface="Times New Roman"/>
              </a:rPr>
              <a:t>file</a:t>
            </a:r>
            <a:r>
              <a:rPr sz="1200" dirty="0">
                <a:latin typeface="Times New Roman"/>
                <a:cs typeface="Times New Roman"/>
              </a:rPr>
              <a:t> </a:t>
            </a:r>
            <a:r>
              <a:rPr sz="1200" spc="-5" dirty="0">
                <a:latin typeface="Times New Roman"/>
                <a:cs typeface="Times New Roman"/>
              </a:rPr>
              <a:t>path.</a:t>
            </a:r>
            <a:endParaRPr sz="1200" dirty="0">
              <a:latin typeface="Times New Roman"/>
              <a:cs typeface="Times New Roman"/>
            </a:endParaRPr>
          </a:p>
        </p:txBody>
      </p:sp>
      <p:sp>
        <p:nvSpPr>
          <p:cNvPr id="3" name="object 3"/>
          <p:cNvSpPr txBox="1"/>
          <p:nvPr/>
        </p:nvSpPr>
        <p:spPr>
          <a:xfrm>
            <a:off x="648777" y="4813300"/>
            <a:ext cx="6101273" cy="2549544"/>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3"/>
              <a:tabLst>
                <a:tab pos="168275" algn="l"/>
              </a:tabLst>
            </a:pPr>
            <a:r>
              <a:rPr sz="1200" b="1" spc="-10" dirty="0">
                <a:latin typeface="Times New Roman"/>
                <a:cs typeface="Times New Roman"/>
              </a:rPr>
              <a:t>Output:</a:t>
            </a:r>
            <a:endParaRPr sz="1200" dirty="0">
              <a:latin typeface="Times New Roman"/>
              <a:cs typeface="Times New Roman"/>
            </a:endParaRPr>
          </a:p>
          <a:p>
            <a:pPr marL="469900" lvl="1" indent="-228600" algn="just">
              <a:lnSpc>
                <a:spcPct val="150000"/>
              </a:lnSpc>
              <a:spcBef>
                <a:spcPts val="1150"/>
              </a:spcBef>
              <a:buFont typeface="Symbol"/>
              <a:buChar char=""/>
              <a:tabLst>
                <a:tab pos="469265" algn="l"/>
                <a:tab pos="469900" algn="l"/>
              </a:tabLst>
            </a:pPr>
            <a:r>
              <a:rPr sz="1200" spc="-5" dirty="0">
                <a:latin typeface="Times New Roman"/>
                <a:cs typeface="Times New Roman"/>
              </a:rPr>
              <a:t>Returns</a:t>
            </a:r>
            <a:r>
              <a:rPr sz="1200" dirty="0">
                <a:latin typeface="Times New Roman"/>
                <a:cs typeface="Times New Roman"/>
              </a:rPr>
              <a:t> </a:t>
            </a:r>
            <a:r>
              <a:rPr lang="en-US" sz="120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file</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path</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of</a:t>
            </a:r>
            <a:r>
              <a:rPr lang="en-US" sz="1200" spc="10" dirty="0">
                <a:latin typeface="Times New Roman"/>
                <a:cs typeface="Times New Roman"/>
              </a:rPr>
              <a:t> </a:t>
            </a:r>
            <a:r>
              <a:rPr sz="1200" spc="-2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extracted</a:t>
            </a:r>
            <a:r>
              <a:rPr sz="1200" spc="15" dirty="0">
                <a:latin typeface="Times New Roman"/>
                <a:cs typeface="Times New Roman"/>
              </a:rPr>
              <a:t> </a:t>
            </a:r>
            <a:r>
              <a:rPr lang="en-US" sz="1200" spc="15" dirty="0">
                <a:latin typeface="Times New Roman"/>
                <a:cs typeface="Times New Roman"/>
              </a:rPr>
              <a:t> </a:t>
            </a:r>
            <a:r>
              <a:rPr sz="1200" spc="-15" dirty="0">
                <a:latin typeface="Times New Roman"/>
                <a:cs typeface="Times New Roman"/>
              </a:rPr>
              <a:t>audio</a:t>
            </a:r>
            <a:r>
              <a:rPr sz="1200" spc="35" dirty="0">
                <a:latin typeface="Times New Roman"/>
                <a:cs typeface="Times New Roman"/>
              </a:rPr>
              <a:t> </a:t>
            </a:r>
            <a:r>
              <a:rPr sz="1200" spc="-10" dirty="0">
                <a:latin typeface="Times New Roman"/>
                <a:cs typeface="Times New Roman"/>
              </a:rPr>
              <a:t>("audio.wav")</a:t>
            </a:r>
            <a:r>
              <a:rPr sz="1200" spc="45" dirty="0">
                <a:latin typeface="Times New Roman"/>
                <a:cs typeface="Times New Roman"/>
              </a:rPr>
              <a:t> </a:t>
            </a:r>
            <a:r>
              <a:rPr sz="1200" spc="-15" dirty="0">
                <a:latin typeface="Times New Roman"/>
                <a:cs typeface="Times New Roman"/>
              </a:rPr>
              <a:t>if</a:t>
            </a:r>
            <a:r>
              <a:rPr sz="1200" spc="-2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extraction</a:t>
            </a:r>
            <a:r>
              <a:rPr sz="1200" spc="15" dirty="0">
                <a:latin typeface="Times New Roman"/>
                <a:cs typeface="Times New Roman"/>
              </a:rPr>
              <a:t> </a:t>
            </a:r>
            <a:r>
              <a:rPr sz="1200" spc="-15" dirty="0">
                <a:latin typeface="Times New Roman"/>
                <a:cs typeface="Times New Roman"/>
              </a:rPr>
              <a:t>is</a:t>
            </a:r>
            <a:r>
              <a:rPr sz="1200" spc="5" dirty="0">
                <a:latin typeface="Times New Roman"/>
                <a:cs typeface="Times New Roman"/>
              </a:rPr>
              <a:t> </a:t>
            </a:r>
            <a:r>
              <a:rPr sz="1200" spc="-10" dirty="0">
                <a:latin typeface="Times New Roman"/>
                <a:cs typeface="Times New Roman"/>
              </a:rPr>
              <a:t>successful.</a:t>
            </a:r>
            <a:endParaRPr sz="1200" dirty="0">
              <a:latin typeface="Times New Roman"/>
              <a:cs typeface="Times New Roman"/>
            </a:endParaRPr>
          </a:p>
          <a:p>
            <a:pPr marL="469900" lvl="1" indent="-228600" algn="just">
              <a:lnSpc>
                <a:spcPct val="150000"/>
              </a:lnSpc>
              <a:spcBef>
                <a:spcPts val="1175"/>
              </a:spcBef>
              <a:buFont typeface="Symbol"/>
              <a:buChar char=""/>
              <a:tabLst>
                <a:tab pos="469265" algn="l"/>
                <a:tab pos="469900" algn="l"/>
              </a:tabLst>
            </a:pPr>
            <a:r>
              <a:rPr sz="1200" dirty="0">
                <a:latin typeface="Times New Roman"/>
                <a:cs typeface="Times New Roman"/>
              </a:rPr>
              <a:t>If</a:t>
            </a:r>
            <a:r>
              <a:rPr lang="en-US" sz="1200" dirty="0">
                <a:latin typeface="Times New Roman"/>
                <a:cs typeface="Times New Roman"/>
              </a:rPr>
              <a:t> </a:t>
            </a:r>
            <a:r>
              <a:rPr sz="1200" spc="-30" dirty="0">
                <a:latin typeface="Times New Roman"/>
                <a:cs typeface="Times New Roman"/>
              </a:rPr>
              <a:t> </a:t>
            </a:r>
            <a:r>
              <a:rPr sz="1200" spc="5" dirty="0">
                <a:latin typeface="Times New Roman"/>
                <a:cs typeface="Times New Roman"/>
              </a:rPr>
              <a:t>an</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error</a:t>
            </a:r>
            <a:r>
              <a:rPr sz="1200" spc="-25" dirty="0">
                <a:latin typeface="Times New Roman"/>
                <a:cs typeface="Times New Roman"/>
              </a:rPr>
              <a:t> </a:t>
            </a:r>
            <a:r>
              <a:rPr lang="en-US" sz="1200" spc="-25" dirty="0">
                <a:latin typeface="Times New Roman"/>
                <a:cs typeface="Times New Roman"/>
              </a:rPr>
              <a:t> </a:t>
            </a:r>
            <a:r>
              <a:rPr sz="1200" dirty="0">
                <a:latin typeface="Times New Roman"/>
                <a:cs typeface="Times New Roman"/>
              </a:rPr>
              <a:t>occurs </a:t>
            </a:r>
            <a:r>
              <a:rPr lang="en-US" sz="1200" dirty="0">
                <a:latin typeface="Times New Roman"/>
                <a:cs typeface="Times New Roman"/>
              </a:rPr>
              <a:t> </a:t>
            </a:r>
            <a:r>
              <a:rPr sz="1200" spc="-10" dirty="0">
                <a:latin typeface="Times New Roman"/>
                <a:cs typeface="Times New Roman"/>
              </a:rPr>
              <a:t>during</a:t>
            </a:r>
            <a:r>
              <a:rPr lang="en-US" sz="1200" spc="-10" dirty="0">
                <a:latin typeface="Times New Roman"/>
                <a:cs typeface="Times New Roman"/>
              </a:rPr>
              <a:t> </a:t>
            </a:r>
            <a:r>
              <a:rPr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0" dirty="0">
                <a:latin typeface="Times New Roman"/>
                <a:cs typeface="Times New Roman"/>
              </a:rPr>
              <a:t> </a:t>
            </a:r>
            <a:r>
              <a:rPr sz="1200" spc="-5" dirty="0">
                <a:latin typeface="Times New Roman"/>
                <a:cs typeface="Times New Roman"/>
              </a:rPr>
              <a:t>extraction,</a:t>
            </a:r>
            <a:r>
              <a:rPr sz="1200" spc="20" dirty="0">
                <a:latin typeface="Times New Roman"/>
                <a:cs typeface="Times New Roman"/>
              </a:rPr>
              <a:t> </a:t>
            </a:r>
            <a:r>
              <a:rPr lang="en-IN" sz="1200" spc="-25" dirty="0">
                <a:latin typeface="Times New Roman"/>
                <a:cs typeface="Times New Roman"/>
              </a:rPr>
              <a:t>I</a:t>
            </a:r>
            <a:r>
              <a:rPr sz="1200" spc="-25" dirty="0">
                <a:latin typeface="Times New Roman"/>
                <a:cs typeface="Times New Roman"/>
              </a:rPr>
              <a:t>t</a:t>
            </a:r>
            <a:r>
              <a:rPr sz="1200" spc="75" dirty="0">
                <a:latin typeface="Times New Roman"/>
                <a:cs typeface="Times New Roman"/>
              </a:rPr>
              <a:t> </a:t>
            </a:r>
            <a:r>
              <a:rPr lang="en-US" sz="1200" spc="75" dirty="0">
                <a:latin typeface="Times New Roman"/>
                <a:cs typeface="Times New Roman"/>
              </a:rPr>
              <a:t>  </a:t>
            </a:r>
            <a:r>
              <a:rPr sz="1200" spc="-5" dirty="0">
                <a:latin typeface="Times New Roman"/>
                <a:cs typeface="Times New Roman"/>
              </a:rPr>
              <a:t>prints</a:t>
            </a:r>
            <a:r>
              <a:rPr sz="1200" dirty="0">
                <a:latin typeface="Times New Roman"/>
                <a:cs typeface="Times New Roman"/>
              </a:rPr>
              <a:t> </a:t>
            </a:r>
            <a:r>
              <a:rPr lang="en-US" sz="1200" dirty="0">
                <a:latin typeface="Times New Roman"/>
                <a:cs typeface="Times New Roman"/>
              </a:rPr>
              <a:t> </a:t>
            </a:r>
            <a:r>
              <a:rPr sz="1200" spc="-5" dirty="0">
                <a:latin typeface="Times New Roman"/>
                <a:cs typeface="Times New Roman"/>
              </a:rPr>
              <a:t>an</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error</a:t>
            </a:r>
            <a:r>
              <a:rPr lang="en-US" sz="1200" dirty="0">
                <a:latin typeface="Times New Roman"/>
                <a:cs typeface="Times New Roman"/>
              </a:rPr>
              <a:t> </a:t>
            </a:r>
            <a:r>
              <a:rPr sz="1200" dirty="0">
                <a:latin typeface="Times New Roman"/>
                <a:cs typeface="Times New Roman"/>
              </a:rPr>
              <a:t> </a:t>
            </a:r>
            <a:r>
              <a:rPr sz="1200" spc="-15" dirty="0">
                <a:latin typeface="Times New Roman"/>
                <a:cs typeface="Times New Roman"/>
              </a:rPr>
              <a:t>message</a:t>
            </a:r>
            <a:r>
              <a:rPr lang="en-US" sz="1200" spc="-15" dirty="0">
                <a:latin typeface="Times New Roman"/>
                <a:cs typeface="Times New Roman"/>
              </a:rPr>
              <a:t> </a:t>
            </a:r>
            <a:r>
              <a:rPr sz="1200" spc="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lang="en-US" sz="1200" spc="10" dirty="0">
                <a:latin typeface="Times New Roman"/>
                <a:cs typeface="Times New Roman"/>
              </a:rPr>
              <a:t> </a:t>
            </a:r>
            <a:r>
              <a:rPr sz="1200" dirty="0">
                <a:latin typeface="Times New Roman"/>
                <a:cs typeface="Times New Roman"/>
              </a:rPr>
              <a:t>returns</a:t>
            </a:r>
            <a:r>
              <a:rPr sz="1200" spc="5" dirty="0">
                <a:latin typeface="Times New Roman"/>
                <a:cs typeface="Times New Roman"/>
              </a:rPr>
              <a:t> </a:t>
            </a:r>
            <a:r>
              <a:rPr sz="1200" spc="-5" dirty="0">
                <a:latin typeface="Times New Roman"/>
                <a:cs typeface="Times New Roman"/>
              </a:rPr>
              <a:t>None.</a:t>
            </a:r>
            <a:endParaRPr sz="1200" dirty="0">
              <a:latin typeface="Times New Roman"/>
              <a:cs typeface="Times New Roman"/>
            </a:endParaRPr>
          </a:p>
          <a:p>
            <a:pPr algn="just">
              <a:lnSpc>
                <a:spcPct val="150000"/>
              </a:lnSpc>
            </a:pPr>
            <a:endParaRPr sz="1400" dirty="0">
              <a:latin typeface="Times New Roman"/>
              <a:cs typeface="Times New Roman"/>
            </a:endParaRPr>
          </a:p>
          <a:p>
            <a:pPr algn="just">
              <a:lnSpc>
                <a:spcPct val="150000"/>
              </a:lnSpc>
              <a:spcBef>
                <a:spcPts val="15"/>
              </a:spcBef>
            </a:pPr>
            <a:endParaRPr sz="1200" dirty="0">
              <a:latin typeface="Times New Roman"/>
              <a:cs typeface="Times New Roman"/>
            </a:endParaRPr>
          </a:p>
          <a:p>
            <a:pPr marL="12700" marR="5080" algn="just">
              <a:lnSpc>
                <a:spcPct val="150000"/>
              </a:lnSpc>
            </a:pPr>
            <a:r>
              <a:rPr sz="1200" spc="-5" dirty="0">
                <a:latin typeface="Times New Roman"/>
                <a:cs typeface="Times New Roman"/>
              </a:rPr>
              <a:t>This</a:t>
            </a:r>
            <a:r>
              <a:rPr sz="1200" spc="120" dirty="0">
                <a:latin typeface="Times New Roman"/>
                <a:cs typeface="Times New Roman"/>
              </a:rPr>
              <a:t> </a:t>
            </a:r>
            <a:r>
              <a:rPr sz="1200" spc="-5" dirty="0">
                <a:latin typeface="Times New Roman"/>
                <a:cs typeface="Times New Roman"/>
              </a:rPr>
              <a:t>function</a:t>
            </a:r>
            <a:r>
              <a:rPr sz="1200" spc="85" dirty="0">
                <a:latin typeface="Times New Roman"/>
                <a:cs typeface="Times New Roman"/>
              </a:rPr>
              <a:t> </a:t>
            </a:r>
            <a:r>
              <a:rPr sz="1200" spc="-5" dirty="0">
                <a:latin typeface="Times New Roman"/>
                <a:cs typeface="Times New Roman"/>
              </a:rPr>
              <a:t>provides</a:t>
            </a:r>
            <a:r>
              <a:rPr sz="1200" spc="95" dirty="0">
                <a:latin typeface="Times New Roman"/>
                <a:cs typeface="Times New Roman"/>
              </a:rPr>
              <a:t> </a:t>
            </a:r>
            <a:r>
              <a:rPr sz="1200" spc="-5" dirty="0">
                <a:latin typeface="Times New Roman"/>
                <a:cs typeface="Times New Roman"/>
              </a:rPr>
              <a:t>an</a:t>
            </a:r>
            <a:r>
              <a:rPr sz="1200" spc="85" dirty="0">
                <a:latin typeface="Times New Roman"/>
                <a:cs typeface="Times New Roman"/>
              </a:rPr>
              <a:t> </a:t>
            </a:r>
            <a:r>
              <a:rPr sz="1200" spc="-5" dirty="0">
                <a:latin typeface="Times New Roman"/>
                <a:cs typeface="Times New Roman"/>
              </a:rPr>
              <a:t>alternative</a:t>
            </a:r>
            <a:r>
              <a:rPr sz="1200" spc="130" dirty="0">
                <a:latin typeface="Times New Roman"/>
                <a:cs typeface="Times New Roman"/>
              </a:rPr>
              <a:t> </a:t>
            </a:r>
            <a:r>
              <a:rPr sz="1200" spc="-10" dirty="0">
                <a:latin typeface="Times New Roman"/>
                <a:cs typeface="Times New Roman"/>
              </a:rPr>
              <a:t>method</a:t>
            </a:r>
            <a:r>
              <a:rPr sz="1200" spc="105" dirty="0">
                <a:latin typeface="Times New Roman"/>
                <a:cs typeface="Times New Roman"/>
              </a:rPr>
              <a:t> </a:t>
            </a:r>
            <a:r>
              <a:rPr sz="1200" spc="-10" dirty="0">
                <a:latin typeface="Times New Roman"/>
                <a:cs typeface="Times New Roman"/>
              </a:rPr>
              <a:t>for</a:t>
            </a:r>
            <a:r>
              <a:rPr sz="1200" spc="70" dirty="0">
                <a:latin typeface="Times New Roman"/>
                <a:cs typeface="Times New Roman"/>
              </a:rPr>
              <a:t> </a:t>
            </a:r>
            <a:r>
              <a:rPr sz="1200" spc="-5" dirty="0">
                <a:latin typeface="Times New Roman"/>
                <a:cs typeface="Times New Roman"/>
              </a:rPr>
              <a:t>extracting</a:t>
            </a:r>
            <a:r>
              <a:rPr sz="1200" spc="105" dirty="0">
                <a:latin typeface="Times New Roman"/>
                <a:cs typeface="Times New Roman"/>
              </a:rPr>
              <a:t> </a:t>
            </a:r>
            <a:r>
              <a:rPr sz="1200" spc="-5" dirty="0">
                <a:latin typeface="Times New Roman"/>
                <a:cs typeface="Times New Roman"/>
              </a:rPr>
              <a:t>audio,</a:t>
            </a:r>
            <a:r>
              <a:rPr sz="1200" spc="120" dirty="0">
                <a:latin typeface="Times New Roman"/>
                <a:cs typeface="Times New Roman"/>
              </a:rPr>
              <a:t> </a:t>
            </a:r>
            <a:r>
              <a:rPr sz="1200" spc="-10" dirty="0">
                <a:latin typeface="Times New Roman"/>
                <a:cs typeface="Times New Roman"/>
              </a:rPr>
              <a:t>utilizing</a:t>
            </a:r>
            <a:r>
              <a:rPr sz="1200" spc="110" dirty="0">
                <a:latin typeface="Times New Roman"/>
                <a:cs typeface="Times New Roman"/>
              </a:rPr>
              <a:t> </a:t>
            </a:r>
            <a:r>
              <a:rPr sz="1200" spc="-5" dirty="0">
                <a:latin typeface="Times New Roman"/>
                <a:cs typeface="Times New Roman"/>
              </a:rPr>
              <a:t>FFmpeg's</a:t>
            </a:r>
            <a:r>
              <a:rPr sz="1200" spc="95" dirty="0">
                <a:latin typeface="Times New Roman"/>
                <a:cs typeface="Times New Roman"/>
              </a:rPr>
              <a:t> </a:t>
            </a:r>
            <a:r>
              <a:rPr sz="1200" spc="-5" dirty="0">
                <a:latin typeface="Times New Roman"/>
                <a:cs typeface="Times New Roman"/>
              </a:rPr>
              <a:t>capabilities.</a:t>
            </a:r>
            <a:r>
              <a:rPr sz="1200" spc="120" dirty="0">
                <a:latin typeface="Times New Roman"/>
                <a:cs typeface="Times New Roman"/>
              </a:rPr>
              <a:t> </a:t>
            </a:r>
            <a:r>
              <a:rPr sz="1200" spc="-10" dirty="0">
                <a:latin typeface="Times New Roman"/>
                <a:cs typeface="Times New Roman"/>
              </a:rPr>
              <a:t>It</a:t>
            </a:r>
            <a:r>
              <a:rPr sz="1200" spc="110" dirty="0">
                <a:latin typeface="Times New Roman"/>
                <a:cs typeface="Times New Roman"/>
              </a:rPr>
              <a:t> </a:t>
            </a:r>
            <a:r>
              <a:rPr sz="1200" spc="-30" dirty="0">
                <a:latin typeface="Times New Roman"/>
                <a:cs typeface="Times New Roman"/>
              </a:rPr>
              <a:t>is</a:t>
            </a:r>
            <a:r>
              <a:rPr sz="1200" spc="95" dirty="0">
                <a:latin typeface="Times New Roman"/>
                <a:cs typeface="Times New Roman"/>
              </a:rPr>
              <a:t> </a:t>
            </a:r>
            <a:r>
              <a:rPr sz="1200" dirty="0">
                <a:latin typeface="Times New Roman"/>
                <a:cs typeface="Times New Roman"/>
              </a:rPr>
              <a:t>a</a:t>
            </a:r>
            <a:r>
              <a:rPr sz="1200" spc="105" dirty="0">
                <a:latin typeface="Times New Roman"/>
                <a:cs typeface="Times New Roman"/>
              </a:rPr>
              <a:t> </a:t>
            </a:r>
            <a:r>
              <a:rPr sz="1200" spc="-10" dirty="0">
                <a:latin typeface="Times New Roman"/>
                <a:cs typeface="Times New Roman"/>
              </a:rPr>
              <a:t>robust </a:t>
            </a:r>
            <a:r>
              <a:rPr sz="1200" spc="-285" dirty="0">
                <a:latin typeface="Times New Roman"/>
                <a:cs typeface="Times New Roman"/>
              </a:rPr>
              <a:t> </a:t>
            </a:r>
            <a:r>
              <a:rPr sz="1200" dirty="0">
                <a:latin typeface="Times New Roman"/>
                <a:cs typeface="Times New Roman"/>
              </a:rPr>
              <a:t>approach</a:t>
            </a:r>
            <a:r>
              <a:rPr sz="1200" spc="-1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10" dirty="0">
                <a:latin typeface="Times New Roman"/>
                <a:cs typeface="Times New Roman"/>
              </a:rPr>
              <a:t>handling</a:t>
            </a:r>
            <a:r>
              <a:rPr sz="1200" spc="35" dirty="0">
                <a:latin typeface="Times New Roman"/>
                <a:cs typeface="Times New Roman"/>
              </a:rPr>
              <a:t> </a:t>
            </a:r>
            <a:r>
              <a:rPr sz="1200" spc="-5" dirty="0">
                <a:latin typeface="Times New Roman"/>
                <a:cs typeface="Times New Roman"/>
              </a:rPr>
              <a:t>various</a:t>
            </a:r>
            <a:r>
              <a:rPr sz="1200" spc="5" dirty="0">
                <a:latin typeface="Times New Roman"/>
                <a:cs typeface="Times New Roman"/>
              </a:rPr>
              <a:t> </a:t>
            </a:r>
            <a:r>
              <a:rPr sz="1200" spc="-10" dirty="0">
                <a:latin typeface="Times New Roman"/>
                <a:cs typeface="Times New Roman"/>
              </a:rPr>
              <a:t>video</a:t>
            </a:r>
            <a:r>
              <a:rPr sz="1200" spc="35" dirty="0">
                <a:latin typeface="Times New Roman"/>
                <a:cs typeface="Times New Roman"/>
              </a:rPr>
              <a:t> </a:t>
            </a:r>
            <a:r>
              <a:rPr sz="1200" spc="-5" dirty="0">
                <a:latin typeface="Times New Roman"/>
                <a:cs typeface="Times New Roman"/>
              </a:rPr>
              <a:t>formats</a:t>
            </a:r>
            <a:r>
              <a:rPr sz="1200"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5" dirty="0">
                <a:latin typeface="Times New Roman"/>
                <a:cs typeface="Times New Roman"/>
              </a:rPr>
              <a:t>extracting</a:t>
            </a:r>
            <a:r>
              <a:rPr sz="1200" spc="15" dirty="0">
                <a:latin typeface="Times New Roman"/>
                <a:cs typeface="Times New Roman"/>
              </a:rPr>
              <a:t> </a:t>
            </a:r>
            <a:r>
              <a:rPr sz="1200" dirty="0">
                <a:latin typeface="Times New Roman"/>
                <a:cs typeface="Times New Roman"/>
              </a:rPr>
              <a:t>high-quality</a:t>
            </a:r>
            <a:r>
              <a:rPr sz="1200" spc="-35" dirty="0">
                <a:latin typeface="Times New Roman"/>
                <a:cs typeface="Times New Roman"/>
              </a:rPr>
              <a:t> </a:t>
            </a:r>
            <a:r>
              <a:rPr sz="1200" spc="-10" dirty="0">
                <a:latin typeface="Times New Roman"/>
                <a:cs typeface="Times New Roman"/>
              </a:rPr>
              <a:t>audio</a:t>
            </a:r>
            <a:r>
              <a:rPr sz="1200" spc="6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10" dirty="0">
                <a:latin typeface="Times New Roman"/>
                <a:cs typeface="Times New Roman"/>
              </a:rPr>
              <a:t>further</a:t>
            </a:r>
            <a:r>
              <a:rPr sz="1200" spc="15" dirty="0">
                <a:latin typeface="Times New Roman"/>
                <a:cs typeface="Times New Roman"/>
              </a:rPr>
              <a:t> </a:t>
            </a:r>
            <a:r>
              <a:rPr sz="1200" spc="-5" dirty="0">
                <a:latin typeface="Times New Roman"/>
                <a:cs typeface="Times New Roman"/>
              </a:rPr>
              <a:t>processing.</a:t>
            </a:r>
            <a:endParaRPr sz="12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7260" y="5271697"/>
            <a:ext cx="5771846" cy="382156"/>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This</a:t>
            </a:r>
            <a:r>
              <a:rPr lang="en-US" sz="1200" spc="-5" dirty="0">
                <a:latin typeface="Times New Roman"/>
                <a:cs typeface="Times New Roman"/>
              </a:rPr>
              <a:t> </a:t>
            </a:r>
            <a:r>
              <a:rPr sz="1200" spc="25" dirty="0">
                <a:latin typeface="Times New Roman"/>
                <a:cs typeface="Times New Roman"/>
              </a:rPr>
              <a:t> </a:t>
            </a:r>
            <a:r>
              <a:rPr sz="1200" spc="-5" dirty="0">
                <a:latin typeface="Times New Roman"/>
                <a:cs typeface="Times New Roman"/>
              </a:rPr>
              <a:t>function</a:t>
            </a:r>
            <a:r>
              <a:rPr lang="en-US" sz="1200" spc="-5" dirty="0">
                <a:latin typeface="Times New Roman"/>
                <a:cs typeface="Times New Roman"/>
              </a:rPr>
              <a:t>  </a:t>
            </a:r>
            <a:r>
              <a:rPr sz="1200" spc="-10" dirty="0">
                <a:latin typeface="Times New Roman"/>
                <a:cs typeface="Times New Roman"/>
              </a:rPr>
              <a:t> </a:t>
            </a:r>
            <a:r>
              <a:rPr sz="1200" spc="-5" dirty="0">
                <a:latin typeface="Times New Roman"/>
                <a:cs typeface="Times New Roman"/>
              </a:rPr>
              <a:t>transcribes</a:t>
            </a:r>
            <a:r>
              <a:rPr lang="en-US" sz="1200" spc="-5" dirty="0">
                <a:latin typeface="Times New Roman"/>
                <a:cs typeface="Times New Roman"/>
              </a:rPr>
              <a:t>  </a:t>
            </a:r>
            <a:r>
              <a:rPr sz="1200" spc="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0" dirty="0">
                <a:latin typeface="Times New Roman"/>
                <a:cs typeface="Times New Roman"/>
              </a:rPr>
              <a:t> </a:t>
            </a:r>
            <a:r>
              <a:rPr sz="1200" spc="-5" dirty="0">
                <a:latin typeface="Times New Roman"/>
                <a:cs typeface="Times New Roman"/>
              </a:rPr>
              <a:t>content</a:t>
            </a:r>
            <a:r>
              <a:rPr sz="1200" spc="20" dirty="0">
                <a:latin typeface="Times New Roman"/>
                <a:cs typeface="Times New Roman"/>
              </a:rPr>
              <a:t> </a:t>
            </a:r>
            <a:r>
              <a:rPr lang="en-US" sz="1200" spc="20" dirty="0">
                <a:latin typeface="Times New Roman"/>
                <a:cs typeface="Times New Roman"/>
              </a:rPr>
              <a:t>  </a:t>
            </a:r>
            <a:r>
              <a:rPr sz="1200" spc="10" dirty="0">
                <a:latin typeface="Times New Roman"/>
                <a:cs typeface="Times New Roman"/>
              </a:rPr>
              <a:t>of</a:t>
            </a:r>
            <a:r>
              <a:rPr lang="en-US" sz="1200" spc="10" dirty="0">
                <a:latin typeface="Times New Roman"/>
                <a:cs typeface="Times New Roman"/>
              </a:rPr>
              <a:t> </a:t>
            </a:r>
            <a:r>
              <a:rPr sz="1200" spc="-25" dirty="0">
                <a:latin typeface="Times New Roman"/>
                <a:cs typeface="Times New Roman"/>
              </a:rPr>
              <a:t> </a:t>
            </a:r>
            <a:r>
              <a:rPr sz="1200" spc="-5" dirty="0">
                <a:latin typeface="Times New Roman"/>
                <a:cs typeface="Times New Roman"/>
              </a:rPr>
              <a:t>an</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audio</a:t>
            </a:r>
            <a:r>
              <a:rPr sz="1200" spc="60" dirty="0">
                <a:latin typeface="Times New Roman"/>
                <a:cs typeface="Times New Roman"/>
              </a:rPr>
              <a:t> </a:t>
            </a:r>
            <a:r>
              <a:rPr lang="en-US" sz="1200" spc="60" dirty="0">
                <a:latin typeface="Times New Roman"/>
                <a:cs typeface="Times New Roman"/>
              </a:rPr>
              <a:t> </a:t>
            </a:r>
            <a:r>
              <a:rPr sz="1200" spc="-10" dirty="0">
                <a:latin typeface="Times New Roman"/>
                <a:cs typeface="Times New Roman"/>
              </a:rPr>
              <a:t>file</a:t>
            </a:r>
            <a:r>
              <a:rPr lang="en-US" sz="1200" spc="-10" dirty="0">
                <a:latin typeface="Times New Roman"/>
                <a:cs typeface="Times New Roman"/>
              </a:rPr>
              <a:t> </a:t>
            </a:r>
            <a:r>
              <a:rPr sz="1200" spc="40" dirty="0">
                <a:latin typeface="Times New Roman"/>
                <a:cs typeface="Times New Roman"/>
              </a:rPr>
              <a:t> </a:t>
            </a:r>
            <a:r>
              <a:rPr sz="1200" spc="-10" dirty="0">
                <a:latin typeface="Times New Roman"/>
                <a:cs typeface="Times New Roman"/>
              </a:rPr>
              <a:t>into</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text</a:t>
            </a:r>
            <a:r>
              <a:rPr sz="1200" spc="15" dirty="0">
                <a:latin typeface="Times New Roman"/>
                <a:cs typeface="Times New Roman"/>
              </a:rPr>
              <a:t> </a:t>
            </a:r>
            <a:r>
              <a:rPr lang="en-US" sz="1200" spc="15" dirty="0">
                <a:latin typeface="Times New Roman"/>
                <a:cs typeface="Times New Roman"/>
              </a:rPr>
              <a:t> </a:t>
            </a:r>
            <a:r>
              <a:rPr sz="1200" spc="-10" dirty="0">
                <a:latin typeface="Times New Roman"/>
                <a:cs typeface="Times New Roman"/>
              </a:rPr>
              <a:t>using</a:t>
            </a:r>
            <a:r>
              <a:rPr lang="en-US" sz="1200" spc="-10" dirty="0">
                <a:latin typeface="Times New Roman"/>
                <a:cs typeface="Times New Roman"/>
              </a:rPr>
              <a:t> </a:t>
            </a:r>
            <a:r>
              <a:rPr sz="1200" spc="20" dirty="0">
                <a:latin typeface="Times New Roman"/>
                <a:cs typeface="Times New Roman"/>
              </a:rPr>
              <a:t> </a:t>
            </a:r>
            <a:r>
              <a:rPr sz="1200" spc="-5" dirty="0">
                <a:latin typeface="Times New Roman"/>
                <a:cs typeface="Times New Roman"/>
              </a:rPr>
              <a:t>Google's</a:t>
            </a:r>
            <a:r>
              <a:rPr sz="1200" spc="5" dirty="0">
                <a:latin typeface="Times New Roman"/>
                <a:cs typeface="Times New Roman"/>
              </a:rPr>
              <a:t> </a:t>
            </a:r>
            <a:r>
              <a:rPr sz="1200" spc="-5" dirty="0">
                <a:latin typeface="Times New Roman"/>
                <a:cs typeface="Times New Roman"/>
              </a:rPr>
              <a:t>speech</a:t>
            </a:r>
            <a:r>
              <a:rPr sz="1200" spc="-10" dirty="0">
                <a:latin typeface="Times New Roman"/>
                <a:cs typeface="Times New Roman"/>
              </a:rPr>
              <a:t> </a:t>
            </a:r>
            <a:r>
              <a:rPr sz="1200" spc="-5" dirty="0">
                <a:latin typeface="Times New Roman"/>
                <a:cs typeface="Times New Roman"/>
              </a:rPr>
              <a:t>recognition</a:t>
            </a:r>
            <a:r>
              <a:rPr sz="1200" spc="-10" dirty="0">
                <a:latin typeface="Times New Roman"/>
                <a:cs typeface="Times New Roman"/>
              </a:rPr>
              <a:t> </a:t>
            </a:r>
            <a:r>
              <a:rPr sz="1200" dirty="0">
                <a:latin typeface="Times New Roman"/>
                <a:cs typeface="Times New Roman"/>
              </a:rPr>
              <a:t>service.</a:t>
            </a:r>
          </a:p>
        </p:txBody>
      </p:sp>
      <p:sp>
        <p:nvSpPr>
          <p:cNvPr id="3" name="object 3"/>
          <p:cNvSpPr txBox="1"/>
          <p:nvPr/>
        </p:nvSpPr>
        <p:spPr>
          <a:xfrm>
            <a:off x="970280" y="5784573"/>
            <a:ext cx="5615940" cy="687496"/>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a:tabLst>
                <a:tab pos="168275" algn="l"/>
              </a:tabLst>
            </a:pPr>
            <a:r>
              <a:rPr sz="1200" b="1" spc="-10" dirty="0">
                <a:latin typeface="Times New Roman"/>
                <a:cs typeface="Times New Roman"/>
              </a:rPr>
              <a:t>Input:</a:t>
            </a:r>
            <a:endParaRPr sz="1200" dirty="0">
              <a:latin typeface="Times New Roman"/>
              <a:cs typeface="Times New Roman"/>
            </a:endParaRPr>
          </a:p>
          <a:p>
            <a:pPr marL="469900" lvl="1" indent="-228600" algn="just">
              <a:lnSpc>
                <a:spcPct val="150000"/>
              </a:lnSpc>
              <a:spcBef>
                <a:spcPts val="1150"/>
              </a:spcBef>
              <a:buFont typeface="Symbol"/>
              <a:buChar char=""/>
              <a:tabLst>
                <a:tab pos="469265" algn="l"/>
                <a:tab pos="469900" algn="l"/>
              </a:tabLst>
            </a:pPr>
            <a:r>
              <a:rPr sz="1200" spc="-5" dirty="0" err="1">
                <a:latin typeface="Times New Roman"/>
                <a:cs typeface="Times New Roman"/>
              </a:rPr>
              <a:t>audio_file</a:t>
            </a:r>
            <a:r>
              <a:rPr lang="en-US" sz="1200" spc="-5" dirty="0">
                <a:latin typeface="Times New Roman"/>
                <a:cs typeface="Times New Roman"/>
              </a:rPr>
              <a:t>  </a:t>
            </a:r>
            <a:r>
              <a:rPr sz="1200" spc="-5" dirty="0">
                <a:latin typeface="Times New Roman"/>
                <a:cs typeface="Times New Roman"/>
              </a:rPr>
              <a:t>:</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The</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path</a:t>
            </a:r>
            <a:r>
              <a:rPr lang="en-US" sz="1200" spc="5" dirty="0">
                <a:latin typeface="Times New Roman"/>
                <a:cs typeface="Times New Roman"/>
              </a:rPr>
              <a:t> </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30" dirty="0">
                <a:latin typeface="Times New Roman"/>
                <a:cs typeface="Times New Roman"/>
              </a:rPr>
              <a:t> </a:t>
            </a:r>
            <a:r>
              <a:rPr sz="1200" spc="-10" dirty="0">
                <a:latin typeface="Times New Roman"/>
                <a:cs typeface="Times New Roman"/>
              </a:rPr>
              <a:t>input</a:t>
            </a:r>
            <a:r>
              <a:rPr sz="1200" spc="35" dirty="0">
                <a:latin typeface="Times New Roman"/>
                <a:cs typeface="Times New Roman"/>
              </a:rPr>
              <a:t> </a:t>
            </a:r>
            <a:r>
              <a:rPr lang="en-US" sz="1200" spc="35" dirty="0">
                <a:latin typeface="Times New Roman"/>
                <a:cs typeface="Times New Roman"/>
              </a:rPr>
              <a:t> </a:t>
            </a:r>
            <a:r>
              <a:rPr sz="1200" spc="-15" dirty="0">
                <a:latin typeface="Times New Roman"/>
                <a:cs typeface="Times New Roman"/>
              </a:rPr>
              <a:t>audio</a:t>
            </a:r>
            <a:r>
              <a:rPr lang="en-US" sz="1200" spc="-15" dirty="0">
                <a:latin typeface="Times New Roman"/>
                <a:cs typeface="Times New Roman"/>
              </a:rPr>
              <a:t>  </a:t>
            </a:r>
            <a:r>
              <a:rPr sz="1200" spc="25" dirty="0">
                <a:latin typeface="Times New Roman"/>
                <a:cs typeface="Times New Roman"/>
              </a:rPr>
              <a:t> </a:t>
            </a:r>
            <a:r>
              <a:rPr sz="1200" spc="-10" dirty="0">
                <a:latin typeface="Times New Roman"/>
                <a:cs typeface="Times New Roman"/>
              </a:rPr>
              <a:t>file</a:t>
            </a:r>
            <a:r>
              <a:rPr lang="en-US" sz="1200" spc="-10" dirty="0">
                <a:latin typeface="Times New Roman"/>
                <a:cs typeface="Times New Roman"/>
              </a:rPr>
              <a:t>  </a:t>
            </a:r>
            <a:r>
              <a:rPr sz="1200" spc="5" dirty="0">
                <a:latin typeface="Times New Roman"/>
                <a:cs typeface="Times New Roman"/>
              </a:rPr>
              <a:t> </a:t>
            </a:r>
            <a:r>
              <a:rPr sz="1200" spc="-5" dirty="0">
                <a:latin typeface="Times New Roman"/>
                <a:cs typeface="Times New Roman"/>
              </a:rPr>
              <a:t>that</a:t>
            </a:r>
            <a:r>
              <a:rPr lang="en-US" sz="1200" spc="-5" dirty="0">
                <a:latin typeface="Times New Roman"/>
                <a:cs typeface="Times New Roman"/>
              </a:rPr>
              <a:t> </a:t>
            </a:r>
            <a:r>
              <a:rPr sz="1200" spc="35" dirty="0">
                <a:latin typeface="Times New Roman"/>
                <a:cs typeface="Times New Roman"/>
              </a:rPr>
              <a:t> </a:t>
            </a:r>
            <a:r>
              <a:rPr lang="en-US" sz="1200" spc="35" dirty="0">
                <a:latin typeface="Times New Roman"/>
                <a:cs typeface="Times New Roman"/>
              </a:rPr>
              <a:t> </a:t>
            </a:r>
            <a:r>
              <a:rPr sz="1200" spc="-5" dirty="0">
                <a:latin typeface="Times New Roman"/>
                <a:cs typeface="Times New Roman"/>
              </a:rPr>
              <a:t>needs</a:t>
            </a:r>
            <a:r>
              <a:rPr lang="en-US" sz="1200" spc="-5" dirty="0">
                <a:latin typeface="Times New Roman"/>
                <a:cs typeface="Times New Roman"/>
              </a:rPr>
              <a:t>  </a:t>
            </a:r>
            <a:r>
              <a:rPr sz="1200" spc="-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lang="en-US" sz="1200" spc="10" dirty="0">
                <a:latin typeface="Times New Roman"/>
                <a:cs typeface="Times New Roman"/>
              </a:rPr>
              <a:t> </a:t>
            </a:r>
            <a:r>
              <a:rPr sz="1200" spc="-15" dirty="0">
                <a:latin typeface="Times New Roman"/>
                <a:cs typeface="Times New Roman"/>
              </a:rPr>
              <a:t>be</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transcribed.</a:t>
            </a:r>
            <a:endParaRPr sz="1200" dirty="0">
              <a:latin typeface="Times New Roman"/>
              <a:cs typeface="Times New Roman"/>
            </a:endParaRPr>
          </a:p>
        </p:txBody>
      </p:sp>
      <p:sp>
        <p:nvSpPr>
          <p:cNvPr id="4" name="object 4"/>
          <p:cNvSpPr txBox="1"/>
          <p:nvPr/>
        </p:nvSpPr>
        <p:spPr>
          <a:xfrm>
            <a:off x="937261" y="6625649"/>
            <a:ext cx="5771846" cy="2965042"/>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2"/>
              <a:tabLst>
                <a:tab pos="168275" algn="l"/>
              </a:tabLst>
            </a:pPr>
            <a:r>
              <a:rPr sz="1200" b="1" spc="-10" dirty="0">
                <a:latin typeface="Times New Roman"/>
                <a:cs typeface="Times New Roman"/>
              </a:rPr>
              <a:t>Process:</a:t>
            </a:r>
            <a:endParaRPr sz="1200" dirty="0">
              <a:latin typeface="Times New Roman"/>
              <a:cs typeface="Times New Roman"/>
            </a:endParaRPr>
          </a:p>
          <a:p>
            <a:pPr marL="469900" lvl="1" indent="-228600" algn="just">
              <a:lnSpc>
                <a:spcPct val="150000"/>
              </a:lnSpc>
              <a:spcBef>
                <a:spcPts val="1150"/>
              </a:spcBef>
              <a:buFont typeface="Symbol"/>
              <a:buChar char=""/>
              <a:tabLst>
                <a:tab pos="469265" algn="l"/>
                <a:tab pos="469900" algn="l"/>
              </a:tabLst>
            </a:pPr>
            <a:r>
              <a:rPr sz="1200" spc="-5" dirty="0">
                <a:latin typeface="Times New Roman"/>
                <a:cs typeface="Times New Roman"/>
              </a:rPr>
              <a:t>Checks</a:t>
            </a:r>
            <a:r>
              <a:rPr sz="1200" spc="20" dirty="0">
                <a:latin typeface="Times New Roman"/>
                <a:cs typeface="Times New Roman"/>
              </a:rPr>
              <a:t> </a:t>
            </a:r>
            <a:r>
              <a:rPr sz="1200" spc="-15" dirty="0">
                <a:latin typeface="Times New Roman"/>
                <a:cs typeface="Times New Roman"/>
              </a:rPr>
              <a:t>if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specified</a:t>
            </a:r>
            <a:r>
              <a:rPr sz="1200" spc="10"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10" dirty="0">
                <a:latin typeface="Times New Roman"/>
                <a:cs typeface="Times New Roman"/>
              </a:rPr>
              <a:t>file</a:t>
            </a:r>
            <a:r>
              <a:rPr sz="1200" spc="5" dirty="0">
                <a:latin typeface="Times New Roman"/>
                <a:cs typeface="Times New Roman"/>
              </a:rPr>
              <a:t> </a:t>
            </a:r>
            <a:r>
              <a:rPr sz="1200" spc="-5" dirty="0">
                <a:latin typeface="Times New Roman"/>
                <a:cs typeface="Times New Roman"/>
              </a:rPr>
              <a:t>exists.</a:t>
            </a:r>
            <a:r>
              <a:rPr sz="1200" spc="55" dirty="0">
                <a:latin typeface="Times New Roman"/>
                <a:cs typeface="Times New Roman"/>
              </a:rPr>
              <a:t> </a:t>
            </a:r>
            <a:r>
              <a:rPr sz="1200" dirty="0">
                <a:latin typeface="Times New Roman"/>
                <a:cs typeface="Times New Roman"/>
              </a:rPr>
              <a:t>If</a:t>
            </a:r>
            <a:r>
              <a:rPr sz="1200" spc="-5" dirty="0">
                <a:latin typeface="Times New Roman"/>
                <a:cs typeface="Times New Roman"/>
              </a:rPr>
              <a:t> </a:t>
            </a:r>
            <a:r>
              <a:rPr sz="1200" dirty="0">
                <a:latin typeface="Times New Roman"/>
                <a:cs typeface="Times New Roman"/>
              </a:rPr>
              <a:t>not,</a:t>
            </a:r>
            <a:r>
              <a:rPr sz="1200" spc="-5"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dirty="0">
                <a:latin typeface="Times New Roman"/>
                <a:cs typeface="Times New Roman"/>
              </a:rPr>
              <a:t>prints </a:t>
            </a:r>
            <a:r>
              <a:rPr sz="1200" spc="-5" dirty="0">
                <a:latin typeface="Times New Roman"/>
                <a:cs typeface="Times New Roman"/>
              </a:rPr>
              <a:t>an</a:t>
            </a:r>
            <a:r>
              <a:rPr sz="1200" spc="-15" dirty="0">
                <a:latin typeface="Times New Roman"/>
                <a:cs typeface="Times New Roman"/>
              </a:rPr>
              <a:t> </a:t>
            </a:r>
            <a:r>
              <a:rPr sz="1200" dirty="0">
                <a:latin typeface="Times New Roman"/>
                <a:cs typeface="Times New Roman"/>
              </a:rPr>
              <a:t>error</a:t>
            </a:r>
            <a:r>
              <a:rPr sz="1200" spc="20" dirty="0">
                <a:latin typeface="Times New Roman"/>
                <a:cs typeface="Times New Roman"/>
              </a:rPr>
              <a:t> </a:t>
            </a:r>
            <a:r>
              <a:rPr sz="1200" spc="-10" dirty="0">
                <a:latin typeface="Times New Roman"/>
                <a:cs typeface="Times New Roman"/>
              </a:rPr>
              <a:t>message</a:t>
            </a:r>
            <a:r>
              <a:rPr sz="1200" spc="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returns </a:t>
            </a:r>
            <a:r>
              <a:rPr sz="1200" spc="-5" dirty="0">
                <a:latin typeface="Times New Roman"/>
                <a:cs typeface="Times New Roman"/>
              </a:rPr>
              <a:t>None.</a:t>
            </a:r>
            <a:endParaRPr sz="1200" dirty="0">
              <a:latin typeface="Times New Roman"/>
              <a:cs typeface="Times New Roman"/>
            </a:endParaRPr>
          </a:p>
          <a:p>
            <a:pPr marL="469900" lvl="1" indent="-228600" algn="just">
              <a:lnSpc>
                <a:spcPct val="150000"/>
              </a:lnSpc>
              <a:spcBef>
                <a:spcPts val="1180"/>
              </a:spcBef>
              <a:buFont typeface="Symbol"/>
              <a:buChar char=""/>
              <a:tabLst>
                <a:tab pos="469265" algn="l"/>
                <a:tab pos="469900" algn="l"/>
              </a:tabLst>
            </a:pPr>
            <a:r>
              <a:rPr sz="1200" spc="-5" dirty="0">
                <a:latin typeface="Times New Roman"/>
                <a:cs typeface="Times New Roman"/>
              </a:rPr>
              <a:t>Checks</a:t>
            </a:r>
            <a:r>
              <a:rPr sz="1200" dirty="0">
                <a:latin typeface="Times New Roman"/>
                <a:cs typeface="Times New Roman"/>
              </a:rPr>
              <a:t> the</a:t>
            </a:r>
            <a:r>
              <a:rPr sz="1200" spc="30" dirty="0">
                <a:latin typeface="Times New Roman"/>
                <a:cs typeface="Times New Roman"/>
              </a:rPr>
              <a:t> </a:t>
            </a:r>
            <a:r>
              <a:rPr sz="1200" spc="-10" dirty="0">
                <a:latin typeface="Times New Roman"/>
                <a:cs typeface="Times New Roman"/>
              </a:rPr>
              <a:t>format</a:t>
            </a:r>
            <a:r>
              <a:rPr sz="1200" spc="10" dirty="0">
                <a:latin typeface="Times New Roman"/>
                <a:cs typeface="Times New Roman"/>
              </a:rPr>
              <a:t> of</a:t>
            </a:r>
            <a:r>
              <a:rPr sz="1200" spc="-3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10" dirty="0">
                <a:latin typeface="Times New Roman"/>
                <a:cs typeface="Times New Roman"/>
              </a:rPr>
              <a:t>file,</a:t>
            </a:r>
            <a:r>
              <a:rPr lang="en-US" sz="1200" spc="20" dirty="0">
                <a:latin typeface="Times New Roman"/>
                <a:cs typeface="Times New Roman"/>
              </a:rPr>
              <a:t> </a:t>
            </a:r>
            <a:r>
              <a:rPr sz="1200" spc="-10" dirty="0">
                <a:latin typeface="Times New Roman"/>
                <a:cs typeface="Times New Roman"/>
              </a:rPr>
              <a:t>and</a:t>
            </a:r>
            <a:r>
              <a:rPr sz="1200" spc="35" dirty="0">
                <a:latin typeface="Times New Roman"/>
                <a:cs typeface="Times New Roman"/>
              </a:rPr>
              <a:t> </a:t>
            </a:r>
            <a:r>
              <a:rPr sz="1200" spc="-15" dirty="0">
                <a:latin typeface="Times New Roman"/>
                <a:cs typeface="Times New Roman"/>
              </a:rPr>
              <a:t>if</a:t>
            </a:r>
            <a:r>
              <a:rPr sz="1200" spc="15" dirty="0">
                <a:latin typeface="Times New Roman"/>
                <a:cs typeface="Times New Roman"/>
              </a:rPr>
              <a:t> </a:t>
            </a:r>
            <a:r>
              <a:rPr sz="1200" spc="-10" dirty="0">
                <a:latin typeface="Times New Roman"/>
                <a:cs typeface="Times New Roman"/>
              </a:rPr>
              <a:t>it's</a:t>
            </a:r>
            <a:r>
              <a:rPr sz="1200" dirty="0">
                <a:latin typeface="Times New Roman"/>
                <a:cs typeface="Times New Roman"/>
              </a:rPr>
              <a:t> </a:t>
            </a:r>
            <a:r>
              <a:rPr sz="1200" spc="-5" dirty="0">
                <a:latin typeface="Times New Roman"/>
                <a:cs typeface="Times New Roman"/>
              </a:rPr>
              <a:t>not</a:t>
            </a:r>
            <a:r>
              <a:rPr sz="1200" spc="35"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spc="-15" dirty="0">
                <a:latin typeface="Times New Roman"/>
                <a:cs typeface="Times New Roman"/>
              </a:rPr>
              <a:t>WAV</a:t>
            </a:r>
            <a:r>
              <a:rPr sz="1200" spc="30" dirty="0">
                <a:latin typeface="Times New Roman"/>
                <a:cs typeface="Times New Roman"/>
              </a:rPr>
              <a:t> </a:t>
            </a:r>
            <a:r>
              <a:rPr sz="1200" spc="-5" dirty="0">
                <a:latin typeface="Times New Roman"/>
                <a:cs typeface="Times New Roman"/>
              </a:rPr>
              <a:t>format,</a:t>
            </a:r>
            <a:r>
              <a:rPr sz="1200" spc="25"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spc="-5" dirty="0">
                <a:latin typeface="Times New Roman"/>
                <a:cs typeface="Times New Roman"/>
              </a:rPr>
              <a:t>attempts</a:t>
            </a:r>
            <a:r>
              <a:rPr sz="1200" dirty="0">
                <a:latin typeface="Times New Roman"/>
                <a:cs typeface="Times New Roman"/>
              </a:rPr>
              <a:t> to</a:t>
            </a:r>
            <a:r>
              <a:rPr sz="1200" spc="10" dirty="0">
                <a:latin typeface="Times New Roman"/>
                <a:cs typeface="Times New Roman"/>
              </a:rPr>
              <a:t> </a:t>
            </a:r>
            <a:r>
              <a:rPr sz="1200" spc="-5" dirty="0">
                <a:latin typeface="Times New Roman"/>
                <a:cs typeface="Times New Roman"/>
              </a:rPr>
              <a:t>convert</a:t>
            </a:r>
            <a:r>
              <a:rPr sz="1200" spc="35" dirty="0">
                <a:latin typeface="Times New Roman"/>
                <a:cs typeface="Times New Roman"/>
              </a:rPr>
              <a:t> </a:t>
            </a:r>
            <a:r>
              <a:rPr sz="1200" spc="-10" dirty="0">
                <a:latin typeface="Times New Roman"/>
                <a:cs typeface="Times New Roman"/>
              </a:rPr>
              <a:t>it.</a:t>
            </a:r>
            <a:endParaRPr sz="1200" dirty="0">
              <a:latin typeface="Times New Roman"/>
              <a:cs typeface="Times New Roman"/>
            </a:endParaRPr>
          </a:p>
          <a:p>
            <a:pPr marL="469900" lvl="1" indent="-228600" algn="just">
              <a:lnSpc>
                <a:spcPct val="150000"/>
              </a:lnSpc>
              <a:spcBef>
                <a:spcPts val="1175"/>
              </a:spcBef>
              <a:buFont typeface="Symbol"/>
              <a:buChar char=""/>
              <a:tabLst>
                <a:tab pos="469265" algn="l"/>
                <a:tab pos="469900" algn="l"/>
              </a:tabLst>
            </a:pPr>
            <a:r>
              <a:rPr sz="1200" dirty="0">
                <a:latin typeface="Times New Roman"/>
                <a:cs typeface="Times New Roman"/>
              </a:rPr>
              <a:t>Creates</a:t>
            </a:r>
            <a:r>
              <a:rPr lang="en-US" sz="1200" dirty="0">
                <a:latin typeface="Times New Roman"/>
                <a:cs typeface="Times New Roman"/>
              </a:rPr>
              <a:t>  </a:t>
            </a:r>
            <a:r>
              <a:rPr sz="1200" spc="5" dirty="0">
                <a:latin typeface="Times New Roman"/>
                <a:cs typeface="Times New Roman"/>
              </a:rPr>
              <a:t> </a:t>
            </a:r>
            <a:r>
              <a:rPr sz="1200" spc="-5" dirty="0">
                <a:latin typeface="Times New Roman"/>
                <a:cs typeface="Times New Roman"/>
              </a:rPr>
              <a:t>an</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output</a:t>
            </a:r>
            <a:r>
              <a:rPr lang="en-US" sz="1200" spc="-5" dirty="0">
                <a:latin typeface="Times New Roman"/>
                <a:cs typeface="Times New Roman"/>
              </a:rPr>
              <a:t>  </a:t>
            </a:r>
            <a:r>
              <a:rPr sz="1200" spc="20" dirty="0">
                <a:latin typeface="Times New Roman"/>
                <a:cs typeface="Times New Roman"/>
              </a:rPr>
              <a:t> </a:t>
            </a:r>
            <a:r>
              <a:rPr sz="1200" spc="-15" dirty="0">
                <a:latin typeface="Times New Roman"/>
                <a:cs typeface="Times New Roman"/>
              </a:rPr>
              <a:t>audio</a:t>
            </a:r>
            <a:r>
              <a:rPr sz="1200" spc="60" dirty="0">
                <a:latin typeface="Times New Roman"/>
                <a:cs typeface="Times New Roman"/>
              </a:rPr>
              <a:t> </a:t>
            </a:r>
            <a:r>
              <a:rPr lang="en-US" sz="1200" spc="60" dirty="0">
                <a:latin typeface="Times New Roman"/>
                <a:cs typeface="Times New Roman"/>
              </a:rPr>
              <a:t>  </a:t>
            </a:r>
            <a:r>
              <a:rPr sz="1200" spc="-20" dirty="0">
                <a:latin typeface="Times New Roman"/>
                <a:cs typeface="Times New Roman"/>
              </a:rPr>
              <a:t>file</a:t>
            </a:r>
            <a:r>
              <a:rPr lang="en-US" sz="1200" spc="-20" dirty="0">
                <a:latin typeface="Times New Roman"/>
                <a:cs typeface="Times New Roman"/>
              </a:rPr>
              <a:t>  </a:t>
            </a:r>
            <a:r>
              <a:rPr sz="1200" spc="10"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".wav"</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extension </a:t>
            </a:r>
            <a:r>
              <a:rPr lang="en-US" sz="1200" spc="-5" dirty="0">
                <a:latin typeface="Times New Roman"/>
                <a:cs typeface="Times New Roman"/>
              </a:rPr>
              <a:t>  </a:t>
            </a:r>
            <a:r>
              <a:rPr sz="1200" spc="-5" dirty="0">
                <a:latin typeface="Times New Roman"/>
                <a:cs typeface="Times New Roman"/>
              </a:rPr>
              <a:t>using</a:t>
            </a:r>
            <a:r>
              <a:rPr sz="1200" spc="15" dirty="0">
                <a:latin typeface="Times New Roman"/>
                <a:cs typeface="Times New Roman"/>
              </a:rPr>
              <a:t> </a:t>
            </a:r>
            <a:r>
              <a:rPr sz="1200" spc="-5" dirty="0" err="1">
                <a:latin typeface="Times New Roman"/>
                <a:cs typeface="Times New Roman"/>
              </a:rPr>
              <a:t>MoviePy</a:t>
            </a:r>
            <a:r>
              <a:rPr sz="1200" spc="-10" dirty="0">
                <a:latin typeface="Times New Roman"/>
                <a:cs typeface="Times New Roman"/>
              </a:rPr>
              <a:t> </a:t>
            </a:r>
            <a:r>
              <a:rPr sz="1200" spc="-5" dirty="0">
                <a:latin typeface="Times New Roman"/>
                <a:cs typeface="Times New Roman"/>
              </a:rPr>
              <a:t>library.</a:t>
            </a:r>
            <a:endParaRPr sz="1200" dirty="0">
              <a:latin typeface="Times New Roman"/>
              <a:cs typeface="Times New Roman"/>
            </a:endParaRPr>
          </a:p>
          <a:p>
            <a:pPr marL="469900" lvl="1" indent="-228600" algn="just">
              <a:lnSpc>
                <a:spcPct val="150000"/>
              </a:lnSpc>
              <a:spcBef>
                <a:spcPts val="1175"/>
              </a:spcBef>
              <a:buFont typeface="Symbol"/>
              <a:buChar char=""/>
              <a:tabLst>
                <a:tab pos="469265" algn="l"/>
                <a:tab pos="469900" algn="l"/>
              </a:tabLst>
            </a:pPr>
            <a:r>
              <a:rPr sz="1200" spc="-10" dirty="0">
                <a:latin typeface="Times New Roman"/>
                <a:cs typeface="Times New Roman"/>
              </a:rPr>
              <a:t>Uses</a:t>
            </a:r>
            <a:r>
              <a:rPr sz="1200" spc="5" dirty="0">
                <a:latin typeface="Times New Roman"/>
                <a:cs typeface="Times New Roman"/>
              </a:rPr>
              <a:t> </a:t>
            </a:r>
            <a:r>
              <a:rPr lang="en-US"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lang="en-US" sz="1200" spc="15" dirty="0">
                <a:latin typeface="Times New Roman"/>
                <a:cs typeface="Times New Roman"/>
              </a:rPr>
              <a:t>    </a:t>
            </a:r>
            <a:r>
              <a:rPr sz="1200" spc="-5" dirty="0" err="1">
                <a:latin typeface="Times New Roman"/>
                <a:cs typeface="Times New Roman"/>
              </a:rPr>
              <a:t>SpeechRecognition</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library</a:t>
            </a:r>
            <a:r>
              <a:rPr sz="1200" spc="-30" dirty="0">
                <a:latin typeface="Times New Roman"/>
                <a:cs typeface="Times New Roman"/>
              </a:rPr>
              <a:t> </a:t>
            </a:r>
            <a:r>
              <a:rPr lang="en-US" sz="1200" spc="-30" dirty="0">
                <a:latin typeface="Times New Roman"/>
                <a:cs typeface="Times New Roman"/>
              </a:rPr>
              <a:t>  </a:t>
            </a:r>
            <a:r>
              <a:rPr sz="1200" spc="-5" dirty="0">
                <a:latin typeface="Times New Roman"/>
                <a:cs typeface="Times New Roman"/>
              </a:rPr>
              <a:t>(recognizer)</a:t>
            </a:r>
            <a:r>
              <a:rPr lang="en-US" sz="1200" spc="-5" dirty="0">
                <a:latin typeface="Times New Roman"/>
                <a:cs typeface="Times New Roman"/>
              </a:rPr>
              <a:t>  </a:t>
            </a:r>
            <a:r>
              <a:rPr sz="1200" spc="20" dirty="0">
                <a:latin typeface="Times New Roman"/>
                <a:cs typeface="Times New Roman"/>
              </a:rPr>
              <a:t> </a:t>
            </a:r>
            <a:r>
              <a:rPr sz="1200" dirty="0">
                <a:latin typeface="Times New Roman"/>
                <a:cs typeface="Times New Roman"/>
              </a:rPr>
              <a:t>to</a:t>
            </a:r>
            <a:r>
              <a:rPr lang="en-US" sz="1200" dirty="0">
                <a:latin typeface="Times New Roman"/>
                <a:cs typeface="Times New Roman"/>
              </a:rPr>
              <a:t>  </a:t>
            </a:r>
            <a:r>
              <a:rPr sz="1200" dirty="0">
                <a:latin typeface="Times New Roman"/>
                <a:cs typeface="Times New Roman"/>
              </a:rPr>
              <a:t> </a:t>
            </a:r>
            <a:r>
              <a:rPr sz="1200" spc="-5" dirty="0">
                <a:latin typeface="Times New Roman"/>
                <a:cs typeface="Times New Roman"/>
              </a:rPr>
              <a:t>transcribe</a:t>
            </a:r>
            <a:r>
              <a:rPr lang="en-US" sz="1200" spc="-5" dirty="0">
                <a:latin typeface="Times New Roman"/>
                <a:cs typeface="Times New Roman"/>
              </a:rPr>
              <a:t>  </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audio.</a:t>
            </a:r>
            <a:endParaRPr sz="1200" dirty="0">
              <a:latin typeface="Times New Roman"/>
              <a:cs typeface="Times New Roman"/>
            </a:endParaRPr>
          </a:p>
          <a:p>
            <a:pPr marL="469900" lvl="1" indent="-228600" algn="just">
              <a:lnSpc>
                <a:spcPct val="150000"/>
              </a:lnSpc>
              <a:spcBef>
                <a:spcPts val="1175"/>
              </a:spcBef>
              <a:buFont typeface="Symbol"/>
              <a:buChar char=""/>
              <a:tabLst>
                <a:tab pos="469265" algn="l"/>
                <a:tab pos="469900" algn="l"/>
              </a:tabLst>
            </a:pPr>
            <a:r>
              <a:rPr sz="1200" spc="-5" dirty="0">
                <a:latin typeface="Times New Roman"/>
                <a:cs typeface="Times New Roman"/>
              </a:rPr>
              <a:t>Reads</a:t>
            </a:r>
            <a:r>
              <a:rPr sz="1200" spc="-10" dirty="0">
                <a:latin typeface="Times New Roman"/>
                <a:cs typeface="Times New Roman"/>
              </a:rPr>
              <a:t> </a:t>
            </a:r>
            <a:r>
              <a:rPr sz="1200" dirty="0">
                <a:latin typeface="Times New Roman"/>
                <a:cs typeface="Times New Roman"/>
              </a:rPr>
              <a:t>the </a:t>
            </a:r>
            <a:r>
              <a:rPr sz="1200" spc="-10" dirty="0">
                <a:latin typeface="Times New Roman"/>
                <a:cs typeface="Times New Roman"/>
              </a:rPr>
              <a:t>audio</a:t>
            </a:r>
            <a:r>
              <a:rPr sz="1200" spc="20" dirty="0">
                <a:latin typeface="Times New Roman"/>
                <a:cs typeface="Times New Roman"/>
              </a:rPr>
              <a:t> </a:t>
            </a:r>
            <a:r>
              <a:rPr sz="1200" spc="-10" dirty="0">
                <a:latin typeface="Times New Roman"/>
                <a:cs typeface="Times New Roman"/>
              </a:rPr>
              <a:t>file</a:t>
            </a:r>
            <a:r>
              <a:rPr sz="1200" dirty="0">
                <a:latin typeface="Times New Roman"/>
                <a:cs typeface="Times New Roman"/>
              </a:rPr>
              <a:t> </a:t>
            </a:r>
            <a:r>
              <a:rPr sz="1200" spc="-5" dirty="0">
                <a:latin typeface="Times New Roman"/>
                <a:cs typeface="Times New Roman"/>
              </a:rPr>
              <a:t>using</a:t>
            </a:r>
            <a:r>
              <a:rPr sz="1200" dirty="0">
                <a:latin typeface="Times New Roman"/>
                <a:cs typeface="Times New Roman"/>
              </a:rPr>
              <a:t> </a:t>
            </a:r>
            <a:r>
              <a:rPr sz="1200" spc="-5" dirty="0" err="1">
                <a:latin typeface="Times New Roman"/>
                <a:cs typeface="Times New Roman"/>
              </a:rPr>
              <a:t>sr.AudioFile</a:t>
            </a:r>
            <a:r>
              <a:rPr sz="1200" spc="-5" dirty="0">
                <a:latin typeface="Times New Roman"/>
                <a:cs typeface="Times New Roman"/>
              </a:rPr>
              <a:t>.</a:t>
            </a:r>
            <a:endParaRPr sz="1200" dirty="0">
              <a:latin typeface="Times New Roman"/>
              <a:cs typeface="Times New Roman"/>
            </a:endParaRPr>
          </a:p>
        </p:txBody>
      </p:sp>
      <p:pic>
        <p:nvPicPr>
          <p:cNvPr id="5" name="object 5"/>
          <p:cNvPicPr/>
          <p:nvPr/>
        </p:nvPicPr>
        <p:blipFill>
          <a:blip r:embed="rId2" cstate="print"/>
          <a:stretch>
            <a:fillRect/>
          </a:stretch>
        </p:blipFill>
        <p:spPr>
          <a:xfrm>
            <a:off x="937260" y="1003299"/>
            <a:ext cx="5615940" cy="409194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5683" y="879685"/>
            <a:ext cx="3879850" cy="208279"/>
          </a:xfrm>
          <a:prstGeom prst="rect">
            <a:avLst/>
          </a:prstGeom>
        </p:spPr>
        <p:txBody>
          <a:bodyPr vert="horz" wrap="square" lIns="0" tIns="12700" rIns="0" bIns="0" rtlCol="0">
            <a:spAutoFit/>
          </a:bodyPr>
          <a:lstStyle/>
          <a:p>
            <a:pPr marL="241300" indent="-228600">
              <a:lnSpc>
                <a:spcPct val="100000"/>
              </a:lnSpc>
              <a:spcBef>
                <a:spcPts val="100"/>
              </a:spcBef>
              <a:buFont typeface="Symbol"/>
              <a:buChar char=""/>
              <a:tabLst>
                <a:tab pos="240665" algn="l"/>
                <a:tab pos="241300" algn="l"/>
              </a:tabLst>
            </a:pPr>
            <a:r>
              <a:rPr sz="1200" spc="-5" dirty="0">
                <a:latin typeface="Times New Roman"/>
                <a:cs typeface="Times New Roman"/>
              </a:rPr>
              <a:t>Specifies</a:t>
            </a:r>
            <a:r>
              <a:rPr sz="1200" dirty="0">
                <a:latin typeface="Times New Roman"/>
                <a:cs typeface="Times New Roman"/>
              </a:rPr>
              <a:t> the</a:t>
            </a:r>
            <a:r>
              <a:rPr sz="1200" spc="35" dirty="0">
                <a:latin typeface="Times New Roman"/>
                <a:cs typeface="Times New Roman"/>
              </a:rPr>
              <a:t> </a:t>
            </a:r>
            <a:r>
              <a:rPr sz="1200" spc="-10" dirty="0">
                <a:latin typeface="Times New Roman"/>
                <a:cs typeface="Times New Roman"/>
              </a:rPr>
              <a:t>language</a:t>
            </a:r>
            <a:r>
              <a:rPr sz="1200" spc="5" dirty="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dirty="0">
                <a:latin typeface="Times New Roman"/>
                <a:cs typeface="Times New Roman"/>
              </a:rPr>
              <a:t>"en-US" </a:t>
            </a:r>
            <a:r>
              <a:rPr sz="1200" spc="-10" dirty="0">
                <a:latin typeface="Times New Roman"/>
                <a:cs typeface="Times New Roman"/>
              </a:rPr>
              <a:t>(English,</a:t>
            </a:r>
            <a:r>
              <a:rPr sz="1200" spc="25" dirty="0">
                <a:latin typeface="Times New Roman"/>
                <a:cs typeface="Times New Roman"/>
              </a:rPr>
              <a:t> </a:t>
            </a:r>
            <a:r>
              <a:rPr sz="1200" dirty="0">
                <a:latin typeface="Times New Roman"/>
                <a:cs typeface="Times New Roman"/>
              </a:rPr>
              <a:t>United</a:t>
            </a:r>
            <a:r>
              <a:rPr sz="1200" spc="15" dirty="0">
                <a:latin typeface="Times New Roman"/>
                <a:cs typeface="Times New Roman"/>
              </a:rPr>
              <a:t> </a:t>
            </a:r>
            <a:r>
              <a:rPr sz="1200" spc="-5" dirty="0">
                <a:latin typeface="Times New Roman"/>
                <a:cs typeface="Times New Roman"/>
              </a:rPr>
              <a:t>States).</a:t>
            </a:r>
            <a:endParaRPr sz="1200" dirty="0">
              <a:latin typeface="Times New Roman"/>
              <a:cs typeface="Times New Roman"/>
            </a:endParaRPr>
          </a:p>
        </p:txBody>
      </p:sp>
      <p:sp>
        <p:nvSpPr>
          <p:cNvPr id="3" name="object 3"/>
          <p:cNvSpPr txBox="1"/>
          <p:nvPr/>
        </p:nvSpPr>
        <p:spPr>
          <a:xfrm>
            <a:off x="682708" y="1288714"/>
            <a:ext cx="6219742" cy="2614947"/>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3"/>
              <a:tabLst>
                <a:tab pos="168275" algn="l"/>
              </a:tabLst>
            </a:pPr>
            <a:r>
              <a:rPr sz="1200" b="1" spc="-10" dirty="0">
                <a:latin typeface="Times New Roman"/>
                <a:cs typeface="Times New Roman"/>
              </a:rPr>
              <a:t>Output:</a:t>
            </a:r>
            <a:endParaRPr sz="1200" dirty="0">
              <a:latin typeface="Times New Roman"/>
              <a:cs typeface="Times New Roman"/>
            </a:endParaRPr>
          </a:p>
          <a:p>
            <a:pPr algn="just">
              <a:lnSpc>
                <a:spcPct val="150000"/>
              </a:lnSpc>
              <a:spcBef>
                <a:spcPts val="25"/>
              </a:spcBef>
              <a:buFont typeface="Times New Roman"/>
              <a:buAutoNum type="arabicPeriod" startAt="3"/>
            </a:pPr>
            <a:endParaRPr sz="1000" dirty="0">
              <a:latin typeface="Times New Roman"/>
              <a:cs typeface="Times New Roman"/>
            </a:endParaRPr>
          </a:p>
          <a:p>
            <a:pPr marL="469900" lvl="1" indent="-229235" algn="just">
              <a:lnSpc>
                <a:spcPct val="150000"/>
              </a:lnSpc>
              <a:buFont typeface="Symbol"/>
              <a:buChar char=""/>
              <a:tabLst>
                <a:tab pos="469900" algn="l"/>
                <a:tab pos="470534" algn="l"/>
              </a:tabLst>
            </a:pPr>
            <a:r>
              <a:rPr sz="1200" spc="-5" dirty="0">
                <a:latin typeface="Times New Roman"/>
                <a:cs typeface="Times New Roman"/>
              </a:rPr>
              <a:t>Returns</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transcribed</a:t>
            </a:r>
            <a:r>
              <a:rPr sz="1200" spc="15" dirty="0">
                <a:latin typeface="Times New Roman"/>
                <a:cs typeface="Times New Roman"/>
              </a:rPr>
              <a:t> </a:t>
            </a:r>
            <a:r>
              <a:rPr sz="1200" spc="-5" dirty="0">
                <a:latin typeface="Times New Roman"/>
                <a:cs typeface="Times New Roman"/>
              </a:rPr>
              <a:t>text</a:t>
            </a:r>
            <a:r>
              <a:rPr sz="1200" spc="45" dirty="0">
                <a:latin typeface="Times New Roman"/>
                <a:cs typeface="Times New Roman"/>
              </a:rPr>
              <a:t> </a:t>
            </a:r>
            <a:r>
              <a:rPr sz="1200" spc="-15" dirty="0">
                <a:latin typeface="Times New Roman"/>
                <a:cs typeface="Times New Roman"/>
              </a:rPr>
              <a:t>if</a:t>
            </a:r>
            <a:r>
              <a:rPr sz="1200" spc="-2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process</a:t>
            </a:r>
            <a:r>
              <a:rPr sz="1200" spc="30" dirty="0">
                <a:latin typeface="Times New Roman"/>
                <a:cs typeface="Times New Roman"/>
              </a:rPr>
              <a:t> </a:t>
            </a:r>
            <a:r>
              <a:rPr sz="1200" spc="-30" dirty="0">
                <a:latin typeface="Times New Roman"/>
                <a:cs typeface="Times New Roman"/>
              </a:rPr>
              <a:t>is</a:t>
            </a:r>
            <a:r>
              <a:rPr sz="1200" spc="5" dirty="0">
                <a:latin typeface="Times New Roman"/>
                <a:cs typeface="Times New Roman"/>
              </a:rPr>
              <a:t> </a:t>
            </a:r>
            <a:r>
              <a:rPr sz="1200" spc="-10" dirty="0">
                <a:latin typeface="Times New Roman"/>
                <a:cs typeface="Times New Roman"/>
              </a:rPr>
              <a:t>successful.</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dirty="0">
                <a:latin typeface="Times New Roman"/>
                <a:cs typeface="Times New Roman"/>
              </a:rPr>
              <a:t>If</a:t>
            </a:r>
            <a:r>
              <a:rPr sz="1200" spc="-30" dirty="0">
                <a:latin typeface="Times New Roman"/>
                <a:cs typeface="Times New Roman"/>
              </a:rPr>
              <a:t> </a:t>
            </a:r>
            <a:r>
              <a:rPr sz="1200" dirty="0">
                <a:latin typeface="Times New Roman"/>
                <a:cs typeface="Times New Roman"/>
              </a:rPr>
              <a:t>there</a:t>
            </a:r>
            <a:r>
              <a:rPr sz="1200" spc="5" dirty="0">
                <a:latin typeface="Times New Roman"/>
                <a:cs typeface="Times New Roman"/>
              </a:rPr>
              <a:t> </a:t>
            </a:r>
            <a:r>
              <a:rPr sz="1200" dirty="0">
                <a:latin typeface="Times New Roman"/>
                <a:cs typeface="Times New Roman"/>
              </a:rPr>
              <a:t>are</a:t>
            </a:r>
            <a:r>
              <a:rPr sz="1200" spc="5" dirty="0">
                <a:latin typeface="Times New Roman"/>
                <a:cs typeface="Times New Roman"/>
              </a:rPr>
              <a:t> </a:t>
            </a:r>
            <a:r>
              <a:rPr sz="1200" dirty="0">
                <a:latin typeface="Times New Roman"/>
                <a:cs typeface="Times New Roman"/>
              </a:rPr>
              <a:t>errors </a:t>
            </a:r>
            <a:r>
              <a:rPr sz="1200" spc="-15"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transcription,</a:t>
            </a:r>
            <a:r>
              <a:rPr sz="1200" spc="45"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spc="-5" dirty="0">
                <a:latin typeface="Times New Roman"/>
                <a:cs typeface="Times New Roman"/>
              </a:rPr>
              <a:t>prints</a:t>
            </a:r>
            <a:r>
              <a:rPr sz="120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spc="5" dirty="0">
                <a:latin typeface="Times New Roman"/>
                <a:cs typeface="Times New Roman"/>
              </a:rPr>
              <a:t>error</a:t>
            </a:r>
            <a:r>
              <a:rPr sz="1200" spc="-5" dirty="0">
                <a:latin typeface="Times New Roman"/>
                <a:cs typeface="Times New Roman"/>
              </a:rPr>
              <a:t> </a:t>
            </a:r>
            <a:r>
              <a:rPr sz="1200" spc="-10" dirty="0">
                <a:latin typeface="Times New Roman"/>
                <a:cs typeface="Times New Roman"/>
              </a:rPr>
              <a:t>message</a:t>
            </a:r>
            <a:r>
              <a:rPr sz="1200" spc="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dirty="0">
                <a:latin typeface="Times New Roman"/>
                <a:cs typeface="Times New Roman"/>
              </a:rPr>
              <a:t>returns </a:t>
            </a:r>
            <a:r>
              <a:rPr sz="1200" spc="-5" dirty="0">
                <a:latin typeface="Times New Roman"/>
                <a:cs typeface="Times New Roman"/>
              </a:rPr>
              <a:t>None.</a:t>
            </a:r>
            <a:endParaRPr sz="1200" dirty="0">
              <a:latin typeface="Times New Roman"/>
              <a:cs typeface="Times New Roman"/>
            </a:endParaRPr>
          </a:p>
          <a:p>
            <a:pPr algn="just">
              <a:lnSpc>
                <a:spcPct val="150000"/>
              </a:lnSpc>
            </a:pPr>
            <a:endParaRPr sz="1400" dirty="0">
              <a:latin typeface="Times New Roman"/>
              <a:cs typeface="Times New Roman"/>
            </a:endParaRPr>
          </a:p>
          <a:p>
            <a:pPr algn="just">
              <a:lnSpc>
                <a:spcPct val="150000"/>
              </a:lnSpc>
              <a:spcBef>
                <a:spcPts val="35"/>
              </a:spcBef>
            </a:pPr>
            <a:endParaRPr sz="1150" dirty="0">
              <a:latin typeface="Times New Roman"/>
              <a:cs typeface="Times New Roman"/>
            </a:endParaRPr>
          </a:p>
          <a:p>
            <a:pPr marL="12700" marR="5080" algn="just">
              <a:lnSpc>
                <a:spcPct val="150000"/>
              </a:lnSpc>
            </a:pPr>
            <a:r>
              <a:rPr sz="1200" spc="-5" dirty="0">
                <a:latin typeface="Times New Roman"/>
                <a:cs typeface="Times New Roman"/>
              </a:rPr>
              <a:t>This function ensures that </a:t>
            </a:r>
            <a:r>
              <a:rPr sz="1200" dirty="0">
                <a:latin typeface="Times New Roman"/>
                <a:cs typeface="Times New Roman"/>
              </a:rPr>
              <a:t>the </a:t>
            </a:r>
            <a:r>
              <a:rPr sz="1200" spc="-10" dirty="0">
                <a:latin typeface="Times New Roman"/>
                <a:cs typeface="Times New Roman"/>
              </a:rPr>
              <a:t>input </a:t>
            </a:r>
            <a:r>
              <a:rPr sz="1200" spc="-15" dirty="0">
                <a:latin typeface="Times New Roman"/>
                <a:cs typeface="Times New Roman"/>
              </a:rPr>
              <a:t>audio </a:t>
            </a:r>
            <a:r>
              <a:rPr sz="1200" spc="-10" dirty="0">
                <a:latin typeface="Times New Roman"/>
                <a:cs typeface="Times New Roman"/>
              </a:rPr>
              <a:t>file </a:t>
            </a:r>
            <a:r>
              <a:rPr sz="1200" spc="-15" dirty="0">
                <a:latin typeface="Times New Roman"/>
                <a:cs typeface="Times New Roman"/>
              </a:rPr>
              <a:t>is in </a:t>
            </a:r>
            <a:r>
              <a:rPr sz="1200" dirty="0">
                <a:latin typeface="Times New Roman"/>
                <a:cs typeface="Times New Roman"/>
              </a:rPr>
              <a:t>the </a:t>
            </a:r>
            <a:r>
              <a:rPr sz="1200" spc="-10" dirty="0">
                <a:latin typeface="Times New Roman"/>
                <a:cs typeface="Times New Roman"/>
              </a:rPr>
              <a:t>required </a:t>
            </a:r>
            <a:r>
              <a:rPr sz="1200" spc="-15" dirty="0">
                <a:latin typeface="Times New Roman"/>
                <a:cs typeface="Times New Roman"/>
              </a:rPr>
              <a:t>WAV </a:t>
            </a:r>
            <a:r>
              <a:rPr sz="1200" spc="-10" dirty="0">
                <a:latin typeface="Times New Roman"/>
                <a:cs typeface="Times New Roman"/>
              </a:rPr>
              <a:t>format for </a:t>
            </a:r>
            <a:r>
              <a:rPr sz="1200" dirty="0">
                <a:latin typeface="Times New Roman"/>
                <a:cs typeface="Times New Roman"/>
              </a:rPr>
              <a:t>accurate </a:t>
            </a:r>
            <a:r>
              <a:rPr sz="1200" spc="-5" dirty="0">
                <a:latin typeface="Times New Roman"/>
                <a:cs typeface="Times New Roman"/>
              </a:rPr>
              <a:t>transcription. </a:t>
            </a:r>
            <a:r>
              <a:rPr sz="1200" spc="-10" dirty="0">
                <a:latin typeface="Times New Roman"/>
                <a:cs typeface="Times New Roman"/>
              </a:rPr>
              <a:t>It </a:t>
            </a:r>
            <a:r>
              <a:rPr sz="1200" spc="-5" dirty="0">
                <a:latin typeface="Times New Roman"/>
                <a:cs typeface="Times New Roman"/>
              </a:rPr>
              <a:t> leverages</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SpeechRecognition</a:t>
            </a:r>
            <a:r>
              <a:rPr sz="1200" dirty="0">
                <a:latin typeface="Times New Roman"/>
                <a:cs typeface="Times New Roman"/>
              </a:rPr>
              <a:t> </a:t>
            </a:r>
            <a:r>
              <a:rPr sz="1200" spc="-5" dirty="0">
                <a:latin typeface="Times New Roman"/>
                <a:cs typeface="Times New Roman"/>
              </a:rPr>
              <a:t>library</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interfacing</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5" dirty="0">
                <a:latin typeface="Times New Roman"/>
                <a:cs typeface="Times New Roman"/>
              </a:rPr>
              <a:t>Google's</a:t>
            </a:r>
            <a:r>
              <a:rPr sz="1200" dirty="0">
                <a:latin typeface="Times New Roman"/>
                <a:cs typeface="Times New Roman"/>
              </a:rPr>
              <a:t> </a:t>
            </a:r>
            <a:r>
              <a:rPr sz="1200" spc="-5" dirty="0">
                <a:latin typeface="Times New Roman"/>
                <a:cs typeface="Times New Roman"/>
              </a:rPr>
              <a:t>speech</a:t>
            </a:r>
            <a:r>
              <a:rPr sz="1200" dirty="0">
                <a:latin typeface="Times New Roman"/>
                <a:cs typeface="Times New Roman"/>
              </a:rPr>
              <a:t> </a:t>
            </a:r>
            <a:r>
              <a:rPr sz="1200" spc="-5" dirty="0">
                <a:latin typeface="Times New Roman"/>
                <a:cs typeface="Times New Roman"/>
              </a:rPr>
              <a:t>recognition</a:t>
            </a:r>
            <a:r>
              <a:rPr sz="1200" dirty="0">
                <a:latin typeface="Times New Roman"/>
                <a:cs typeface="Times New Roman"/>
              </a:rPr>
              <a:t> </a:t>
            </a:r>
            <a:r>
              <a:rPr sz="1200" spc="-5" dirty="0">
                <a:latin typeface="Times New Roman"/>
                <a:cs typeface="Times New Roman"/>
              </a:rPr>
              <a:t>service, </a:t>
            </a:r>
            <a:r>
              <a:rPr sz="1200" dirty="0">
                <a:latin typeface="Times New Roman"/>
                <a:cs typeface="Times New Roman"/>
              </a:rPr>
              <a:t> </a:t>
            </a:r>
            <a:r>
              <a:rPr sz="1200" spc="-10" dirty="0">
                <a:latin typeface="Times New Roman"/>
                <a:cs typeface="Times New Roman"/>
              </a:rPr>
              <a:t>providing</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straightforward</a:t>
            </a:r>
            <a:r>
              <a:rPr sz="1200" spc="10" dirty="0">
                <a:latin typeface="Times New Roman"/>
                <a:cs typeface="Times New Roman"/>
              </a:rPr>
              <a:t> </a:t>
            </a:r>
            <a:r>
              <a:rPr sz="1200" dirty="0">
                <a:latin typeface="Times New Roman"/>
                <a:cs typeface="Times New Roman"/>
              </a:rPr>
              <a:t>way</a:t>
            </a:r>
            <a:r>
              <a:rPr sz="1200" spc="-4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convert</a:t>
            </a:r>
            <a:r>
              <a:rPr sz="1200" spc="40" dirty="0">
                <a:latin typeface="Times New Roman"/>
                <a:cs typeface="Times New Roman"/>
              </a:rPr>
              <a:t> </a:t>
            </a:r>
            <a:r>
              <a:rPr sz="1200" spc="-5" dirty="0">
                <a:latin typeface="Times New Roman"/>
                <a:cs typeface="Times New Roman"/>
              </a:rPr>
              <a:t>spoken</a:t>
            </a:r>
            <a:r>
              <a:rPr sz="1200" spc="-15" dirty="0">
                <a:latin typeface="Times New Roman"/>
                <a:cs typeface="Times New Roman"/>
              </a:rPr>
              <a:t> </a:t>
            </a:r>
            <a:r>
              <a:rPr sz="1200" spc="-5" dirty="0">
                <a:latin typeface="Times New Roman"/>
                <a:cs typeface="Times New Roman"/>
              </a:rPr>
              <a:t>words</a:t>
            </a:r>
            <a:r>
              <a:rPr sz="1200" dirty="0">
                <a:latin typeface="Times New Roman"/>
                <a:cs typeface="Times New Roman"/>
              </a:rPr>
              <a:t> </a:t>
            </a:r>
            <a:r>
              <a:rPr sz="1200" spc="-10" dirty="0">
                <a:latin typeface="Times New Roman"/>
                <a:cs typeface="Times New Roman"/>
              </a:rPr>
              <a:t>into</a:t>
            </a:r>
            <a:r>
              <a:rPr sz="1200" spc="-15" dirty="0">
                <a:latin typeface="Times New Roman"/>
                <a:cs typeface="Times New Roman"/>
              </a:rPr>
              <a:t> </a:t>
            </a:r>
            <a:r>
              <a:rPr sz="1200" dirty="0">
                <a:latin typeface="Times New Roman"/>
                <a:cs typeface="Times New Roman"/>
              </a:rPr>
              <a:t>text.</a:t>
            </a:r>
          </a:p>
        </p:txBody>
      </p:sp>
      <p:sp>
        <p:nvSpPr>
          <p:cNvPr id="4" name="object 4"/>
          <p:cNvSpPr txBox="1"/>
          <p:nvPr/>
        </p:nvSpPr>
        <p:spPr>
          <a:xfrm>
            <a:off x="902005" y="6749541"/>
            <a:ext cx="6000446" cy="1399229"/>
          </a:xfrm>
          <a:prstGeom prst="rect">
            <a:avLst/>
          </a:prstGeom>
        </p:spPr>
        <p:txBody>
          <a:bodyPr vert="horz" wrap="square" lIns="0" tIns="12700" rIns="0" bIns="0" rtlCol="0">
            <a:spAutoFit/>
          </a:bodyPr>
          <a:lstStyle/>
          <a:p>
            <a:pPr marL="91440" algn="just">
              <a:lnSpc>
                <a:spcPct val="150000"/>
              </a:lnSpc>
              <a:spcBef>
                <a:spcPts val="100"/>
              </a:spcBef>
            </a:pPr>
            <a:r>
              <a:rPr sz="1200" b="1" spc="-5" dirty="0">
                <a:latin typeface="Times New Roman"/>
                <a:cs typeface="Times New Roman"/>
              </a:rPr>
              <a:t>4.1.2</a:t>
            </a:r>
            <a:r>
              <a:rPr sz="1200" b="1" spc="5" dirty="0">
                <a:latin typeface="Times New Roman"/>
                <a:cs typeface="Times New Roman"/>
              </a:rPr>
              <a:t> </a:t>
            </a:r>
            <a:r>
              <a:rPr sz="1200" b="1" spc="-5" dirty="0">
                <a:latin typeface="Times New Roman"/>
                <a:cs typeface="Times New Roman"/>
              </a:rPr>
              <a:t>Transcribe_audio_uncheck</a:t>
            </a:r>
            <a:r>
              <a:rPr sz="1200" b="1" spc="-15" dirty="0">
                <a:latin typeface="Times New Roman"/>
                <a:cs typeface="Times New Roman"/>
              </a:rPr>
              <a:t> </a:t>
            </a:r>
            <a:r>
              <a:rPr sz="1200" b="1" spc="-5" dirty="0">
                <a:latin typeface="Times New Roman"/>
                <a:cs typeface="Times New Roman"/>
              </a:rPr>
              <a:t>Function</a:t>
            </a:r>
            <a:endParaRPr sz="1200" dirty="0">
              <a:latin typeface="Times New Roman"/>
              <a:cs typeface="Times New Roman"/>
            </a:endParaRPr>
          </a:p>
          <a:p>
            <a:pPr algn="just">
              <a:lnSpc>
                <a:spcPct val="150000"/>
              </a:lnSpc>
            </a:pPr>
            <a:endParaRPr sz="1300" dirty="0">
              <a:latin typeface="Times New Roman"/>
              <a:cs typeface="Times New Roman"/>
            </a:endParaRPr>
          </a:p>
          <a:p>
            <a:pPr algn="just">
              <a:lnSpc>
                <a:spcPct val="150000"/>
              </a:lnSpc>
              <a:spcBef>
                <a:spcPts val="20"/>
              </a:spcBef>
            </a:pPr>
            <a:endParaRPr sz="1250" dirty="0">
              <a:latin typeface="Times New Roman"/>
              <a:cs typeface="Times New Roman"/>
            </a:endParaRPr>
          </a:p>
          <a:p>
            <a:pPr marL="12700" marR="5080" algn="just">
              <a:lnSpc>
                <a:spcPct val="150000"/>
              </a:lnSpc>
            </a:pPr>
            <a:r>
              <a:rPr sz="1200" spc="-5" dirty="0">
                <a:latin typeface="Times New Roman"/>
                <a:cs typeface="Times New Roman"/>
              </a:rPr>
              <a:t>This</a:t>
            </a:r>
            <a:r>
              <a:rPr sz="1200" spc="50" dirty="0">
                <a:latin typeface="Times New Roman"/>
                <a:cs typeface="Times New Roman"/>
              </a:rPr>
              <a:t> </a:t>
            </a:r>
            <a:r>
              <a:rPr sz="1200" spc="-5" dirty="0">
                <a:latin typeface="Times New Roman"/>
                <a:cs typeface="Times New Roman"/>
              </a:rPr>
              <a:t>function</a:t>
            </a:r>
            <a:r>
              <a:rPr sz="1200" spc="15" dirty="0">
                <a:latin typeface="Times New Roman"/>
                <a:cs typeface="Times New Roman"/>
              </a:rPr>
              <a:t> </a:t>
            </a:r>
            <a:r>
              <a:rPr sz="1200" spc="-5" dirty="0">
                <a:latin typeface="Times New Roman"/>
                <a:cs typeface="Times New Roman"/>
              </a:rPr>
              <a:t>performs</a:t>
            </a:r>
            <a:r>
              <a:rPr sz="1200" spc="25"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spc="-5" dirty="0">
                <a:latin typeface="Times New Roman"/>
                <a:cs typeface="Times New Roman"/>
              </a:rPr>
              <a:t>unchecked</a:t>
            </a:r>
            <a:r>
              <a:rPr sz="1200" spc="35" dirty="0">
                <a:latin typeface="Times New Roman"/>
                <a:cs typeface="Times New Roman"/>
              </a:rPr>
              <a:t> </a:t>
            </a:r>
            <a:r>
              <a:rPr sz="1200" spc="-5" dirty="0">
                <a:latin typeface="Times New Roman"/>
                <a:cs typeface="Times New Roman"/>
              </a:rPr>
              <a:t>transcription</a:t>
            </a:r>
            <a:r>
              <a:rPr sz="1200" spc="35" dirty="0">
                <a:latin typeface="Times New Roman"/>
                <a:cs typeface="Times New Roman"/>
              </a:rPr>
              <a:t> </a:t>
            </a:r>
            <a:r>
              <a:rPr sz="1200" spc="10" dirty="0">
                <a:latin typeface="Times New Roman"/>
                <a:cs typeface="Times New Roman"/>
              </a:rPr>
              <a:t>of</a:t>
            </a:r>
            <a:r>
              <a:rPr sz="1200" dirty="0">
                <a:latin typeface="Times New Roman"/>
                <a:cs typeface="Times New Roman"/>
              </a:rPr>
              <a:t> the</a:t>
            </a:r>
            <a:r>
              <a:rPr sz="1200" spc="35" dirty="0">
                <a:latin typeface="Times New Roman"/>
                <a:cs typeface="Times New Roman"/>
              </a:rPr>
              <a:t> </a:t>
            </a:r>
            <a:r>
              <a:rPr sz="1200" spc="-5" dirty="0">
                <a:latin typeface="Times New Roman"/>
                <a:cs typeface="Times New Roman"/>
              </a:rPr>
              <a:t>content</a:t>
            </a:r>
            <a:r>
              <a:rPr sz="1200" spc="45" dirty="0">
                <a:latin typeface="Times New Roman"/>
                <a:cs typeface="Times New Roman"/>
              </a:rPr>
              <a:t> </a:t>
            </a:r>
            <a:r>
              <a:rPr sz="1200" spc="10" dirty="0">
                <a:latin typeface="Times New Roman"/>
                <a:cs typeface="Times New Roman"/>
              </a:rPr>
              <a:t>of</a:t>
            </a:r>
            <a:r>
              <a:rPr sz="120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sz="1200" spc="-10" dirty="0">
                <a:latin typeface="Times New Roman"/>
                <a:cs typeface="Times New Roman"/>
              </a:rPr>
              <a:t>audio</a:t>
            </a:r>
            <a:r>
              <a:rPr sz="1200" spc="85" dirty="0">
                <a:latin typeface="Times New Roman"/>
                <a:cs typeface="Times New Roman"/>
              </a:rPr>
              <a:t> </a:t>
            </a:r>
            <a:r>
              <a:rPr sz="1200" spc="-10" dirty="0">
                <a:latin typeface="Times New Roman"/>
                <a:cs typeface="Times New Roman"/>
              </a:rPr>
              <a:t>file</a:t>
            </a:r>
            <a:r>
              <a:rPr sz="1200" spc="55" dirty="0">
                <a:latin typeface="Times New Roman"/>
                <a:cs typeface="Times New Roman"/>
              </a:rPr>
              <a:t> </a:t>
            </a:r>
            <a:r>
              <a:rPr sz="1200" spc="-10" dirty="0">
                <a:latin typeface="Times New Roman"/>
                <a:cs typeface="Times New Roman"/>
              </a:rPr>
              <a:t>into</a:t>
            </a:r>
            <a:r>
              <a:rPr sz="1200" spc="35" dirty="0">
                <a:latin typeface="Times New Roman"/>
                <a:cs typeface="Times New Roman"/>
              </a:rPr>
              <a:t> </a:t>
            </a:r>
            <a:r>
              <a:rPr sz="1200" spc="-5" dirty="0">
                <a:latin typeface="Times New Roman"/>
                <a:cs typeface="Times New Roman"/>
              </a:rPr>
              <a:t>text</a:t>
            </a:r>
            <a:r>
              <a:rPr sz="1200" spc="70" dirty="0">
                <a:latin typeface="Times New Roman"/>
                <a:cs typeface="Times New Roman"/>
              </a:rPr>
              <a:t> </a:t>
            </a:r>
            <a:r>
              <a:rPr sz="1200" spc="-15" dirty="0">
                <a:latin typeface="Times New Roman"/>
                <a:cs typeface="Times New Roman"/>
              </a:rPr>
              <a:t>using</a:t>
            </a:r>
            <a:r>
              <a:rPr sz="1200" spc="35" dirty="0">
                <a:latin typeface="Times New Roman"/>
                <a:cs typeface="Times New Roman"/>
              </a:rPr>
              <a:t> </a:t>
            </a:r>
            <a:r>
              <a:rPr sz="1200" dirty="0">
                <a:latin typeface="Times New Roman"/>
                <a:cs typeface="Times New Roman"/>
              </a:rPr>
              <a:t>Google's </a:t>
            </a:r>
            <a:r>
              <a:rPr sz="1200" spc="-285" dirty="0">
                <a:latin typeface="Times New Roman"/>
                <a:cs typeface="Times New Roman"/>
              </a:rPr>
              <a:t> </a:t>
            </a:r>
            <a:r>
              <a:rPr lang="en-US" sz="1200" spc="-285" dirty="0">
                <a:latin typeface="Times New Roman"/>
                <a:cs typeface="Times New Roman"/>
              </a:rPr>
              <a:t>    </a:t>
            </a:r>
            <a:r>
              <a:rPr sz="1200" spc="-5" dirty="0">
                <a:latin typeface="Times New Roman"/>
                <a:cs typeface="Times New Roman"/>
              </a:rPr>
              <a:t>speech</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recognition</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service</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25" dirty="0">
                <a:latin typeface="Times New Roman"/>
                <a:cs typeface="Times New Roman"/>
              </a:rPr>
              <a:t> </a:t>
            </a:r>
            <a:r>
              <a:rPr sz="1200" dirty="0">
                <a:latin typeface="Times New Roman"/>
                <a:cs typeface="Times New Roman"/>
              </a:rPr>
              <a:t>It</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returns</a:t>
            </a:r>
            <a:r>
              <a:rPr lang="en-US" sz="1200" spc="-5" dirty="0">
                <a:latin typeface="Times New Roman"/>
                <a:cs typeface="Times New Roman"/>
              </a:rPr>
              <a:t> </a:t>
            </a:r>
            <a:r>
              <a:rPr sz="1200" spc="-2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transcribed</a:t>
            </a:r>
            <a:r>
              <a:rPr sz="1200" spc="-15" dirty="0">
                <a:latin typeface="Times New Roman"/>
                <a:cs typeface="Times New Roman"/>
              </a:rPr>
              <a:t> </a:t>
            </a:r>
            <a:r>
              <a:rPr sz="1200" spc="-5" dirty="0">
                <a:latin typeface="Times New Roman"/>
                <a:cs typeface="Times New Roman"/>
              </a:rPr>
              <a:t>text</a:t>
            </a:r>
            <a:r>
              <a:rPr sz="1200" spc="35" dirty="0">
                <a:latin typeface="Times New Roman"/>
                <a:cs typeface="Times New Roman"/>
              </a:rPr>
              <a:t> </a:t>
            </a:r>
            <a:r>
              <a:rPr sz="1200" spc="-5" dirty="0">
                <a:latin typeface="Times New Roman"/>
                <a:cs typeface="Times New Roman"/>
              </a:rPr>
              <a:t>without</a:t>
            </a:r>
            <a:r>
              <a:rPr sz="1200" spc="15" dirty="0">
                <a:latin typeface="Times New Roman"/>
                <a:cs typeface="Times New Roman"/>
              </a:rPr>
              <a:t> </a:t>
            </a:r>
            <a:r>
              <a:rPr sz="1200" spc="-10" dirty="0">
                <a:latin typeface="Times New Roman"/>
                <a:cs typeface="Times New Roman"/>
              </a:rPr>
              <a:t>checking</a:t>
            </a:r>
            <a:r>
              <a:rPr sz="1200" spc="3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5" dirty="0">
                <a:latin typeface="Times New Roman"/>
                <a:cs typeface="Times New Roman"/>
              </a:rPr>
              <a:t>errors.</a:t>
            </a:r>
            <a:endParaRPr sz="1200" dirty="0">
              <a:latin typeface="Times New Roman"/>
              <a:cs typeface="Times New Roman"/>
            </a:endParaRPr>
          </a:p>
        </p:txBody>
      </p:sp>
      <p:sp>
        <p:nvSpPr>
          <p:cNvPr id="5" name="object 5"/>
          <p:cNvSpPr txBox="1"/>
          <p:nvPr/>
        </p:nvSpPr>
        <p:spPr>
          <a:xfrm>
            <a:off x="999406" y="8298560"/>
            <a:ext cx="5903044" cy="541020"/>
          </a:xfrm>
          <a:prstGeom prst="rect">
            <a:avLst/>
          </a:prstGeom>
        </p:spPr>
        <p:txBody>
          <a:bodyPr vert="horz" wrap="square" lIns="0" tIns="12700" rIns="0" bIns="0" rtlCol="0">
            <a:spAutoFit/>
          </a:bodyPr>
          <a:lstStyle/>
          <a:p>
            <a:pPr marL="167640" indent="-155575" algn="just">
              <a:lnSpc>
                <a:spcPct val="100000"/>
              </a:lnSpc>
              <a:spcBef>
                <a:spcPts val="100"/>
              </a:spcBef>
              <a:buAutoNum type="arabicPeriod"/>
              <a:tabLst>
                <a:tab pos="168275" algn="l"/>
              </a:tabLst>
            </a:pPr>
            <a:r>
              <a:rPr sz="1200" b="1" spc="-10" dirty="0">
                <a:latin typeface="Times New Roman"/>
                <a:cs typeface="Times New Roman"/>
              </a:rPr>
              <a:t>Input:</a:t>
            </a:r>
            <a:endParaRPr sz="1200" dirty="0">
              <a:latin typeface="Times New Roman"/>
              <a:cs typeface="Times New Roman"/>
            </a:endParaRPr>
          </a:p>
          <a:p>
            <a:pPr algn="just">
              <a:lnSpc>
                <a:spcPct val="100000"/>
              </a:lnSpc>
              <a:spcBef>
                <a:spcPts val="25"/>
              </a:spcBef>
              <a:buFont typeface="Times New Roman"/>
              <a:buAutoNum type="arabicPeriod"/>
            </a:pPr>
            <a:endParaRPr sz="1000" dirty="0">
              <a:latin typeface="Times New Roman"/>
              <a:cs typeface="Times New Roman"/>
            </a:endParaRPr>
          </a:p>
          <a:p>
            <a:pPr marL="469900" lvl="1" indent="-229235" algn="just">
              <a:lnSpc>
                <a:spcPct val="100000"/>
              </a:lnSpc>
              <a:buFont typeface="Symbol"/>
              <a:buChar char=""/>
              <a:tabLst>
                <a:tab pos="469900" algn="l"/>
                <a:tab pos="470534" algn="l"/>
              </a:tabLst>
            </a:pPr>
            <a:r>
              <a:rPr sz="1200" spc="-5" dirty="0">
                <a:latin typeface="Times New Roman"/>
                <a:cs typeface="Times New Roman"/>
              </a:rPr>
              <a:t>audio_file:</a:t>
            </a:r>
            <a:r>
              <a:rPr sz="1200" spc="10" dirty="0">
                <a:latin typeface="Times New Roman"/>
                <a:cs typeface="Times New Roman"/>
              </a:rPr>
              <a:t> </a:t>
            </a:r>
            <a:r>
              <a:rPr sz="1200" spc="-10" dirty="0">
                <a:latin typeface="Times New Roman"/>
                <a:cs typeface="Times New Roman"/>
              </a:rPr>
              <a:t>The</a:t>
            </a:r>
            <a:r>
              <a:rPr sz="1200" dirty="0">
                <a:latin typeface="Times New Roman"/>
                <a:cs typeface="Times New Roman"/>
              </a:rPr>
              <a:t> </a:t>
            </a:r>
            <a:r>
              <a:rPr sz="1200" spc="5" dirty="0">
                <a:latin typeface="Times New Roman"/>
                <a:cs typeface="Times New Roman"/>
              </a:rPr>
              <a:t>path</a:t>
            </a:r>
            <a:r>
              <a:rPr sz="1200" spc="-1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10" dirty="0">
                <a:latin typeface="Times New Roman"/>
                <a:cs typeface="Times New Roman"/>
              </a:rPr>
              <a:t>input</a:t>
            </a:r>
            <a:r>
              <a:rPr sz="1200" spc="35" dirty="0">
                <a:latin typeface="Times New Roman"/>
                <a:cs typeface="Times New Roman"/>
              </a:rPr>
              <a:t> </a:t>
            </a:r>
            <a:r>
              <a:rPr sz="1200" spc="-15" dirty="0">
                <a:latin typeface="Times New Roman"/>
                <a:cs typeface="Times New Roman"/>
              </a:rPr>
              <a:t>audio</a:t>
            </a:r>
            <a:r>
              <a:rPr sz="1200" spc="30" dirty="0">
                <a:latin typeface="Times New Roman"/>
                <a:cs typeface="Times New Roman"/>
              </a:rPr>
              <a:t> </a:t>
            </a:r>
            <a:r>
              <a:rPr sz="1200" spc="-10" dirty="0">
                <a:latin typeface="Times New Roman"/>
                <a:cs typeface="Times New Roman"/>
              </a:rPr>
              <a:t>file</a:t>
            </a:r>
            <a:r>
              <a:rPr sz="1200" spc="5" dirty="0">
                <a:latin typeface="Times New Roman"/>
                <a:cs typeface="Times New Roman"/>
              </a:rPr>
              <a:t> </a:t>
            </a:r>
            <a:r>
              <a:rPr sz="1200" spc="-5" dirty="0">
                <a:latin typeface="Times New Roman"/>
                <a:cs typeface="Times New Roman"/>
              </a:rPr>
              <a:t>that</a:t>
            </a:r>
            <a:r>
              <a:rPr sz="1200" spc="35" dirty="0">
                <a:latin typeface="Times New Roman"/>
                <a:cs typeface="Times New Roman"/>
              </a:rPr>
              <a:t> </a:t>
            </a:r>
            <a:r>
              <a:rPr sz="1200" spc="-5" dirty="0">
                <a:latin typeface="Times New Roman"/>
                <a:cs typeface="Times New Roman"/>
              </a:rPr>
              <a:t>needs</a:t>
            </a:r>
            <a:r>
              <a:rPr sz="1200" dirty="0">
                <a:latin typeface="Times New Roman"/>
                <a:cs typeface="Times New Roman"/>
              </a:rPr>
              <a:t> to</a:t>
            </a:r>
            <a:r>
              <a:rPr sz="1200" spc="10" dirty="0">
                <a:latin typeface="Times New Roman"/>
                <a:cs typeface="Times New Roman"/>
              </a:rPr>
              <a:t> </a:t>
            </a:r>
            <a:r>
              <a:rPr sz="1200" spc="-15" dirty="0">
                <a:latin typeface="Times New Roman"/>
                <a:cs typeface="Times New Roman"/>
              </a:rPr>
              <a:t>be</a:t>
            </a:r>
            <a:r>
              <a:rPr sz="1200" spc="5" dirty="0">
                <a:latin typeface="Times New Roman"/>
                <a:cs typeface="Times New Roman"/>
              </a:rPr>
              <a:t> </a:t>
            </a:r>
            <a:r>
              <a:rPr sz="1200" spc="-5" dirty="0">
                <a:latin typeface="Times New Roman"/>
                <a:cs typeface="Times New Roman"/>
              </a:rPr>
              <a:t>transcribed.</a:t>
            </a:r>
            <a:endParaRPr sz="1200" dirty="0">
              <a:latin typeface="Times New Roman"/>
              <a:cs typeface="Times New Roman"/>
            </a:endParaRPr>
          </a:p>
        </p:txBody>
      </p:sp>
      <p:pic>
        <p:nvPicPr>
          <p:cNvPr id="7" name="object 7"/>
          <p:cNvPicPr/>
          <p:nvPr/>
        </p:nvPicPr>
        <p:blipFill>
          <a:blip r:embed="rId2" cstate="print"/>
          <a:stretch>
            <a:fillRect/>
          </a:stretch>
        </p:blipFill>
        <p:spPr>
          <a:xfrm>
            <a:off x="999406" y="4029963"/>
            <a:ext cx="6562681" cy="2466975"/>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BD881-C24A-631F-C419-C75249B9EEEA}"/>
              </a:ext>
            </a:extLst>
          </p:cNvPr>
          <p:cNvSpPr>
            <a:spLocks noGrp="1"/>
          </p:cNvSpPr>
          <p:nvPr>
            <p:ph type="ctrTitle"/>
          </p:nvPr>
        </p:nvSpPr>
        <p:spPr>
          <a:xfrm>
            <a:off x="806451" y="1308100"/>
            <a:ext cx="5943599" cy="3429000"/>
          </a:xfrm>
        </p:spPr>
        <p:txBody>
          <a:bodyPr wrap="square">
            <a:normAutofit/>
          </a:bodyPr>
          <a:lstStyle/>
          <a:p>
            <a:pPr algn="l">
              <a:lnSpc>
                <a:spcPct val="150000"/>
              </a:lnSpc>
            </a:pPr>
            <a:r>
              <a:rPr lang="en-US" sz="1200" b="1" dirty="0">
                <a:latin typeface="Times New Roman" panose="02020603050405020304" pitchFamily="18" charset="0"/>
                <a:cs typeface="Times New Roman" panose="02020603050405020304" pitchFamily="18" charset="0"/>
              </a:rPr>
              <a:t>		</a:t>
            </a:r>
            <a:br>
              <a:rPr lang="en-US" sz="1200" b="1"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 declare that the work presented in this project report is original and has been carried out in the Department  of  Computer  Science  and  Engineering.  Kakatiya  Institute  of  Technology  and Science, Warangal, Telangana, and to best of my knowledge it has been not submitted elsewhere for any degree.</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 I.YESHWANTH REDDY</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Roll No.B21CS131 	</a:t>
            </a:r>
            <a:endParaRPr lang="en-IN" sz="1200" dirty="0">
              <a:latin typeface="Times New Roman" panose="02020603050405020304" pitchFamily="18" charset="0"/>
              <a:cs typeface="Times New Roman" panose="02020603050405020304" pitchFamily="18" charset="0"/>
            </a:endParaRPr>
          </a:p>
        </p:txBody>
      </p:sp>
      <p:sp>
        <p:nvSpPr>
          <p:cNvPr id="10" name="Subtitle 9">
            <a:extLst>
              <a:ext uri="{FF2B5EF4-FFF2-40B4-BE49-F238E27FC236}">
                <a16:creationId xmlns:a16="http://schemas.microsoft.com/office/drawing/2014/main" id="{0C168A58-A8CF-3AE4-6183-1FDE2319884A}"/>
              </a:ext>
            </a:extLst>
          </p:cNvPr>
          <p:cNvSpPr>
            <a:spLocks noGrp="1"/>
          </p:cNvSpPr>
          <p:nvPr>
            <p:ph type="subTitle" idx="4"/>
          </p:nvPr>
        </p:nvSpPr>
        <p:spPr>
          <a:xfrm>
            <a:off x="2711450" y="774700"/>
            <a:ext cx="2903855" cy="276999"/>
          </a:xfrm>
        </p:spPr>
        <p:txBody>
          <a:bodyPr/>
          <a:lstStyle/>
          <a:p>
            <a:r>
              <a:rPr lang="en-US" b="1" dirty="0">
                <a:latin typeface="Times New Roman" panose="02020603050405020304" pitchFamily="18" charset="0"/>
                <a:cs typeface="Times New Roman" panose="02020603050405020304" pitchFamily="18" charset="0"/>
              </a:rPr>
              <a:t>DECLARATION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77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30</a:t>
            </a:fld>
            <a:endParaRPr dirty="0"/>
          </a:p>
        </p:txBody>
      </p:sp>
      <p:sp>
        <p:nvSpPr>
          <p:cNvPr id="3" name="object 3"/>
          <p:cNvSpPr txBox="1"/>
          <p:nvPr/>
        </p:nvSpPr>
        <p:spPr>
          <a:xfrm>
            <a:off x="1130909" y="987297"/>
            <a:ext cx="5639434" cy="687496"/>
          </a:xfrm>
          <a:prstGeom prst="rect">
            <a:avLst/>
          </a:prstGeom>
        </p:spPr>
        <p:txBody>
          <a:bodyPr vert="horz" wrap="square" lIns="0" tIns="12700" rIns="0" bIns="0" rtlCol="0">
            <a:spAutoFit/>
          </a:bodyPr>
          <a:lstStyle/>
          <a:p>
            <a:pPr marL="241300" indent="-229235" algn="just">
              <a:lnSpc>
                <a:spcPct val="150000"/>
              </a:lnSpc>
              <a:spcBef>
                <a:spcPts val="100"/>
              </a:spcBef>
              <a:buFont typeface="Symbol"/>
              <a:buChar char=""/>
              <a:tabLst>
                <a:tab pos="240665" algn="l"/>
                <a:tab pos="241935" algn="l"/>
              </a:tabLst>
            </a:pPr>
            <a:r>
              <a:rPr sz="1200" spc="-10" dirty="0">
                <a:latin typeface="Times New Roman"/>
                <a:cs typeface="Times New Roman"/>
              </a:rPr>
              <a:t>Uses</a:t>
            </a:r>
            <a:r>
              <a:rPr lang="en-US" sz="1200" spc="-10" dirty="0">
                <a:latin typeface="Times New Roman"/>
                <a:cs typeface="Times New Roman"/>
              </a:rPr>
              <a:t>  </a:t>
            </a:r>
            <a:r>
              <a:rPr sz="1200" spc="10"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5" dirty="0">
                <a:latin typeface="Times New Roman"/>
                <a:cs typeface="Times New Roman"/>
              </a:rPr>
              <a:t> </a:t>
            </a:r>
            <a:r>
              <a:rPr sz="1200" spc="-5" dirty="0" err="1">
                <a:latin typeface="Times New Roman"/>
                <a:cs typeface="Times New Roman"/>
              </a:rPr>
              <a:t>SpeechRecognition</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library</a:t>
            </a:r>
            <a:r>
              <a:rPr lang="en-US" sz="1200" spc="-5" dirty="0">
                <a:latin typeface="Times New Roman"/>
                <a:cs typeface="Times New Roman"/>
              </a:rPr>
              <a:t> </a:t>
            </a:r>
            <a:r>
              <a:rPr sz="1200" spc="-30" dirty="0">
                <a:latin typeface="Times New Roman"/>
                <a:cs typeface="Times New Roman"/>
              </a:rPr>
              <a:t> </a:t>
            </a:r>
            <a:r>
              <a:rPr lang="en-US" sz="1200" spc="-30" dirty="0">
                <a:latin typeface="Times New Roman"/>
                <a:cs typeface="Times New Roman"/>
              </a:rPr>
              <a:t>  </a:t>
            </a:r>
            <a:r>
              <a:rPr sz="1200" spc="-5" dirty="0">
                <a:latin typeface="Times New Roman"/>
                <a:cs typeface="Times New Roman"/>
              </a:rPr>
              <a:t>(recognizer)</a:t>
            </a:r>
            <a:r>
              <a:rPr sz="1200" spc="25" dirty="0">
                <a:latin typeface="Times New Roman"/>
                <a:cs typeface="Times New Roman"/>
              </a:rPr>
              <a:t> </a:t>
            </a:r>
            <a:r>
              <a:rPr lang="en-US" sz="1200" spc="25" dirty="0">
                <a:latin typeface="Times New Roman"/>
                <a:cs typeface="Times New Roman"/>
              </a:rPr>
              <a:t>   </a:t>
            </a:r>
            <a:r>
              <a:rPr sz="1200" dirty="0">
                <a:latin typeface="Times New Roman"/>
                <a:cs typeface="Times New Roman"/>
              </a:rPr>
              <a:t>to</a:t>
            </a:r>
            <a:r>
              <a:rPr lang="en-US" sz="1200" dirty="0">
                <a:latin typeface="Times New Roman"/>
                <a:cs typeface="Times New Roman"/>
              </a:rPr>
              <a:t>    </a:t>
            </a:r>
            <a:r>
              <a:rPr sz="1200" dirty="0">
                <a:latin typeface="Times New Roman"/>
                <a:cs typeface="Times New Roman"/>
              </a:rPr>
              <a:t> </a:t>
            </a:r>
            <a:r>
              <a:rPr sz="1200" spc="-5" dirty="0">
                <a:latin typeface="Times New Roman"/>
                <a:cs typeface="Times New Roman"/>
              </a:rPr>
              <a:t>transcribe</a:t>
            </a:r>
            <a:r>
              <a:rPr lang="en-US" sz="1200" spc="-5" dirty="0">
                <a:latin typeface="Times New Roman"/>
                <a:cs typeface="Times New Roman"/>
              </a:rPr>
              <a:t>  </a:t>
            </a:r>
            <a:r>
              <a:rPr sz="1200" spc="1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15" dirty="0">
                <a:latin typeface="Times New Roman"/>
                <a:cs typeface="Times New Roman"/>
              </a:rPr>
              <a:t> </a:t>
            </a:r>
            <a:r>
              <a:rPr sz="1200" spc="-5" dirty="0">
                <a:latin typeface="Times New Roman"/>
                <a:cs typeface="Times New Roman"/>
              </a:rPr>
              <a:t>audio.</a:t>
            </a:r>
            <a:endParaRPr sz="1200" dirty="0">
              <a:latin typeface="Times New Roman"/>
              <a:cs typeface="Times New Roman"/>
            </a:endParaRPr>
          </a:p>
          <a:p>
            <a:pPr marL="241300" indent="-229235" algn="just">
              <a:lnSpc>
                <a:spcPct val="150000"/>
              </a:lnSpc>
              <a:spcBef>
                <a:spcPts val="1175"/>
              </a:spcBef>
              <a:buFont typeface="Symbol"/>
              <a:buChar char=""/>
              <a:tabLst>
                <a:tab pos="240665" algn="l"/>
                <a:tab pos="241935" algn="l"/>
              </a:tabLst>
            </a:pPr>
            <a:r>
              <a:rPr sz="1200" spc="-5" dirty="0">
                <a:latin typeface="Times New Roman"/>
                <a:cs typeface="Times New Roman"/>
              </a:rPr>
              <a:t>Reads</a:t>
            </a:r>
            <a:r>
              <a:rPr sz="1200" spc="-10" dirty="0">
                <a:latin typeface="Times New Roman"/>
                <a:cs typeface="Times New Roman"/>
              </a:rPr>
              <a:t> </a:t>
            </a:r>
            <a:r>
              <a:rPr sz="1200" dirty="0">
                <a:latin typeface="Times New Roman"/>
                <a:cs typeface="Times New Roman"/>
              </a:rPr>
              <a:t>the </a:t>
            </a:r>
            <a:r>
              <a:rPr sz="1200" spc="-10" dirty="0">
                <a:latin typeface="Times New Roman"/>
                <a:cs typeface="Times New Roman"/>
              </a:rPr>
              <a:t>audio</a:t>
            </a:r>
            <a:r>
              <a:rPr sz="1200" spc="20" dirty="0">
                <a:latin typeface="Times New Roman"/>
                <a:cs typeface="Times New Roman"/>
              </a:rPr>
              <a:t> </a:t>
            </a:r>
            <a:r>
              <a:rPr sz="1200" spc="-10" dirty="0">
                <a:latin typeface="Times New Roman"/>
                <a:cs typeface="Times New Roman"/>
              </a:rPr>
              <a:t>file</a:t>
            </a:r>
            <a:r>
              <a:rPr sz="1200" dirty="0">
                <a:latin typeface="Times New Roman"/>
                <a:cs typeface="Times New Roman"/>
              </a:rPr>
              <a:t> </a:t>
            </a:r>
            <a:r>
              <a:rPr sz="1200" spc="-5" dirty="0">
                <a:latin typeface="Times New Roman"/>
                <a:cs typeface="Times New Roman"/>
              </a:rPr>
              <a:t>using</a:t>
            </a:r>
            <a:r>
              <a:rPr sz="1200" dirty="0">
                <a:latin typeface="Times New Roman"/>
                <a:cs typeface="Times New Roman"/>
              </a:rPr>
              <a:t> </a:t>
            </a:r>
            <a:r>
              <a:rPr lang="en-US" sz="1200" dirty="0">
                <a:latin typeface="Times New Roman"/>
                <a:cs typeface="Times New Roman"/>
              </a:rPr>
              <a:t> </a:t>
            </a:r>
            <a:r>
              <a:rPr sz="1200" spc="-5" dirty="0" err="1">
                <a:latin typeface="Times New Roman"/>
                <a:cs typeface="Times New Roman"/>
              </a:rPr>
              <a:t>sr.AudioFile</a:t>
            </a:r>
            <a:r>
              <a:rPr sz="1200" spc="-5" dirty="0">
                <a:latin typeface="Times New Roman"/>
                <a:cs typeface="Times New Roman"/>
              </a:rPr>
              <a:t>.</a:t>
            </a:r>
            <a:endParaRPr sz="1200" dirty="0">
              <a:latin typeface="Times New Roman"/>
              <a:cs typeface="Times New Roman"/>
            </a:endParaRPr>
          </a:p>
        </p:txBody>
      </p:sp>
      <p:sp>
        <p:nvSpPr>
          <p:cNvPr id="4" name="object 4"/>
          <p:cNvSpPr txBox="1"/>
          <p:nvPr/>
        </p:nvSpPr>
        <p:spPr>
          <a:xfrm>
            <a:off x="1130909" y="1799000"/>
            <a:ext cx="5639434" cy="1318438"/>
          </a:xfrm>
          <a:prstGeom prst="rect">
            <a:avLst/>
          </a:prstGeom>
        </p:spPr>
        <p:txBody>
          <a:bodyPr vert="horz" wrap="square" lIns="0" tIns="12700" rIns="0" bIns="0" rtlCol="0">
            <a:spAutoFit/>
          </a:bodyPr>
          <a:lstStyle/>
          <a:p>
            <a:pPr marL="241300" indent="-229235" algn="just">
              <a:lnSpc>
                <a:spcPct val="150000"/>
              </a:lnSpc>
              <a:spcBef>
                <a:spcPts val="100"/>
              </a:spcBef>
              <a:buFont typeface="Symbol"/>
              <a:buChar char=""/>
              <a:tabLst>
                <a:tab pos="240665" algn="l"/>
                <a:tab pos="241935" algn="l"/>
              </a:tabLst>
            </a:pPr>
            <a:r>
              <a:rPr sz="1200" spc="-5" dirty="0">
                <a:latin typeface="Times New Roman"/>
                <a:cs typeface="Times New Roman"/>
              </a:rPr>
              <a:t>Specifies</a:t>
            </a:r>
            <a:r>
              <a:rPr sz="1200" dirty="0">
                <a:latin typeface="Times New Roman"/>
                <a:cs typeface="Times New Roman"/>
              </a:rPr>
              <a:t> the</a:t>
            </a:r>
            <a:r>
              <a:rPr sz="1200" spc="30" dirty="0">
                <a:latin typeface="Times New Roman"/>
                <a:cs typeface="Times New Roman"/>
              </a:rPr>
              <a:t> </a:t>
            </a:r>
            <a:r>
              <a:rPr sz="1200" spc="-10" dirty="0">
                <a:latin typeface="Times New Roman"/>
                <a:cs typeface="Times New Roman"/>
              </a:rPr>
              <a:t>language</a:t>
            </a:r>
            <a:r>
              <a:rPr sz="1200" spc="5" dirty="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dirty="0">
                <a:latin typeface="Times New Roman"/>
                <a:cs typeface="Times New Roman"/>
              </a:rPr>
              <a:t>"en-US" </a:t>
            </a:r>
            <a:r>
              <a:rPr sz="1200" spc="-10" dirty="0">
                <a:latin typeface="Times New Roman"/>
                <a:cs typeface="Times New Roman"/>
              </a:rPr>
              <a:t>(English,</a:t>
            </a:r>
            <a:r>
              <a:rPr sz="1200" spc="20" dirty="0">
                <a:latin typeface="Times New Roman"/>
                <a:cs typeface="Times New Roman"/>
              </a:rPr>
              <a:t> </a:t>
            </a:r>
            <a:r>
              <a:rPr sz="1200" dirty="0">
                <a:latin typeface="Times New Roman"/>
                <a:cs typeface="Times New Roman"/>
              </a:rPr>
              <a:t>United</a:t>
            </a:r>
            <a:r>
              <a:rPr sz="1200" spc="15" dirty="0">
                <a:latin typeface="Times New Roman"/>
                <a:cs typeface="Times New Roman"/>
              </a:rPr>
              <a:t> </a:t>
            </a:r>
            <a:r>
              <a:rPr sz="1200" spc="-5" dirty="0">
                <a:latin typeface="Times New Roman"/>
                <a:cs typeface="Times New Roman"/>
              </a:rPr>
              <a:t>States).</a:t>
            </a:r>
            <a:endParaRPr sz="1200" dirty="0">
              <a:latin typeface="Times New Roman"/>
              <a:cs typeface="Times New Roman"/>
            </a:endParaRPr>
          </a:p>
          <a:p>
            <a:pPr marL="241300" indent="-229235" algn="just">
              <a:lnSpc>
                <a:spcPct val="150000"/>
              </a:lnSpc>
              <a:spcBef>
                <a:spcPts val="1175"/>
              </a:spcBef>
              <a:buFont typeface="Symbol"/>
              <a:buChar char=""/>
              <a:tabLst>
                <a:tab pos="240665" algn="l"/>
                <a:tab pos="241935" algn="l"/>
              </a:tabLst>
            </a:pPr>
            <a:r>
              <a:rPr sz="1200" spc="-10" dirty="0">
                <a:latin typeface="Times New Roman"/>
                <a:cs typeface="Times New Roman"/>
              </a:rPr>
              <a:t>Uses</a:t>
            </a:r>
            <a:r>
              <a:rPr sz="1200" spc="5" dirty="0">
                <a:latin typeface="Times New Roman"/>
                <a:cs typeface="Times New Roman"/>
              </a:rPr>
              <a:t> </a:t>
            </a:r>
            <a:r>
              <a:rPr sz="1200" spc="-5" dirty="0">
                <a:latin typeface="Times New Roman"/>
                <a:cs typeface="Times New Roman"/>
              </a:rPr>
              <a:t>show_all=True</a:t>
            </a:r>
            <a:r>
              <a:rPr sz="1200" spc="10"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10" dirty="0">
                <a:latin typeface="Times New Roman"/>
                <a:cs typeface="Times New Roman"/>
              </a:rPr>
              <a:t>retrieve</a:t>
            </a:r>
            <a:r>
              <a:rPr sz="1200" spc="10" dirty="0">
                <a:latin typeface="Times New Roman"/>
                <a:cs typeface="Times New Roman"/>
              </a:rPr>
              <a:t> </a:t>
            </a:r>
            <a:r>
              <a:rPr sz="1200" spc="-5" dirty="0">
                <a:latin typeface="Times New Roman"/>
                <a:cs typeface="Times New Roman"/>
              </a:rPr>
              <a:t>alternative</a:t>
            </a:r>
            <a:r>
              <a:rPr sz="1200" spc="10" dirty="0">
                <a:latin typeface="Times New Roman"/>
                <a:cs typeface="Times New Roman"/>
              </a:rPr>
              <a:t> </a:t>
            </a:r>
            <a:r>
              <a:rPr sz="1200" spc="-5" dirty="0">
                <a:latin typeface="Times New Roman"/>
                <a:cs typeface="Times New Roman"/>
              </a:rPr>
              <a:t>transcriptions.</a:t>
            </a:r>
            <a:endParaRPr sz="1200" dirty="0">
              <a:latin typeface="Times New Roman"/>
              <a:cs typeface="Times New Roman"/>
            </a:endParaRPr>
          </a:p>
          <a:p>
            <a:pPr marL="241300" marR="5080" indent="-229235" algn="just">
              <a:lnSpc>
                <a:spcPct val="150000"/>
              </a:lnSpc>
              <a:spcBef>
                <a:spcPts val="550"/>
              </a:spcBef>
              <a:buFont typeface="Symbol"/>
              <a:buChar char=""/>
              <a:tabLst>
                <a:tab pos="240665" algn="l"/>
                <a:tab pos="241935" algn="l"/>
              </a:tabLst>
            </a:pPr>
            <a:r>
              <a:rPr sz="1200" dirty="0">
                <a:latin typeface="Times New Roman"/>
                <a:cs typeface="Times New Roman"/>
              </a:rPr>
              <a:t>Extracts</a:t>
            </a:r>
            <a:r>
              <a:rPr sz="1200" spc="195" dirty="0">
                <a:latin typeface="Times New Roman"/>
                <a:cs typeface="Times New Roman"/>
              </a:rPr>
              <a:t> </a:t>
            </a:r>
            <a:r>
              <a:rPr sz="1200" dirty="0">
                <a:latin typeface="Times New Roman"/>
                <a:cs typeface="Times New Roman"/>
              </a:rPr>
              <a:t>the</a:t>
            </a:r>
            <a:r>
              <a:rPr sz="1200" spc="204" dirty="0">
                <a:latin typeface="Times New Roman"/>
                <a:cs typeface="Times New Roman"/>
              </a:rPr>
              <a:t> </a:t>
            </a:r>
            <a:r>
              <a:rPr sz="1200" spc="-15" dirty="0">
                <a:latin typeface="Times New Roman"/>
                <a:cs typeface="Times New Roman"/>
              </a:rPr>
              <a:t>first</a:t>
            </a:r>
            <a:r>
              <a:rPr sz="1200" spc="235" dirty="0">
                <a:latin typeface="Times New Roman"/>
                <a:cs typeface="Times New Roman"/>
              </a:rPr>
              <a:t> </a:t>
            </a:r>
            <a:r>
              <a:rPr sz="1200" spc="-5" dirty="0">
                <a:latin typeface="Times New Roman"/>
                <a:cs typeface="Times New Roman"/>
              </a:rPr>
              <a:t>alternative's</a:t>
            </a:r>
            <a:r>
              <a:rPr sz="1200" spc="200" dirty="0">
                <a:latin typeface="Times New Roman"/>
                <a:cs typeface="Times New Roman"/>
              </a:rPr>
              <a:t> </a:t>
            </a:r>
            <a:r>
              <a:rPr sz="1200" spc="-5" dirty="0">
                <a:latin typeface="Times New Roman"/>
                <a:cs typeface="Times New Roman"/>
              </a:rPr>
              <a:t>transcript,</a:t>
            </a:r>
            <a:r>
              <a:rPr sz="1200" spc="220" dirty="0">
                <a:latin typeface="Times New Roman"/>
                <a:cs typeface="Times New Roman"/>
              </a:rPr>
              <a:t> </a:t>
            </a:r>
            <a:r>
              <a:rPr sz="1200" spc="-5" dirty="0">
                <a:latin typeface="Times New Roman"/>
                <a:cs typeface="Times New Roman"/>
              </a:rPr>
              <a:t>converts</a:t>
            </a:r>
            <a:r>
              <a:rPr sz="1200" spc="225" dirty="0">
                <a:latin typeface="Times New Roman"/>
                <a:cs typeface="Times New Roman"/>
              </a:rPr>
              <a:t> </a:t>
            </a:r>
            <a:r>
              <a:rPr sz="1200" spc="-25" dirty="0">
                <a:latin typeface="Times New Roman"/>
                <a:cs typeface="Times New Roman"/>
              </a:rPr>
              <a:t>it</a:t>
            </a:r>
            <a:r>
              <a:rPr sz="1200" spc="210" dirty="0">
                <a:latin typeface="Times New Roman"/>
                <a:cs typeface="Times New Roman"/>
              </a:rPr>
              <a:t> </a:t>
            </a:r>
            <a:r>
              <a:rPr sz="1200" dirty="0">
                <a:latin typeface="Times New Roman"/>
                <a:cs typeface="Times New Roman"/>
              </a:rPr>
              <a:t>to</a:t>
            </a:r>
            <a:r>
              <a:rPr sz="1200" spc="235" dirty="0">
                <a:latin typeface="Times New Roman"/>
                <a:cs typeface="Times New Roman"/>
              </a:rPr>
              <a:t> </a:t>
            </a:r>
            <a:r>
              <a:rPr sz="1200" spc="-10" dirty="0">
                <a:latin typeface="Times New Roman"/>
                <a:cs typeface="Times New Roman"/>
              </a:rPr>
              <a:t>lowercase,</a:t>
            </a:r>
            <a:r>
              <a:rPr lang="en-IN" sz="1200" spc="220" dirty="0">
                <a:latin typeface="Times New Roman"/>
                <a:cs typeface="Times New Roman"/>
              </a:rPr>
              <a:t> </a:t>
            </a:r>
            <a:r>
              <a:rPr lang="en-IN" sz="1200" spc="-5" dirty="0">
                <a:latin typeface="Times New Roman"/>
                <a:cs typeface="Times New Roman"/>
              </a:rPr>
              <a:t>and</a:t>
            </a:r>
            <a:r>
              <a:rPr lang="en-IN" sz="1200" spc="210" dirty="0">
                <a:latin typeface="Times New Roman"/>
                <a:cs typeface="Times New Roman"/>
              </a:rPr>
              <a:t> </a:t>
            </a:r>
            <a:r>
              <a:rPr lang="en-IN" sz="1200" spc="-5" dirty="0">
                <a:latin typeface="Times New Roman"/>
                <a:cs typeface="Times New Roman"/>
              </a:rPr>
              <a:t>removes</a:t>
            </a:r>
            <a:r>
              <a:rPr lang="en-IN" sz="1200" dirty="0">
                <a:latin typeface="Times New Roman"/>
                <a:cs typeface="Times New Roman"/>
              </a:rPr>
              <a:t> </a:t>
            </a:r>
            <a:r>
              <a:rPr lang="en-IN" sz="1200" spc="-5" dirty="0">
                <a:latin typeface="Times New Roman"/>
                <a:cs typeface="Times New Roman"/>
              </a:rPr>
              <a:t>leading/trailing </a:t>
            </a:r>
            <a:r>
              <a:rPr lang="en-IN" sz="1200" spc="-285" dirty="0">
                <a:latin typeface="Times New Roman"/>
                <a:cs typeface="Times New Roman"/>
              </a:rPr>
              <a:t> </a:t>
            </a:r>
            <a:r>
              <a:rPr lang="en-IN" sz="1200" spc="-5" dirty="0">
                <a:latin typeface="Times New Roman"/>
                <a:cs typeface="Times New Roman"/>
              </a:rPr>
              <a:t>whitespaces.</a:t>
            </a:r>
            <a:endParaRPr sz="1200" dirty="0">
              <a:latin typeface="Times New Roman"/>
              <a:cs typeface="Times New Roman"/>
            </a:endParaRPr>
          </a:p>
        </p:txBody>
      </p:sp>
      <p:sp>
        <p:nvSpPr>
          <p:cNvPr id="5" name="object 5"/>
          <p:cNvSpPr txBox="1"/>
          <p:nvPr/>
        </p:nvSpPr>
        <p:spPr>
          <a:xfrm>
            <a:off x="937773" y="3268635"/>
            <a:ext cx="5832570" cy="874598"/>
          </a:xfrm>
          <a:prstGeom prst="rect">
            <a:avLst/>
          </a:prstGeom>
        </p:spPr>
        <p:txBody>
          <a:bodyPr vert="horz" wrap="square" lIns="0" tIns="12700" rIns="0" bIns="0" rtlCol="0">
            <a:spAutoFit/>
          </a:bodyPr>
          <a:lstStyle/>
          <a:p>
            <a:pPr marL="167640" indent="-155575" algn="just">
              <a:lnSpc>
                <a:spcPct val="100000"/>
              </a:lnSpc>
              <a:spcBef>
                <a:spcPts val="100"/>
              </a:spcBef>
              <a:buAutoNum type="arabicPeriod" startAt="3"/>
              <a:tabLst>
                <a:tab pos="168275" algn="l"/>
              </a:tabLst>
            </a:pPr>
            <a:r>
              <a:rPr sz="1200" b="1" spc="-10" dirty="0">
                <a:latin typeface="Times New Roman"/>
                <a:cs typeface="Times New Roman"/>
              </a:rPr>
              <a:t>Output:</a:t>
            </a:r>
            <a:endParaRPr sz="1200" dirty="0">
              <a:latin typeface="Times New Roman"/>
              <a:cs typeface="Times New Roman"/>
            </a:endParaRPr>
          </a:p>
          <a:p>
            <a:pPr marL="469900" lvl="1" indent="-229235" algn="just">
              <a:lnSpc>
                <a:spcPct val="100000"/>
              </a:lnSpc>
              <a:spcBef>
                <a:spcPts val="1150"/>
              </a:spcBef>
              <a:buFont typeface="Symbol"/>
              <a:buChar char=""/>
              <a:tabLst>
                <a:tab pos="469900" algn="l"/>
                <a:tab pos="470534" algn="l"/>
              </a:tabLst>
            </a:pPr>
            <a:r>
              <a:rPr sz="1200" spc="-5" dirty="0">
                <a:latin typeface="Times New Roman"/>
                <a:cs typeface="Times New Roman"/>
              </a:rPr>
              <a:t>Returns</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transcribed</a:t>
            </a:r>
            <a:r>
              <a:rPr sz="1200" spc="15" dirty="0">
                <a:latin typeface="Times New Roman"/>
                <a:cs typeface="Times New Roman"/>
              </a:rPr>
              <a:t> </a:t>
            </a:r>
            <a:r>
              <a:rPr sz="1200" spc="-5" dirty="0">
                <a:latin typeface="Times New Roman"/>
                <a:cs typeface="Times New Roman"/>
              </a:rPr>
              <a:t>text</a:t>
            </a:r>
            <a:r>
              <a:rPr sz="1200" spc="45" dirty="0">
                <a:latin typeface="Times New Roman"/>
                <a:cs typeface="Times New Roman"/>
              </a:rPr>
              <a:t> </a:t>
            </a:r>
            <a:r>
              <a:rPr sz="1200" spc="-15" dirty="0">
                <a:latin typeface="Times New Roman"/>
                <a:cs typeface="Times New Roman"/>
              </a:rPr>
              <a:t>if</a:t>
            </a:r>
            <a:r>
              <a:rPr sz="1200" spc="-2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process</a:t>
            </a:r>
            <a:r>
              <a:rPr sz="1200" spc="30" dirty="0">
                <a:latin typeface="Times New Roman"/>
                <a:cs typeface="Times New Roman"/>
              </a:rPr>
              <a:t> </a:t>
            </a:r>
            <a:r>
              <a:rPr sz="1200" spc="-30" dirty="0">
                <a:latin typeface="Times New Roman"/>
                <a:cs typeface="Times New Roman"/>
              </a:rPr>
              <a:t>is</a:t>
            </a:r>
            <a:r>
              <a:rPr sz="1200" spc="5" dirty="0">
                <a:latin typeface="Times New Roman"/>
                <a:cs typeface="Times New Roman"/>
              </a:rPr>
              <a:t> </a:t>
            </a:r>
            <a:r>
              <a:rPr sz="1200" spc="-10" dirty="0">
                <a:latin typeface="Times New Roman"/>
                <a:cs typeface="Times New Roman"/>
              </a:rPr>
              <a:t>successful.</a:t>
            </a:r>
            <a:endParaRPr sz="1200" dirty="0">
              <a:latin typeface="Times New Roman"/>
              <a:cs typeface="Times New Roman"/>
            </a:endParaRPr>
          </a:p>
          <a:p>
            <a:pPr marL="469900" lvl="1" indent="-229235" algn="just">
              <a:lnSpc>
                <a:spcPct val="100000"/>
              </a:lnSpc>
              <a:spcBef>
                <a:spcPts val="1180"/>
              </a:spcBef>
              <a:buFont typeface="Symbol"/>
              <a:buChar char=""/>
              <a:tabLst>
                <a:tab pos="469900" algn="l"/>
                <a:tab pos="470534" algn="l"/>
              </a:tabLst>
            </a:pPr>
            <a:r>
              <a:rPr sz="1200" dirty="0">
                <a:latin typeface="Times New Roman"/>
                <a:cs typeface="Times New Roman"/>
              </a:rPr>
              <a:t>If</a:t>
            </a:r>
            <a:r>
              <a:rPr sz="1200" spc="-30" dirty="0">
                <a:latin typeface="Times New Roman"/>
                <a:cs typeface="Times New Roman"/>
              </a:rPr>
              <a:t> </a:t>
            </a:r>
            <a:r>
              <a:rPr sz="1200" dirty="0">
                <a:latin typeface="Times New Roman"/>
                <a:cs typeface="Times New Roman"/>
              </a:rPr>
              <a:t>there</a:t>
            </a:r>
            <a:r>
              <a:rPr sz="1200" spc="5" dirty="0">
                <a:latin typeface="Times New Roman"/>
                <a:cs typeface="Times New Roman"/>
              </a:rPr>
              <a:t> </a:t>
            </a:r>
            <a:r>
              <a:rPr sz="1200" dirty="0">
                <a:latin typeface="Times New Roman"/>
                <a:cs typeface="Times New Roman"/>
              </a:rPr>
              <a:t>are</a:t>
            </a:r>
            <a:r>
              <a:rPr sz="1200" spc="5" dirty="0">
                <a:latin typeface="Times New Roman"/>
                <a:cs typeface="Times New Roman"/>
              </a:rPr>
              <a:t> </a:t>
            </a:r>
            <a:r>
              <a:rPr sz="1200" dirty="0">
                <a:latin typeface="Times New Roman"/>
                <a:cs typeface="Times New Roman"/>
              </a:rPr>
              <a:t>errors </a:t>
            </a:r>
            <a:r>
              <a:rPr sz="1200" spc="-15"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transcription,</a:t>
            </a:r>
            <a:r>
              <a:rPr sz="1200" spc="45"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spc="-5" dirty="0">
                <a:latin typeface="Times New Roman"/>
                <a:cs typeface="Times New Roman"/>
              </a:rPr>
              <a:t>prints</a:t>
            </a:r>
            <a:r>
              <a:rPr sz="1200" dirty="0">
                <a:latin typeface="Times New Roman"/>
                <a:cs typeface="Times New Roman"/>
              </a:rPr>
              <a:t> </a:t>
            </a:r>
            <a:r>
              <a:rPr sz="1200" spc="-5" dirty="0">
                <a:latin typeface="Times New Roman"/>
                <a:cs typeface="Times New Roman"/>
              </a:rPr>
              <a:t>an</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error</a:t>
            </a:r>
            <a:r>
              <a:rPr sz="1200" spc="-5" dirty="0">
                <a:latin typeface="Times New Roman"/>
                <a:cs typeface="Times New Roman"/>
              </a:rPr>
              <a:t> </a:t>
            </a:r>
            <a:r>
              <a:rPr sz="1200" spc="-10" dirty="0">
                <a:latin typeface="Times New Roman"/>
                <a:cs typeface="Times New Roman"/>
              </a:rPr>
              <a:t>message</a:t>
            </a:r>
            <a:r>
              <a:rPr lang="en-US" sz="1200" spc="-10" dirty="0">
                <a:latin typeface="Times New Roman"/>
                <a:cs typeface="Times New Roman"/>
              </a:rPr>
              <a:t>  </a:t>
            </a:r>
            <a:r>
              <a:rPr sz="1200" spc="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dirty="0">
                <a:latin typeface="Times New Roman"/>
                <a:cs typeface="Times New Roman"/>
              </a:rPr>
              <a:t>returns </a:t>
            </a:r>
            <a:r>
              <a:rPr sz="1200" spc="-5" dirty="0">
                <a:latin typeface="Times New Roman"/>
                <a:cs typeface="Times New Roman"/>
              </a:rPr>
              <a:t>None.</a:t>
            </a:r>
            <a:endParaRPr sz="1200" dirty="0">
              <a:latin typeface="Times New Roman"/>
              <a:cs typeface="Times New Roman"/>
            </a:endParaRPr>
          </a:p>
        </p:txBody>
      </p:sp>
      <p:sp>
        <p:nvSpPr>
          <p:cNvPr id="6" name="object 6"/>
          <p:cNvSpPr txBox="1"/>
          <p:nvPr/>
        </p:nvSpPr>
        <p:spPr>
          <a:xfrm>
            <a:off x="640111" y="4676846"/>
            <a:ext cx="202882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4.1.3</a:t>
            </a:r>
            <a:r>
              <a:rPr sz="1200" b="1" spc="-10" dirty="0">
                <a:latin typeface="Times New Roman"/>
                <a:cs typeface="Times New Roman"/>
              </a:rPr>
              <a:t> summarize_text</a:t>
            </a:r>
            <a:r>
              <a:rPr sz="1200" b="1" spc="15" dirty="0">
                <a:latin typeface="Times New Roman"/>
                <a:cs typeface="Times New Roman"/>
              </a:rPr>
              <a:t> </a:t>
            </a:r>
            <a:r>
              <a:rPr sz="1200" b="1" spc="-5" dirty="0">
                <a:latin typeface="Times New Roman"/>
                <a:cs typeface="Times New Roman"/>
              </a:rPr>
              <a:t>Function</a:t>
            </a:r>
            <a:endParaRPr sz="1200" dirty="0">
              <a:latin typeface="Times New Roman"/>
              <a:cs typeface="Times New Roman"/>
            </a:endParaRPr>
          </a:p>
        </p:txBody>
      </p:sp>
      <p:sp>
        <p:nvSpPr>
          <p:cNvPr id="7" name="object 7"/>
          <p:cNvSpPr txBox="1"/>
          <p:nvPr/>
        </p:nvSpPr>
        <p:spPr>
          <a:xfrm>
            <a:off x="1401332" y="5335503"/>
            <a:ext cx="5415223"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This</a:t>
            </a:r>
            <a:r>
              <a:rPr lang="en-US" sz="1200" spc="-5" dirty="0">
                <a:latin typeface="Times New Roman"/>
                <a:cs typeface="Times New Roman"/>
              </a:rPr>
              <a:t>  </a:t>
            </a:r>
            <a:r>
              <a:rPr sz="1200" spc="15" dirty="0">
                <a:latin typeface="Times New Roman"/>
                <a:cs typeface="Times New Roman"/>
              </a:rPr>
              <a:t> </a:t>
            </a:r>
            <a:r>
              <a:rPr sz="1200" spc="-5" dirty="0">
                <a:latin typeface="Times New Roman"/>
                <a:cs typeface="Times New Roman"/>
              </a:rPr>
              <a:t>function</a:t>
            </a:r>
            <a:r>
              <a:rPr sz="1200" spc="-15" dirty="0">
                <a:latin typeface="Times New Roman"/>
                <a:cs typeface="Times New Roman"/>
              </a:rPr>
              <a:t> </a:t>
            </a:r>
            <a:r>
              <a:rPr lang="en-US" sz="1200" spc="-15" dirty="0">
                <a:latin typeface="Times New Roman"/>
                <a:cs typeface="Times New Roman"/>
              </a:rPr>
              <a:t> </a:t>
            </a:r>
            <a:r>
              <a:rPr sz="1200" dirty="0">
                <a:latin typeface="Times New Roman"/>
                <a:cs typeface="Times New Roman"/>
              </a:rPr>
              <a:t>generates </a:t>
            </a:r>
            <a:r>
              <a:rPr lang="en-US" sz="120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summary</a:t>
            </a:r>
            <a:r>
              <a:rPr sz="1200" spc="-40" dirty="0">
                <a:latin typeface="Times New Roman"/>
                <a:cs typeface="Times New Roman"/>
              </a:rPr>
              <a:t> </a:t>
            </a:r>
            <a:r>
              <a:rPr sz="1200" spc="20" dirty="0">
                <a:latin typeface="Times New Roman"/>
                <a:cs typeface="Times New Roman"/>
              </a:rPr>
              <a:t>of</a:t>
            </a:r>
            <a:r>
              <a:rPr sz="1200" spc="-3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provided</a:t>
            </a:r>
            <a:r>
              <a:rPr sz="1200" spc="10" dirty="0">
                <a:latin typeface="Times New Roman"/>
                <a:cs typeface="Times New Roman"/>
              </a:rPr>
              <a:t> </a:t>
            </a:r>
            <a:r>
              <a:rPr sz="1200" spc="-5" dirty="0">
                <a:latin typeface="Times New Roman"/>
                <a:cs typeface="Times New Roman"/>
              </a:rPr>
              <a:t>text</a:t>
            </a:r>
            <a:r>
              <a:rPr sz="1200" spc="35" dirty="0">
                <a:latin typeface="Times New Roman"/>
                <a:cs typeface="Times New Roman"/>
              </a:rPr>
              <a:t> </a:t>
            </a:r>
            <a:r>
              <a:rPr sz="1200" spc="-15" dirty="0">
                <a:latin typeface="Times New Roman"/>
                <a:cs typeface="Times New Roman"/>
              </a:rPr>
              <a:t>using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Summarizer</a:t>
            </a:r>
            <a:r>
              <a:rPr sz="1200" spc="40" dirty="0">
                <a:latin typeface="Times New Roman"/>
                <a:cs typeface="Times New Roman"/>
              </a:rPr>
              <a:t> </a:t>
            </a:r>
            <a:r>
              <a:rPr sz="1200" spc="-15" dirty="0">
                <a:latin typeface="Times New Roman"/>
                <a:cs typeface="Times New Roman"/>
              </a:rPr>
              <a:t>model.</a:t>
            </a:r>
            <a:endParaRPr sz="1200" dirty="0">
              <a:latin typeface="Times New Roman"/>
              <a:cs typeface="Times New Roman"/>
            </a:endParaRPr>
          </a:p>
        </p:txBody>
      </p:sp>
      <p:sp>
        <p:nvSpPr>
          <p:cNvPr id="8" name="object 8"/>
          <p:cNvSpPr txBox="1"/>
          <p:nvPr/>
        </p:nvSpPr>
        <p:spPr>
          <a:xfrm>
            <a:off x="943641" y="5983372"/>
            <a:ext cx="5639434" cy="764440"/>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a:tabLst>
                <a:tab pos="168275" algn="l"/>
              </a:tabLst>
            </a:pPr>
            <a:r>
              <a:rPr sz="1200" b="1" spc="-10" dirty="0">
                <a:latin typeface="Times New Roman"/>
                <a:cs typeface="Times New Roman"/>
              </a:rPr>
              <a:t>Input:</a:t>
            </a:r>
            <a:endParaRPr sz="1200" dirty="0">
              <a:latin typeface="Times New Roman"/>
              <a:cs typeface="Times New Roman"/>
            </a:endParaRPr>
          </a:p>
          <a:p>
            <a:pPr algn="just">
              <a:lnSpc>
                <a:spcPct val="150000"/>
              </a:lnSpc>
              <a:spcBef>
                <a:spcPts val="25"/>
              </a:spcBef>
              <a:buFont typeface="Times New Roman"/>
              <a:buAutoNum type="arabicPeriod"/>
            </a:pPr>
            <a:endParaRPr sz="1000" dirty="0">
              <a:latin typeface="Times New Roman"/>
              <a:cs typeface="Times New Roman"/>
            </a:endParaRPr>
          </a:p>
          <a:p>
            <a:pPr marL="469900" lvl="1" indent="-229235" algn="just">
              <a:lnSpc>
                <a:spcPct val="150000"/>
              </a:lnSpc>
              <a:spcBef>
                <a:spcPts val="5"/>
              </a:spcBef>
              <a:buFont typeface="Symbol"/>
              <a:buChar char=""/>
              <a:tabLst>
                <a:tab pos="469900" algn="l"/>
                <a:tab pos="470534" algn="l"/>
              </a:tabLst>
            </a:pPr>
            <a:r>
              <a:rPr sz="1200" dirty="0">
                <a:latin typeface="Times New Roman"/>
                <a:cs typeface="Times New Roman"/>
              </a:rPr>
              <a:t>text:</a:t>
            </a:r>
            <a:r>
              <a:rPr lang="en-US" sz="1200" dirty="0">
                <a:latin typeface="Times New Roman"/>
                <a:cs typeface="Times New Roman"/>
              </a:rPr>
              <a:t> </a:t>
            </a:r>
            <a:r>
              <a:rPr sz="1200" spc="-20" dirty="0">
                <a:latin typeface="Times New Roman"/>
                <a:cs typeface="Times New Roman"/>
              </a:rPr>
              <a:t> </a:t>
            </a:r>
            <a:r>
              <a:rPr sz="1200" spc="-10" dirty="0">
                <a:latin typeface="Times New Roman"/>
                <a:cs typeface="Times New Roman"/>
              </a:rPr>
              <a:t>The</a:t>
            </a:r>
            <a:r>
              <a:rPr sz="1200" spc="5" dirty="0">
                <a:latin typeface="Times New Roman"/>
                <a:cs typeface="Times New Roman"/>
              </a:rPr>
              <a:t> </a:t>
            </a:r>
            <a:r>
              <a:rPr lang="en-US" sz="1200" spc="5" dirty="0">
                <a:latin typeface="Times New Roman"/>
                <a:cs typeface="Times New Roman"/>
              </a:rPr>
              <a:t>  </a:t>
            </a:r>
            <a:r>
              <a:rPr sz="1200" spc="-10" dirty="0">
                <a:latin typeface="Times New Roman"/>
                <a:cs typeface="Times New Roman"/>
              </a:rPr>
              <a:t>input</a:t>
            </a:r>
            <a:r>
              <a:rPr lang="en-US" sz="1200" spc="-10" dirty="0">
                <a:latin typeface="Times New Roman"/>
                <a:cs typeface="Times New Roman"/>
              </a:rPr>
              <a:t> </a:t>
            </a:r>
            <a:r>
              <a:rPr sz="1200" spc="30" dirty="0">
                <a:latin typeface="Times New Roman"/>
                <a:cs typeface="Times New Roman"/>
              </a:rPr>
              <a:t> </a:t>
            </a:r>
            <a:r>
              <a:rPr sz="1200" spc="-5" dirty="0">
                <a:latin typeface="Times New Roman"/>
                <a:cs typeface="Times New Roman"/>
              </a:rPr>
              <a:t>text</a:t>
            </a:r>
            <a:r>
              <a:rPr sz="1200" spc="-10" dirty="0">
                <a:latin typeface="Times New Roman"/>
                <a:cs typeface="Times New Roman"/>
              </a:rPr>
              <a:t> </a:t>
            </a:r>
            <a:r>
              <a:rPr lang="en-US" sz="1200" spc="-10" dirty="0">
                <a:latin typeface="Times New Roman"/>
                <a:cs typeface="Times New Roman"/>
              </a:rPr>
              <a:t> </a:t>
            </a:r>
            <a:r>
              <a:rPr sz="1200" spc="-5" dirty="0">
                <a:latin typeface="Times New Roman"/>
                <a:cs typeface="Times New Roman"/>
              </a:rPr>
              <a:t>that</a:t>
            </a:r>
            <a:r>
              <a:rPr sz="1200" spc="30" dirty="0">
                <a:latin typeface="Times New Roman"/>
                <a:cs typeface="Times New Roman"/>
              </a:rPr>
              <a:t> </a:t>
            </a:r>
            <a:r>
              <a:rPr lang="en-US" sz="1200" spc="30" dirty="0">
                <a:latin typeface="Times New Roman"/>
                <a:cs typeface="Times New Roman"/>
              </a:rPr>
              <a:t> </a:t>
            </a:r>
            <a:r>
              <a:rPr sz="1200" spc="-10" dirty="0">
                <a:latin typeface="Times New Roman"/>
                <a:cs typeface="Times New Roman"/>
              </a:rPr>
              <a:t>needs</a:t>
            </a:r>
            <a:r>
              <a:rPr sz="1200" dirty="0">
                <a:latin typeface="Times New Roman"/>
                <a:cs typeface="Times New Roman"/>
              </a:rPr>
              <a:t> to</a:t>
            </a:r>
            <a:r>
              <a:rPr lang="en-US" sz="1200" dirty="0">
                <a:latin typeface="Times New Roman"/>
                <a:cs typeface="Times New Roman"/>
              </a:rPr>
              <a:t>  </a:t>
            </a:r>
            <a:r>
              <a:rPr sz="1200" spc="5" dirty="0">
                <a:latin typeface="Times New Roman"/>
                <a:cs typeface="Times New Roman"/>
              </a:rPr>
              <a:t> </a:t>
            </a:r>
            <a:r>
              <a:rPr sz="1200" spc="-15" dirty="0">
                <a:latin typeface="Times New Roman"/>
                <a:cs typeface="Times New Roman"/>
              </a:rPr>
              <a:t>be</a:t>
            </a:r>
            <a:r>
              <a:rPr lang="en-US" sz="1200" spc="-15" dirty="0">
                <a:latin typeface="Times New Roman"/>
                <a:cs typeface="Times New Roman"/>
              </a:rPr>
              <a:t>  </a:t>
            </a:r>
            <a:r>
              <a:rPr sz="1200" spc="5" dirty="0">
                <a:latin typeface="Times New Roman"/>
                <a:cs typeface="Times New Roman"/>
              </a:rPr>
              <a:t> </a:t>
            </a:r>
            <a:r>
              <a:rPr sz="1200" spc="-5" dirty="0">
                <a:latin typeface="Times New Roman"/>
                <a:cs typeface="Times New Roman"/>
              </a:rPr>
              <a:t>summarized.</a:t>
            </a:r>
            <a:endParaRPr sz="1200" dirty="0">
              <a:latin typeface="Times New Roman"/>
              <a:cs typeface="Times New Roman"/>
            </a:endParaRPr>
          </a:p>
        </p:txBody>
      </p:sp>
      <p:sp>
        <p:nvSpPr>
          <p:cNvPr id="9" name="object 9"/>
          <p:cNvSpPr txBox="1"/>
          <p:nvPr/>
        </p:nvSpPr>
        <p:spPr>
          <a:xfrm>
            <a:off x="902004" y="7144560"/>
            <a:ext cx="5868339" cy="541020"/>
          </a:xfrm>
          <a:prstGeom prst="rect">
            <a:avLst/>
          </a:prstGeom>
        </p:spPr>
        <p:txBody>
          <a:bodyPr vert="horz" wrap="square" lIns="0" tIns="12700" rIns="0" bIns="0" rtlCol="0">
            <a:spAutoFit/>
          </a:bodyPr>
          <a:lstStyle/>
          <a:p>
            <a:pPr marL="167640" indent="-155575">
              <a:lnSpc>
                <a:spcPct val="100000"/>
              </a:lnSpc>
              <a:spcBef>
                <a:spcPts val="100"/>
              </a:spcBef>
              <a:buAutoNum type="arabicPeriod" startAt="2"/>
              <a:tabLst>
                <a:tab pos="168275" algn="l"/>
              </a:tabLst>
            </a:pPr>
            <a:r>
              <a:rPr sz="1200" b="1" spc="-10" dirty="0">
                <a:latin typeface="Times New Roman"/>
                <a:cs typeface="Times New Roman"/>
              </a:rPr>
              <a:t>Process:</a:t>
            </a:r>
            <a:endParaRPr sz="1200" dirty="0">
              <a:latin typeface="Times New Roman"/>
              <a:cs typeface="Times New Roman"/>
            </a:endParaRPr>
          </a:p>
          <a:p>
            <a:pPr>
              <a:lnSpc>
                <a:spcPct val="100000"/>
              </a:lnSpc>
              <a:spcBef>
                <a:spcPts val="25"/>
              </a:spcBef>
              <a:buFont typeface="Times New Roman"/>
              <a:buAutoNum type="arabicPeriod" startAt="2"/>
            </a:pPr>
            <a:endParaRPr sz="1000" dirty="0">
              <a:latin typeface="Times New Roman"/>
              <a:cs typeface="Times New Roman"/>
            </a:endParaRPr>
          </a:p>
          <a:p>
            <a:pPr marL="469900" lvl="1" indent="-229235">
              <a:lnSpc>
                <a:spcPct val="100000"/>
              </a:lnSpc>
              <a:buFont typeface="Symbol"/>
              <a:buChar char=""/>
              <a:tabLst>
                <a:tab pos="469900" algn="l"/>
                <a:tab pos="470534" algn="l"/>
              </a:tabLst>
            </a:pPr>
            <a:r>
              <a:rPr sz="1200" spc="-10" dirty="0">
                <a:latin typeface="Times New Roman"/>
                <a:cs typeface="Times New Roman"/>
              </a:rPr>
              <a:t>Uses</a:t>
            </a:r>
            <a:r>
              <a:rPr lang="en-US" sz="1200" spc="-10" dirty="0">
                <a:latin typeface="Times New Roman"/>
                <a:cs typeface="Times New Roman"/>
              </a:rPr>
              <a:t>  </a:t>
            </a:r>
            <a:r>
              <a:rPr sz="1200" dirty="0">
                <a:latin typeface="Times New Roman"/>
                <a:cs typeface="Times New Roman"/>
              </a:rPr>
              <a:t> the</a:t>
            </a:r>
            <a:r>
              <a:rPr lang="en-US" sz="1200" dirty="0">
                <a:latin typeface="Times New Roman"/>
                <a:cs typeface="Times New Roman"/>
              </a:rPr>
              <a:t> </a:t>
            </a:r>
            <a:r>
              <a:rPr sz="1200" spc="5" dirty="0">
                <a:latin typeface="Times New Roman"/>
                <a:cs typeface="Times New Roman"/>
              </a:rPr>
              <a:t> </a:t>
            </a:r>
            <a:r>
              <a:rPr sz="1200" spc="-5" dirty="0">
                <a:latin typeface="Times New Roman"/>
                <a:cs typeface="Times New Roman"/>
              </a:rPr>
              <a:t>Summarizer</a:t>
            </a:r>
            <a:r>
              <a:rPr lang="en-US" sz="1200" spc="-5" dirty="0">
                <a:latin typeface="Times New Roman"/>
                <a:cs typeface="Times New Roman"/>
              </a:rPr>
              <a:t>  </a:t>
            </a:r>
            <a:r>
              <a:rPr sz="1200" spc="40" dirty="0">
                <a:latin typeface="Times New Roman"/>
                <a:cs typeface="Times New Roman"/>
              </a:rPr>
              <a:t> </a:t>
            </a:r>
            <a:r>
              <a:rPr sz="1200" spc="-5" dirty="0">
                <a:latin typeface="Times New Roman"/>
                <a:cs typeface="Times New Roman"/>
              </a:rPr>
              <a:t>library</a:t>
            </a:r>
            <a:r>
              <a:rPr sz="1200" spc="-40" dirty="0">
                <a:latin typeface="Times New Roman"/>
                <a:cs typeface="Times New Roman"/>
              </a:rPr>
              <a:t> </a:t>
            </a:r>
            <a:r>
              <a:rPr lang="en-US" sz="1200" spc="-40" dirty="0">
                <a:latin typeface="Times New Roman"/>
                <a:cs typeface="Times New Roman"/>
              </a:rPr>
              <a:t>  </a:t>
            </a:r>
            <a:r>
              <a:rPr sz="1200" spc="-5" dirty="0">
                <a:latin typeface="Times New Roman"/>
                <a:cs typeface="Times New Roman"/>
              </a:rPr>
              <a:t>(model)</a:t>
            </a:r>
            <a:r>
              <a:rPr sz="1200" spc="20" dirty="0">
                <a:latin typeface="Times New Roman"/>
                <a:cs typeface="Times New Roman"/>
              </a:rPr>
              <a:t> </a:t>
            </a:r>
            <a:r>
              <a:rPr lang="en-US" sz="1200" spc="20" dirty="0">
                <a:latin typeface="Times New Roman"/>
                <a:cs typeface="Times New Roman"/>
              </a:rPr>
              <a:t>  </a:t>
            </a:r>
            <a:r>
              <a:rPr sz="1200" dirty="0">
                <a:latin typeface="Times New Roman"/>
                <a:cs typeface="Times New Roman"/>
              </a:rPr>
              <a:t>to</a:t>
            </a:r>
            <a:r>
              <a:rPr lang="en-US" sz="1200" dirty="0">
                <a:latin typeface="Times New Roman"/>
                <a:cs typeface="Times New Roman"/>
              </a:rPr>
              <a:t> </a:t>
            </a:r>
            <a:r>
              <a:rPr sz="1200" spc="35" dirty="0">
                <a:latin typeface="Times New Roman"/>
                <a:cs typeface="Times New Roman"/>
              </a:rPr>
              <a:t> </a:t>
            </a:r>
            <a:r>
              <a:rPr sz="1200" spc="-5" dirty="0">
                <a:latin typeface="Times New Roman"/>
                <a:cs typeface="Times New Roman"/>
              </a:rPr>
              <a:t>generate</a:t>
            </a:r>
            <a:r>
              <a:rPr lang="en-US" sz="1200" spc="-5" dirty="0">
                <a:latin typeface="Times New Roman"/>
                <a:cs typeface="Times New Roman"/>
              </a:rPr>
              <a:t> </a:t>
            </a:r>
            <a:r>
              <a:rPr sz="1200" spc="5" dirty="0">
                <a:latin typeface="Times New Roman"/>
                <a:cs typeface="Times New Roman"/>
              </a:rPr>
              <a:t> </a:t>
            </a:r>
            <a:r>
              <a:rPr sz="1200" dirty="0">
                <a:latin typeface="Times New Roman"/>
                <a:cs typeface="Times New Roman"/>
              </a:rPr>
              <a:t>a</a:t>
            </a:r>
            <a:r>
              <a:rPr sz="1200" spc="-20" dirty="0">
                <a:latin typeface="Times New Roman"/>
                <a:cs typeface="Times New Roman"/>
              </a:rPr>
              <a:t> </a:t>
            </a:r>
            <a:r>
              <a:rPr lang="en-US" sz="1200" spc="-20" dirty="0">
                <a:latin typeface="Times New Roman"/>
                <a:cs typeface="Times New Roman"/>
              </a:rPr>
              <a:t>  </a:t>
            </a:r>
            <a:r>
              <a:rPr sz="1200" spc="-5" dirty="0">
                <a:latin typeface="Times New Roman"/>
                <a:cs typeface="Times New Roman"/>
              </a:rPr>
              <a:t>summary</a:t>
            </a:r>
            <a:r>
              <a:rPr lang="en-US" sz="1200" spc="-5" dirty="0">
                <a:latin typeface="Times New Roman"/>
                <a:cs typeface="Times New Roman"/>
              </a:rPr>
              <a:t>  </a:t>
            </a:r>
            <a:r>
              <a:rPr sz="1200" spc="-40" dirty="0">
                <a:latin typeface="Times New Roman"/>
                <a:cs typeface="Times New Roman"/>
              </a:rPr>
              <a:t> </a:t>
            </a:r>
            <a:r>
              <a:rPr sz="1200" spc="20" dirty="0">
                <a:latin typeface="Times New Roman"/>
                <a:cs typeface="Times New Roman"/>
              </a:rPr>
              <a:t>of</a:t>
            </a:r>
            <a:r>
              <a:rPr lang="en-US" sz="1200" spc="20" dirty="0">
                <a:latin typeface="Times New Roman"/>
                <a:cs typeface="Times New Roman"/>
              </a:rPr>
              <a:t>  </a:t>
            </a:r>
            <a:r>
              <a:rPr sz="1200" spc="-25" dirty="0">
                <a:latin typeface="Times New Roman"/>
                <a:cs typeface="Times New Roman"/>
              </a:rPr>
              <a:t> </a:t>
            </a:r>
            <a:r>
              <a:rPr sz="1200" dirty="0">
                <a:latin typeface="Times New Roman"/>
                <a:cs typeface="Times New Roman"/>
              </a:rPr>
              <a:t>the</a:t>
            </a:r>
            <a:r>
              <a:rPr lang="en-US" sz="1200" dirty="0">
                <a:latin typeface="Times New Roman"/>
                <a:cs typeface="Times New Roman"/>
              </a:rPr>
              <a:t> </a:t>
            </a:r>
            <a:r>
              <a:rPr sz="1200" spc="30" dirty="0">
                <a:latin typeface="Times New Roman"/>
                <a:cs typeface="Times New Roman"/>
              </a:rPr>
              <a:t> </a:t>
            </a:r>
            <a:r>
              <a:rPr sz="1200" spc="-10" dirty="0">
                <a:latin typeface="Times New Roman"/>
                <a:cs typeface="Times New Roman"/>
              </a:rPr>
              <a:t>input</a:t>
            </a:r>
            <a:r>
              <a:rPr sz="1200" spc="10" dirty="0">
                <a:latin typeface="Times New Roman"/>
                <a:cs typeface="Times New Roman"/>
              </a:rPr>
              <a:t> </a:t>
            </a:r>
            <a:r>
              <a:rPr sz="1200" spc="-5" dirty="0">
                <a:latin typeface="Times New Roman"/>
                <a:cs typeface="Times New Roman"/>
              </a:rPr>
              <a:t>text.</a:t>
            </a:r>
            <a:endParaRPr sz="1200" dirty="0">
              <a:latin typeface="Times New Roman"/>
              <a:cs typeface="Times New Roman"/>
            </a:endParaRPr>
          </a:p>
        </p:txBody>
      </p:sp>
      <p:sp>
        <p:nvSpPr>
          <p:cNvPr id="10" name="object 10"/>
          <p:cNvSpPr txBox="1"/>
          <p:nvPr/>
        </p:nvSpPr>
        <p:spPr>
          <a:xfrm>
            <a:off x="937773" y="8023815"/>
            <a:ext cx="5882640" cy="1118383"/>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3"/>
              <a:tabLst>
                <a:tab pos="168275" algn="l"/>
              </a:tabLst>
            </a:pPr>
            <a:r>
              <a:rPr sz="1200" b="1" spc="-10" dirty="0">
                <a:latin typeface="Times New Roman"/>
                <a:cs typeface="Times New Roman"/>
              </a:rPr>
              <a:t>Output:</a:t>
            </a:r>
            <a:endParaRPr sz="1200" dirty="0">
              <a:latin typeface="Times New Roman"/>
              <a:cs typeface="Times New Roman"/>
            </a:endParaRPr>
          </a:p>
          <a:p>
            <a:pPr marL="469900" lvl="1" indent="-229235" algn="just">
              <a:lnSpc>
                <a:spcPct val="150000"/>
              </a:lnSpc>
              <a:spcBef>
                <a:spcPts val="1155"/>
              </a:spcBef>
              <a:buFont typeface="Symbol"/>
              <a:buChar char=""/>
              <a:tabLst>
                <a:tab pos="469900" algn="l"/>
                <a:tab pos="470534" algn="l"/>
              </a:tabLst>
            </a:pPr>
            <a:r>
              <a:rPr sz="1200" spc="-5" dirty="0">
                <a:latin typeface="Times New Roman"/>
                <a:cs typeface="Times New Roman"/>
              </a:rPr>
              <a:t>Returns</a:t>
            </a:r>
            <a:r>
              <a:rPr sz="1200" dirty="0">
                <a:latin typeface="Times New Roman"/>
                <a:cs typeface="Times New Roman"/>
              </a:rPr>
              <a:t> the</a:t>
            </a:r>
            <a:r>
              <a:rPr sz="1200" spc="10" dirty="0">
                <a:latin typeface="Times New Roman"/>
                <a:cs typeface="Times New Roman"/>
              </a:rPr>
              <a:t> </a:t>
            </a:r>
            <a:r>
              <a:rPr sz="1200" spc="-5" dirty="0">
                <a:latin typeface="Times New Roman"/>
                <a:cs typeface="Times New Roman"/>
              </a:rPr>
              <a:t>generated</a:t>
            </a:r>
            <a:r>
              <a:rPr sz="1200" spc="15" dirty="0">
                <a:latin typeface="Times New Roman"/>
                <a:cs typeface="Times New Roman"/>
              </a:rPr>
              <a:t> </a:t>
            </a:r>
            <a:r>
              <a:rPr sz="1200" spc="-5" dirty="0">
                <a:latin typeface="Times New Roman"/>
                <a:cs typeface="Times New Roman"/>
              </a:rPr>
              <a:t>summary</a:t>
            </a:r>
            <a:r>
              <a:rPr sz="1200" spc="-15" dirty="0">
                <a:latin typeface="Times New Roman"/>
                <a:cs typeface="Times New Roman"/>
              </a:rPr>
              <a:t> if</a:t>
            </a:r>
            <a:r>
              <a:rPr sz="1200" dirty="0">
                <a:latin typeface="Times New Roman"/>
                <a:cs typeface="Times New Roman"/>
              </a:rPr>
              <a:t> the</a:t>
            </a:r>
            <a:r>
              <a:rPr sz="1200" spc="35" dirty="0">
                <a:latin typeface="Times New Roman"/>
                <a:cs typeface="Times New Roman"/>
              </a:rPr>
              <a:t> </a:t>
            </a:r>
            <a:r>
              <a:rPr sz="1200" spc="-5" dirty="0">
                <a:latin typeface="Times New Roman"/>
                <a:cs typeface="Times New Roman"/>
              </a:rPr>
              <a:t>process</a:t>
            </a:r>
            <a:r>
              <a:rPr sz="1200" spc="25" dirty="0">
                <a:latin typeface="Times New Roman"/>
                <a:cs typeface="Times New Roman"/>
              </a:rPr>
              <a:t> </a:t>
            </a:r>
            <a:r>
              <a:rPr sz="1200" spc="-30" dirty="0">
                <a:latin typeface="Times New Roman"/>
                <a:cs typeface="Times New Roman"/>
              </a:rPr>
              <a:t>is</a:t>
            </a:r>
            <a:r>
              <a:rPr sz="1200" dirty="0">
                <a:latin typeface="Times New Roman"/>
                <a:cs typeface="Times New Roman"/>
              </a:rPr>
              <a:t> </a:t>
            </a:r>
            <a:r>
              <a:rPr sz="1200" spc="-5" dirty="0">
                <a:latin typeface="Times New Roman"/>
                <a:cs typeface="Times New Roman"/>
              </a:rPr>
              <a:t>successful.</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dirty="0">
                <a:latin typeface="Times New Roman"/>
                <a:cs typeface="Times New Roman"/>
              </a:rPr>
              <a:t>If</a:t>
            </a:r>
            <a:r>
              <a:rPr sz="1200" spc="-30" dirty="0">
                <a:latin typeface="Times New Roman"/>
                <a:cs typeface="Times New Roman"/>
              </a:rPr>
              <a:t> </a:t>
            </a:r>
            <a:r>
              <a:rPr sz="1200" dirty="0">
                <a:latin typeface="Times New Roman"/>
                <a:cs typeface="Times New Roman"/>
              </a:rPr>
              <a:t>there</a:t>
            </a:r>
            <a:r>
              <a:rPr sz="1200" spc="5" dirty="0">
                <a:latin typeface="Times New Roman"/>
                <a:cs typeface="Times New Roman"/>
              </a:rPr>
              <a:t> </a:t>
            </a:r>
            <a:r>
              <a:rPr sz="1200" dirty="0">
                <a:latin typeface="Times New Roman"/>
                <a:cs typeface="Times New Roman"/>
              </a:rPr>
              <a:t>are</a:t>
            </a:r>
            <a:r>
              <a:rPr sz="1200" spc="5" dirty="0">
                <a:latin typeface="Times New Roman"/>
                <a:cs typeface="Times New Roman"/>
              </a:rPr>
              <a:t> </a:t>
            </a:r>
            <a:r>
              <a:rPr sz="1200" dirty="0">
                <a:latin typeface="Times New Roman"/>
                <a:cs typeface="Times New Roman"/>
              </a:rPr>
              <a:t>errors </a:t>
            </a:r>
            <a:r>
              <a:rPr sz="1200" spc="-15"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summarization,</a:t>
            </a:r>
            <a:r>
              <a:rPr sz="1200" spc="20" dirty="0">
                <a:latin typeface="Times New Roman"/>
                <a:cs typeface="Times New Roman"/>
              </a:rPr>
              <a:t> </a:t>
            </a:r>
            <a:r>
              <a:rPr sz="1200" spc="-25" dirty="0">
                <a:latin typeface="Times New Roman"/>
                <a:cs typeface="Times New Roman"/>
              </a:rPr>
              <a:t>it</a:t>
            </a:r>
            <a:r>
              <a:rPr sz="1200" spc="35" dirty="0">
                <a:latin typeface="Times New Roman"/>
                <a:cs typeface="Times New Roman"/>
              </a:rPr>
              <a:t> </a:t>
            </a:r>
            <a:r>
              <a:rPr sz="1200" dirty="0">
                <a:latin typeface="Times New Roman"/>
                <a:cs typeface="Times New Roman"/>
              </a:rPr>
              <a:t>prints </a:t>
            </a:r>
            <a:r>
              <a:rPr sz="1200" spc="-5" dirty="0">
                <a:latin typeface="Times New Roman"/>
                <a:cs typeface="Times New Roman"/>
              </a:rPr>
              <a:t>an</a:t>
            </a:r>
            <a:r>
              <a:rPr sz="1200" spc="-15" dirty="0">
                <a:latin typeface="Times New Roman"/>
                <a:cs typeface="Times New Roman"/>
              </a:rPr>
              <a:t> </a:t>
            </a:r>
            <a:r>
              <a:rPr sz="1200" dirty="0">
                <a:latin typeface="Times New Roman"/>
                <a:cs typeface="Times New Roman"/>
              </a:rPr>
              <a:t>error </a:t>
            </a:r>
            <a:r>
              <a:rPr sz="1200" spc="-10" dirty="0">
                <a:latin typeface="Times New Roman"/>
                <a:cs typeface="Times New Roman"/>
              </a:rPr>
              <a:t>message</a:t>
            </a:r>
            <a:r>
              <a:rPr sz="1200" spc="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dirty="0">
                <a:latin typeface="Times New Roman"/>
                <a:cs typeface="Times New Roman"/>
              </a:rPr>
              <a:t>returns </a:t>
            </a:r>
            <a:r>
              <a:rPr sz="1200" spc="-5" dirty="0">
                <a:latin typeface="Times New Roman"/>
                <a:cs typeface="Times New Roman"/>
              </a:rPr>
              <a:t>None.</a:t>
            </a:r>
            <a:endParaRPr sz="1200" dirty="0">
              <a:latin typeface="Times New Roman"/>
              <a:cs typeface="Times New Roman"/>
            </a:endParaRPr>
          </a:p>
        </p:txBody>
      </p:sp>
      <p:sp>
        <p:nvSpPr>
          <p:cNvPr id="12" name="object 6">
            <a:extLst>
              <a:ext uri="{FF2B5EF4-FFF2-40B4-BE49-F238E27FC236}">
                <a16:creationId xmlns:a16="http://schemas.microsoft.com/office/drawing/2014/main" id="{CA3B0A63-E9BC-30B4-BFA2-6D8394A0F0F5}"/>
              </a:ext>
            </a:extLst>
          </p:cNvPr>
          <p:cNvSpPr txBox="1"/>
          <p:nvPr/>
        </p:nvSpPr>
        <p:spPr>
          <a:xfrm>
            <a:off x="937773" y="665600"/>
            <a:ext cx="834694" cy="197490"/>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2.</a:t>
            </a:r>
            <a:r>
              <a:rPr sz="1200" b="1" spc="-45" dirty="0">
                <a:latin typeface="Times New Roman"/>
                <a:cs typeface="Times New Roman"/>
              </a:rPr>
              <a:t> </a:t>
            </a:r>
            <a:r>
              <a:rPr sz="1200" b="1" spc="-10" dirty="0">
                <a:latin typeface="Times New Roman"/>
                <a:cs typeface="Times New Roman"/>
              </a:rPr>
              <a:t>Process:</a:t>
            </a:r>
            <a:endParaRPr sz="12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212469"/>
            <a:ext cx="5924246" cy="819150"/>
          </a:xfrm>
          <a:prstGeom prst="rect">
            <a:avLst/>
          </a:prstGeom>
        </p:spPr>
        <p:txBody>
          <a:bodyPr vert="horz" wrap="square" lIns="0" tIns="13970" rIns="0" bIns="0" rtlCol="0">
            <a:spAutoFit/>
          </a:bodyPr>
          <a:lstStyle/>
          <a:p>
            <a:pPr marL="12700" marR="5080" algn="just">
              <a:lnSpc>
                <a:spcPct val="150000"/>
              </a:lnSpc>
              <a:spcBef>
                <a:spcPts val="110"/>
              </a:spcBef>
            </a:pPr>
            <a:r>
              <a:rPr sz="1200" spc="-10" dirty="0">
                <a:latin typeface="Times New Roman"/>
                <a:cs typeface="Times New Roman"/>
              </a:rPr>
              <a:t>These</a:t>
            </a:r>
            <a:r>
              <a:rPr sz="1200" spc="-5" dirty="0">
                <a:latin typeface="Times New Roman"/>
                <a:cs typeface="Times New Roman"/>
              </a:rPr>
              <a:t> functions contribute </a:t>
            </a:r>
            <a:r>
              <a:rPr sz="1200" dirty="0">
                <a:latin typeface="Times New Roman"/>
                <a:cs typeface="Times New Roman"/>
              </a:rPr>
              <a:t>to the core </a:t>
            </a:r>
            <a:r>
              <a:rPr sz="1200" spc="-5" dirty="0">
                <a:latin typeface="Times New Roman"/>
                <a:cs typeface="Times New Roman"/>
              </a:rPr>
              <a:t>functionality </a:t>
            </a:r>
            <a:r>
              <a:rPr sz="1200" spc="20" dirty="0">
                <a:latin typeface="Times New Roman"/>
                <a:cs typeface="Times New Roman"/>
              </a:rPr>
              <a:t>of </a:t>
            </a:r>
            <a:r>
              <a:rPr sz="1200" spc="-5" dirty="0">
                <a:latin typeface="Times New Roman"/>
                <a:cs typeface="Times New Roman"/>
              </a:rPr>
              <a:t>summarizing</a:t>
            </a:r>
            <a:r>
              <a:rPr sz="1200" dirty="0">
                <a:latin typeface="Times New Roman"/>
                <a:cs typeface="Times New Roman"/>
              </a:rPr>
              <a:t> spoken words </a:t>
            </a:r>
            <a:r>
              <a:rPr sz="1200" spc="-15" dirty="0">
                <a:latin typeface="Times New Roman"/>
                <a:cs typeface="Times New Roman"/>
              </a:rPr>
              <a:t>into</a:t>
            </a:r>
            <a:r>
              <a:rPr sz="1200" spc="-10" dirty="0">
                <a:latin typeface="Times New Roman"/>
                <a:cs typeface="Times New Roman"/>
              </a:rPr>
              <a:t> concise</a:t>
            </a:r>
            <a:r>
              <a:rPr sz="1200" spc="-5" dirty="0">
                <a:latin typeface="Times New Roman"/>
                <a:cs typeface="Times New Roman"/>
              </a:rPr>
              <a:t> text </a:t>
            </a:r>
            <a:r>
              <a:rPr sz="1200" dirty="0">
                <a:latin typeface="Times New Roman"/>
                <a:cs typeface="Times New Roman"/>
              </a:rPr>
              <a:t> </a:t>
            </a:r>
            <a:r>
              <a:rPr sz="1200" spc="-5" dirty="0">
                <a:latin typeface="Times New Roman"/>
                <a:cs typeface="Times New Roman"/>
              </a:rPr>
              <a:t>summaries. </a:t>
            </a:r>
            <a:r>
              <a:rPr sz="1200" spc="-10" dirty="0">
                <a:latin typeface="Times New Roman"/>
                <a:cs typeface="Times New Roman"/>
              </a:rPr>
              <a:t>The </a:t>
            </a:r>
            <a:r>
              <a:rPr sz="1200" spc="-20" dirty="0">
                <a:latin typeface="Times New Roman"/>
                <a:cs typeface="Times New Roman"/>
              </a:rPr>
              <a:t>first </a:t>
            </a:r>
            <a:r>
              <a:rPr sz="1200" spc="-5" dirty="0">
                <a:latin typeface="Times New Roman"/>
                <a:cs typeface="Times New Roman"/>
              </a:rPr>
              <a:t>function </a:t>
            </a:r>
            <a:r>
              <a:rPr sz="1200" spc="-10" dirty="0">
                <a:latin typeface="Times New Roman"/>
                <a:cs typeface="Times New Roman"/>
              </a:rPr>
              <a:t>focuses </a:t>
            </a:r>
            <a:r>
              <a:rPr sz="1200" spc="10" dirty="0">
                <a:latin typeface="Times New Roman"/>
                <a:cs typeface="Times New Roman"/>
              </a:rPr>
              <a:t>on </a:t>
            </a:r>
            <a:r>
              <a:rPr sz="1200" spc="-5" dirty="0">
                <a:latin typeface="Times New Roman"/>
                <a:cs typeface="Times New Roman"/>
              </a:rPr>
              <a:t>transcription, </a:t>
            </a:r>
            <a:r>
              <a:rPr sz="1200" spc="-10" dirty="0">
                <a:latin typeface="Times New Roman"/>
                <a:cs typeface="Times New Roman"/>
              </a:rPr>
              <a:t>while </a:t>
            </a:r>
            <a:r>
              <a:rPr sz="1200" dirty="0">
                <a:latin typeface="Times New Roman"/>
                <a:cs typeface="Times New Roman"/>
              </a:rPr>
              <a:t>the </a:t>
            </a:r>
            <a:r>
              <a:rPr sz="1200" spc="-5" dirty="0">
                <a:latin typeface="Times New Roman"/>
                <a:cs typeface="Times New Roman"/>
              </a:rPr>
              <a:t>second one </a:t>
            </a:r>
            <a:r>
              <a:rPr sz="1200" spc="-10" dirty="0">
                <a:latin typeface="Times New Roman"/>
                <a:cs typeface="Times New Roman"/>
              </a:rPr>
              <a:t>handles </a:t>
            </a:r>
            <a:r>
              <a:rPr sz="1200" dirty="0">
                <a:latin typeface="Times New Roman"/>
                <a:cs typeface="Times New Roman"/>
              </a:rPr>
              <a:t>the </a:t>
            </a:r>
            <a:r>
              <a:rPr sz="1200" spc="-5" dirty="0">
                <a:latin typeface="Times New Roman"/>
                <a:cs typeface="Times New Roman"/>
              </a:rPr>
              <a:t>summarization </a:t>
            </a:r>
            <a:r>
              <a:rPr sz="1200" dirty="0">
                <a:latin typeface="Times New Roman"/>
                <a:cs typeface="Times New Roman"/>
              </a:rPr>
              <a:t> </a:t>
            </a:r>
            <a:r>
              <a:rPr sz="1200" spc="-5" dirty="0">
                <a:latin typeface="Times New Roman"/>
                <a:cs typeface="Times New Roman"/>
              </a:rPr>
              <a:t>process</a:t>
            </a:r>
            <a:r>
              <a:rPr sz="1100" spc="-5" dirty="0">
                <a:latin typeface="Times New Roman"/>
                <a:cs typeface="Times New Roman"/>
              </a:rPr>
              <a:t>.</a:t>
            </a:r>
            <a:endParaRPr sz="1100" dirty="0">
              <a:latin typeface="Times New Roman"/>
              <a:cs typeface="Times New Roman"/>
            </a:endParaRPr>
          </a:p>
        </p:txBody>
      </p:sp>
      <p:sp>
        <p:nvSpPr>
          <p:cNvPr id="3" name="object 3"/>
          <p:cNvSpPr txBox="1"/>
          <p:nvPr/>
        </p:nvSpPr>
        <p:spPr>
          <a:xfrm>
            <a:off x="902004" y="3228213"/>
            <a:ext cx="3714446" cy="197490"/>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This</a:t>
            </a:r>
            <a:r>
              <a:rPr sz="1200" spc="15" dirty="0">
                <a:latin typeface="Times New Roman"/>
                <a:cs typeface="Times New Roman"/>
              </a:rPr>
              <a:t> </a:t>
            </a:r>
            <a:r>
              <a:rPr sz="1200" spc="-5" dirty="0">
                <a:latin typeface="Times New Roman"/>
                <a:cs typeface="Times New Roman"/>
              </a:rPr>
              <a:t>function</a:t>
            </a:r>
            <a:r>
              <a:rPr sz="1200" spc="-20" dirty="0">
                <a:latin typeface="Times New Roman"/>
                <a:cs typeface="Times New Roman"/>
              </a:rPr>
              <a:t> </a:t>
            </a:r>
            <a:r>
              <a:rPr sz="1200" spc="-5" dirty="0">
                <a:latin typeface="Times New Roman"/>
                <a:cs typeface="Times New Roman"/>
              </a:rPr>
              <a:t>saves </a:t>
            </a:r>
            <a:r>
              <a:rPr sz="1200" dirty="0">
                <a:latin typeface="Times New Roman"/>
                <a:cs typeface="Times New Roman"/>
              </a:rPr>
              <a:t>the </a:t>
            </a:r>
            <a:r>
              <a:rPr sz="1200" spc="-5" dirty="0">
                <a:latin typeface="Times New Roman"/>
                <a:cs typeface="Times New Roman"/>
              </a:rPr>
              <a:t>transcribed</a:t>
            </a:r>
            <a:r>
              <a:rPr sz="1200" spc="5" dirty="0">
                <a:latin typeface="Times New Roman"/>
                <a:cs typeface="Times New Roman"/>
              </a:rPr>
              <a:t> </a:t>
            </a:r>
            <a:r>
              <a:rPr sz="1200" spc="-5" dirty="0">
                <a:latin typeface="Times New Roman"/>
                <a:cs typeface="Times New Roman"/>
              </a:rPr>
              <a:t>text</a:t>
            </a:r>
            <a:r>
              <a:rPr sz="1200" spc="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spc="-5" dirty="0">
                <a:latin typeface="Times New Roman"/>
                <a:cs typeface="Times New Roman"/>
              </a:rPr>
              <a:t>text</a:t>
            </a:r>
            <a:r>
              <a:rPr sz="1200" spc="5" dirty="0">
                <a:latin typeface="Times New Roman"/>
                <a:cs typeface="Times New Roman"/>
              </a:rPr>
              <a:t> </a:t>
            </a:r>
            <a:r>
              <a:rPr sz="1200" spc="-5" dirty="0">
                <a:latin typeface="Times New Roman"/>
                <a:cs typeface="Times New Roman"/>
              </a:rPr>
              <a:t>file.</a:t>
            </a:r>
            <a:endParaRPr sz="1200" dirty="0">
              <a:latin typeface="Times New Roman"/>
              <a:cs typeface="Times New Roman"/>
            </a:endParaRPr>
          </a:p>
        </p:txBody>
      </p:sp>
      <p:sp>
        <p:nvSpPr>
          <p:cNvPr id="4" name="object 4"/>
          <p:cNvSpPr txBox="1"/>
          <p:nvPr/>
        </p:nvSpPr>
        <p:spPr>
          <a:xfrm>
            <a:off x="902004" y="3874769"/>
            <a:ext cx="3456940" cy="764440"/>
          </a:xfrm>
          <a:prstGeom prst="rect">
            <a:avLst/>
          </a:prstGeom>
        </p:spPr>
        <p:txBody>
          <a:bodyPr vert="horz" wrap="square" lIns="0" tIns="12700" rIns="0" bIns="0" rtlCol="0">
            <a:spAutoFit/>
          </a:bodyPr>
          <a:lstStyle/>
          <a:p>
            <a:pPr marL="167640" indent="-155575">
              <a:lnSpc>
                <a:spcPct val="150000"/>
              </a:lnSpc>
              <a:spcBef>
                <a:spcPts val="100"/>
              </a:spcBef>
              <a:buAutoNum type="arabicPeriod"/>
              <a:tabLst>
                <a:tab pos="168275" algn="l"/>
              </a:tabLst>
            </a:pPr>
            <a:r>
              <a:rPr sz="1200" b="1" spc="-10" dirty="0">
                <a:latin typeface="Times New Roman"/>
                <a:cs typeface="Times New Roman"/>
              </a:rPr>
              <a:t>Input:</a:t>
            </a:r>
            <a:endParaRPr sz="1200" dirty="0">
              <a:latin typeface="Times New Roman"/>
              <a:cs typeface="Times New Roman"/>
            </a:endParaRPr>
          </a:p>
          <a:p>
            <a:pPr>
              <a:lnSpc>
                <a:spcPct val="150000"/>
              </a:lnSpc>
              <a:spcBef>
                <a:spcPts val="25"/>
              </a:spcBef>
              <a:buFont typeface="Times New Roman"/>
              <a:buAutoNum type="arabicPeriod"/>
            </a:pPr>
            <a:endParaRPr sz="1000" dirty="0">
              <a:latin typeface="Times New Roman"/>
              <a:cs typeface="Times New Roman"/>
            </a:endParaRPr>
          </a:p>
          <a:p>
            <a:pPr marL="469900" lvl="1" indent="-229235">
              <a:lnSpc>
                <a:spcPct val="150000"/>
              </a:lnSpc>
              <a:buFont typeface="Symbol"/>
              <a:buChar char=""/>
              <a:tabLst>
                <a:tab pos="469900" algn="l"/>
                <a:tab pos="470534" algn="l"/>
              </a:tabLst>
            </a:pPr>
            <a:r>
              <a:rPr sz="1200" spc="-5" dirty="0">
                <a:latin typeface="Times New Roman"/>
                <a:cs typeface="Times New Roman"/>
              </a:rPr>
              <a:t>transcribed_text:</a:t>
            </a:r>
            <a:r>
              <a:rPr sz="1200" spc="10" dirty="0">
                <a:latin typeface="Times New Roman"/>
                <a:cs typeface="Times New Roman"/>
              </a:rPr>
              <a:t> </a:t>
            </a:r>
            <a:r>
              <a:rPr sz="1200" spc="-10" dirty="0">
                <a:latin typeface="Times New Roman"/>
                <a:cs typeface="Times New Roman"/>
              </a:rPr>
              <a:t>The</a:t>
            </a:r>
            <a:r>
              <a:rPr sz="1200" spc="10" dirty="0">
                <a:latin typeface="Times New Roman"/>
                <a:cs typeface="Times New Roman"/>
              </a:rPr>
              <a:t> </a:t>
            </a:r>
            <a:r>
              <a:rPr sz="1200" spc="-5" dirty="0">
                <a:latin typeface="Times New Roman"/>
                <a:cs typeface="Times New Roman"/>
              </a:rPr>
              <a:t>text</a:t>
            </a:r>
            <a:r>
              <a:rPr sz="1200" spc="-10" dirty="0">
                <a:latin typeface="Times New Roman"/>
                <a:cs typeface="Times New Roman"/>
              </a:rPr>
              <a:t> </a:t>
            </a:r>
            <a:r>
              <a:rPr sz="1200" spc="-5" dirty="0">
                <a:latin typeface="Times New Roman"/>
                <a:cs typeface="Times New Roman"/>
              </a:rPr>
              <a:t>that</a:t>
            </a:r>
            <a:r>
              <a:rPr sz="1200" spc="40" dirty="0">
                <a:latin typeface="Times New Roman"/>
                <a:cs typeface="Times New Roman"/>
              </a:rPr>
              <a:t> </a:t>
            </a:r>
            <a:r>
              <a:rPr sz="1200" spc="-10" dirty="0">
                <a:latin typeface="Times New Roman"/>
                <a:cs typeface="Times New Roman"/>
              </a:rPr>
              <a:t>needs</a:t>
            </a:r>
            <a:r>
              <a:rPr sz="1200" dirty="0">
                <a:latin typeface="Times New Roman"/>
                <a:cs typeface="Times New Roman"/>
              </a:rPr>
              <a:t> to</a:t>
            </a:r>
            <a:r>
              <a:rPr sz="1200" spc="15" dirty="0">
                <a:latin typeface="Times New Roman"/>
                <a:cs typeface="Times New Roman"/>
              </a:rPr>
              <a:t> </a:t>
            </a:r>
            <a:r>
              <a:rPr sz="1200" spc="-15" dirty="0">
                <a:latin typeface="Times New Roman"/>
                <a:cs typeface="Times New Roman"/>
              </a:rPr>
              <a:t>be</a:t>
            </a:r>
            <a:r>
              <a:rPr sz="1200" spc="5" dirty="0">
                <a:latin typeface="Times New Roman"/>
                <a:cs typeface="Times New Roman"/>
              </a:rPr>
              <a:t> </a:t>
            </a:r>
            <a:r>
              <a:rPr sz="1200" spc="-5" dirty="0">
                <a:latin typeface="Times New Roman"/>
                <a:cs typeface="Times New Roman"/>
              </a:rPr>
              <a:t>saved.</a:t>
            </a:r>
            <a:endParaRPr sz="1200" dirty="0">
              <a:latin typeface="Times New Roman"/>
              <a:cs typeface="Times New Roman"/>
            </a:endParaRPr>
          </a:p>
        </p:txBody>
      </p:sp>
      <p:sp>
        <p:nvSpPr>
          <p:cNvPr id="5" name="object 5"/>
          <p:cNvSpPr txBox="1"/>
          <p:nvPr/>
        </p:nvSpPr>
        <p:spPr>
          <a:xfrm>
            <a:off x="902005" y="4850383"/>
            <a:ext cx="5924246" cy="1826269"/>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2"/>
              <a:tabLst>
                <a:tab pos="168275" algn="l"/>
              </a:tabLst>
            </a:pPr>
            <a:r>
              <a:rPr sz="1200" b="1" spc="-10" dirty="0">
                <a:latin typeface="Times New Roman"/>
                <a:cs typeface="Times New Roman"/>
              </a:rPr>
              <a:t>Process:</a:t>
            </a:r>
            <a:endParaRPr sz="1200" dirty="0">
              <a:latin typeface="Times New Roman"/>
              <a:cs typeface="Times New Roman"/>
            </a:endParaRPr>
          </a:p>
          <a:p>
            <a:pPr marL="469900" marR="5080" lvl="1" indent="-229235" algn="just">
              <a:lnSpc>
                <a:spcPct val="150000"/>
              </a:lnSpc>
              <a:spcBef>
                <a:spcPts val="525"/>
              </a:spcBef>
              <a:buFont typeface="Symbol"/>
              <a:buChar char=""/>
              <a:tabLst>
                <a:tab pos="469900" algn="l"/>
                <a:tab pos="470534" algn="l"/>
              </a:tabLst>
            </a:pPr>
            <a:r>
              <a:rPr sz="1200" spc="-5" dirty="0">
                <a:latin typeface="Times New Roman"/>
                <a:cs typeface="Times New Roman"/>
              </a:rPr>
              <a:t>Constructs</a:t>
            </a:r>
            <a:r>
              <a:rPr sz="1200" dirty="0">
                <a:latin typeface="Times New Roman"/>
                <a:cs typeface="Times New Roman"/>
              </a:rPr>
              <a:t> the</a:t>
            </a:r>
            <a:r>
              <a:rPr sz="1200" spc="35" dirty="0">
                <a:latin typeface="Times New Roman"/>
                <a:cs typeface="Times New Roman"/>
              </a:rPr>
              <a:t> </a:t>
            </a:r>
            <a:r>
              <a:rPr sz="1200" spc="-5" dirty="0">
                <a:latin typeface="Times New Roman"/>
                <a:cs typeface="Times New Roman"/>
              </a:rPr>
              <a:t>full </a:t>
            </a:r>
            <a:r>
              <a:rPr sz="1200" spc="5" dirty="0">
                <a:latin typeface="Times New Roman"/>
                <a:cs typeface="Times New Roman"/>
              </a:rPr>
              <a:t>path</a:t>
            </a:r>
            <a:r>
              <a:rPr sz="1200" spc="15"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spc="-5" dirty="0">
                <a:latin typeface="Times New Roman"/>
                <a:cs typeface="Times New Roman"/>
              </a:rPr>
              <a:t>text</a:t>
            </a:r>
            <a:r>
              <a:rPr sz="1200" spc="40" dirty="0">
                <a:latin typeface="Times New Roman"/>
                <a:cs typeface="Times New Roman"/>
              </a:rPr>
              <a:t> </a:t>
            </a:r>
            <a:r>
              <a:rPr sz="1200" spc="-20" dirty="0">
                <a:latin typeface="Times New Roman"/>
                <a:cs typeface="Times New Roman"/>
              </a:rPr>
              <a:t>file</a:t>
            </a:r>
            <a:r>
              <a:rPr sz="1200" spc="35" dirty="0">
                <a:latin typeface="Times New Roman"/>
                <a:cs typeface="Times New Roman"/>
              </a:rPr>
              <a:t> </a:t>
            </a:r>
            <a:r>
              <a:rPr sz="1200" spc="-5" dirty="0">
                <a:latin typeface="Times New Roman"/>
                <a:cs typeface="Times New Roman"/>
              </a:rPr>
              <a:t>using</a:t>
            </a:r>
            <a:r>
              <a:rPr sz="1200" spc="3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app.config</a:t>
            </a:r>
            <a:r>
              <a:rPr sz="1200" spc="35" dirty="0">
                <a:latin typeface="Times New Roman"/>
                <a:cs typeface="Times New Roman"/>
              </a:rPr>
              <a:t> </a:t>
            </a:r>
            <a:r>
              <a:rPr sz="1200" spc="-5" dirty="0">
                <a:latin typeface="Times New Roman"/>
                <a:cs typeface="Times New Roman"/>
              </a:rPr>
              <a:t>['UPLOAD_FOLDER']</a:t>
            </a:r>
            <a:r>
              <a:rPr sz="1200" spc="50" dirty="0">
                <a:latin typeface="Times New Roman"/>
                <a:cs typeface="Times New Roman"/>
              </a:rPr>
              <a:t> </a:t>
            </a:r>
            <a:r>
              <a:rPr sz="1200" spc="-5" dirty="0">
                <a:latin typeface="Times New Roman"/>
                <a:cs typeface="Times New Roman"/>
              </a:rPr>
              <a:t>(upload</a:t>
            </a:r>
            <a:r>
              <a:rPr sz="1200" spc="35" dirty="0">
                <a:latin typeface="Times New Roman"/>
                <a:cs typeface="Times New Roman"/>
              </a:rPr>
              <a:t> </a:t>
            </a:r>
            <a:r>
              <a:rPr sz="1200" spc="-10" dirty="0">
                <a:latin typeface="Times New Roman"/>
                <a:cs typeface="Times New Roman"/>
              </a:rPr>
              <a:t>folder </a:t>
            </a:r>
            <a:r>
              <a:rPr sz="1200" spc="-285" dirty="0">
                <a:latin typeface="Times New Roman"/>
                <a:cs typeface="Times New Roman"/>
              </a:rPr>
              <a:t> </a:t>
            </a:r>
            <a:r>
              <a:rPr sz="1200" spc="-5" dirty="0">
                <a:latin typeface="Times New Roman"/>
                <a:cs typeface="Times New Roman"/>
              </a:rPr>
              <a:t>defined</a:t>
            </a:r>
            <a:r>
              <a:rPr sz="1200" spc="25" dirty="0">
                <a:latin typeface="Times New Roman"/>
                <a:cs typeface="Times New Roman"/>
              </a:rPr>
              <a:t> </a:t>
            </a:r>
            <a:r>
              <a:rPr sz="1200" spc="-15" dirty="0">
                <a:latin typeface="Times New Roman"/>
                <a:cs typeface="Times New Roman"/>
              </a:rPr>
              <a:t>in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Flask</a:t>
            </a:r>
            <a:r>
              <a:rPr sz="1200" spc="10" dirty="0">
                <a:latin typeface="Times New Roman"/>
                <a:cs typeface="Times New Roman"/>
              </a:rPr>
              <a:t> </a:t>
            </a:r>
            <a:r>
              <a:rPr sz="1200" dirty="0">
                <a:latin typeface="Times New Roman"/>
                <a:cs typeface="Times New Roman"/>
              </a:rPr>
              <a:t>app).</a:t>
            </a:r>
          </a:p>
          <a:p>
            <a:pPr lvl="1" algn="just">
              <a:lnSpc>
                <a:spcPct val="150000"/>
              </a:lnSpc>
              <a:spcBef>
                <a:spcPts val="55"/>
              </a:spcBef>
              <a:buFont typeface="Symbol"/>
              <a:buChar char=""/>
            </a:pPr>
            <a:endParaRPr sz="1000" dirty="0">
              <a:latin typeface="Times New Roman"/>
              <a:cs typeface="Times New Roman"/>
            </a:endParaRPr>
          </a:p>
          <a:p>
            <a:pPr marL="469900" lvl="1" indent="-229235" algn="just">
              <a:lnSpc>
                <a:spcPct val="150000"/>
              </a:lnSpc>
              <a:buFont typeface="Symbol"/>
              <a:buChar char=""/>
              <a:tabLst>
                <a:tab pos="469900" algn="l"/>
                <a:tab pos="470534" algn="l"/>
              </a:tabLst>
            </a:pPr>
            <a:r>
              <a:rPr sz="1200" spc="-5" dirty="0">
                <a:latin typeface="Times New Roman"/>
                <a:cs typeface="Times New Roman"/>
              </a:rPr>
              <a:t>Opens </a:t>
            </a:r>
            <a:r>
              <a:rPr sz="1200" dirty="0">
                <a:latin typeface="Times New Roman"/>
                <a:cs typeface="Times New Roman"/>
              </a:rPr>
              <a:t>the </a:t>
            </a:r>
            <a:r>
              <a:rPr sz="1200" spc="-5" dirty="0">
                <a:latin typeface="Times New Roman"/>
                <a:cs typeface="Times New Roman"/>
              </a:rPr>
              <a:t>text</a:t>
            </a:r>
            <a:r>
              <a:rPr sz="1200" spc="5" dirty="0">
                <a:latin typeface="Times New Roman"/>
                <a:cs typeface="Times New Roman"/>
              </a:rPr>
              <a:t> </a:t>
            </a:r>
            <a:r>
              <a:rPr sz="1200" spc="-10" dirty="0">
                <a:latin typeface="Times New Roman"/>
                <a:cs typeface="Times New Roman"/>
              </a:rPr>
              <a:t>file</a:t>
            </a:r>
            <a:r>
              <a:rPr sz="1200" spc="25" dirty="0">
                <a:latin typeface="Times New Roman"/>
                <a:cs typeface="Times New Roman"/>
              </a:rPr>
              <a:t> </a:t>
            </a:r>
            <a:r>
              <a:rPr sz="1200" spc="-15" dirty="0">
                <a:latin typeface="Times New Roman"/>
                <a:cs typeface="Times New Roman"/>
              </a:rPr>
              <a:t>in</a:t>
            </a:r>
            <a:r>
              <a:rPr sz="1200" spc="-20" dirty="0">
                <a:latin typeface="Times New Roman"/>
                <a:cs typeface="Times New Roman"/>
              </a:rPr>
              <a:t> </a:t>
            </a:r>
            <a:r>
              <a:rPr sz="1200" dirty="0">
                <a:latin typeface="Times New Roman"/>
                <a:cs typeface="Times New Roman"/>
              </a:rPr>
              <a:t>write</a:t>
            </a:r>
            <a:r>
              <a:rPr sz="1200" spc="25" dirty="0">
                <a:latin typeface="Times New Roman"/>
                <a:cs typeface="Times New Roman"/>
              </a:rPr>
              <a:t> </a:t>
            </a:r>
            <a:r>
              <a:rPr sz="1200" spc="-10" dirty="0">
                <a:latin typeface="Times New Roman"/>
                <a:cs typeface="Times New Roman"/>
              </a:rPr>
              <a:t>mode</a:t>
            </a:r>
            <a:r>
              <a:rPr sz="1200" dirty="0">
                <a:latin typeface="Times New Roman"/>
                <a:cs typeface="Times New Roman"/>
              </a:rPr>
              <a:t> </a:t>
            </a:r>
            <a:r>
              <a:rPr sz="1200" spc="-10" dirty="0">
                <a:latin typeface="Times New Roman"/>
                <a:cs typeface="Times New Roman"/>
              </a:rPr>
              <a:t>('w').</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spc="-5" dirty="0">
                <a:latin typeface="Times New Roman"/>
                <a:cs typeface="Times New Roman"/>
              </a:rPr>
              <a:t>Writes</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transcribed</a:t>
            </a:r>
            <a:r>
              <a:rPr sz="1200" dirty="0">
                <a:latin typeface="Times New Roman"/>
                <a:cs typeface="Times New Roman"/>
              </a:rPr>
              <a:t> </a:t>
            </a:r>
            <a:r>
              <a:rPr sz="1200" spc="-5" dirty="0">
                <a:latin typeface="Times New Roman"/>
                <a:cs typeface="Times New Roman"/>
              </a:rPr>
              <a:t>text</a:t>
            </a:r>
            <a:r>
              <a:rPr sz="1200" dirty="0">
                <a:latin typeface="Times New Roman"/>
                <a:cs typeface="Times New Roman"/>
              </a:rPr>
              <a:t> to the</a:t>
            </a:r>
            <a:r>
              <a:rPr sz="1200" spc="-5" dirty="0">
                <a:latin typeface="Times New Roman"/>
                <a:cs typeface="Times New Roman"/>
              </a:rPr>
              <a:t> </a:t>
            </a:r>
            <a:r>
              <a:rPr sz="1200" spc="-10" dirty="0">
                <a:latin typeface="Times New Roman"/>
                <a:cs typeface="Times New Roman"/>
              </a:rPr>
              <a:t>file.</a:t>
            </a:r>
            <a:endParaRPr sz="1200" dirty="0">
              <a:latin typeface="Times New Roman"/>
              <a:cs typeface="Times New Roman"/>
            </a:endParaRPr>
          </a:p>
        </p:txBody>
      </p:sp>
      <p:sp>
        <p:nvSpPr>
          <p:cNvPr id="6" name="object 6"/>
          <p:cNvSpPr txBox="1"/>
          <p:nvPr/>
        </p:nvSpPr>
        <p:spPr>
          <a:xfrm>
            <a:off x="902005" y="6752970"/>
            <a:ext cx="5924246" cy="2017347"/>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3"/>
              <a:tabLst>
                <a:tab pos="168275" algn="l"/>
              </a:tabLst>
            </a:pPr>
            <a:r>
              <a:rPr sz="1200" b="1" spc="-10" dirty="0">
                <a:latin typeface="Times New Roman"/>
                <a:cs typeface="Times New Roman"/>
              </a:rPr>
              <a:t>Output:</a:t>
            </a:r>
            <a:endParaRPr sz="1200" dirty="0">
              <a:latin typeface="Times New Roman"/>
              <a:cs typeface="Times New Roman"/>
            </a:endParaRPr>
          </a:p>
          <a:p>
            <a:pPr marL="469900" marR="5080" lvl="1" indent="-229235" algn="just">
              <a:lnSpc>
                <a:spcPct val="150000"/>
              </a:lnSpc>
              <a:spcBef>
                <a:spcPts val="525"/>
              </a:spcBef>
              <a:buFont typeface="Symbol"/>
              <a:buChar char=""/>
              <a:tabLst>
                <a:tab pos="469900" algn="l"/>
                <a:tab pos="470534" algn="l"/>
              </a:tabLst>
            </a:pPr>
            <a:r>
              <a:rPr sz="1200" spc="-5" dirty="0">
                <a:latin typeface="Times New Roman"/>
                <a:cs typeface="Times New Roman"/>
              </a:rPr>
              <a:t>Saves</a:t>
            </a:r>
            <a:r>
              <a:rPr sz="1200" spc="4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5" dirty="0">
                <a:latin typeface="Times New Roman"/>
                <a:cs typeface="Times New Roman"/>
              </a:rPr>
              <a:t>transcribed</a:t>
            </a:r>
            <a:r>
              <a:rPr sz="1200" spc="55" dirty="0">
                <a:latin typeface="Times New Roman"/>
                <a:cs typeface="Times New Roman"/>
              </a:rPr>
              <a:t> </a:t>
            </a:r>
            <a:r>
              <a:rPr sz="1200" spc="-5" dirty="0">
                <a:latin typeface="Times New Roman"/>
                <a:cs typeface="Times New Roman"/>
              </a:rPr>
              <a:t>text</a:t>
            </a:r>
            <a:r>
              <a:rPr sz="1200" spc="65" dirty="0">
                <a:latin typeface="Times New Roman"/>
                <a:cs typeface="Times New Roman"/>
              </a:rPr>
              <a:t> </a:t>
            </a:r>
            <a:r>
              <a:rPr sz="1200" dirty="0">
                <a:latin typeface="Times New Roman"/>
                <a:cs typeface="Times New Roman"/>
              </a:rPr>
              <a:t>to</a:t>
            </a:r>
            <a:r>
              <a:rPr sz="1200" spc="60"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5" dirty="0">
                <a:latin typeface="Times New Roman"/>
                <a:cs typeface="Times New Roman"/>
              </a:rPr>
              <a:t>text</a:t>
            </a:r>
            <a:r>
              <a:rPr sz="1200" spc="80" dirty="0">
                <a:latin typeface="Times New Roman"/>
                <a:cs typeface="Times New Roman"/>
              </a:rPr>
              <a:t> </a:t>
            </a:r>
            <a:r>
              <a:rPr sz="1200" spc="-20" dirty="0">
                <a:latin typeface="Times New Roman"/>
                <a:cs typeface="Times New Roman"/>
              </a:rPr>
              <a:t>file</a:t>
            </a:r>
            <a:r>
              <a:rPr sz="1200" spc="55" dirty="0">
                <a:latin typeface="Times New Roman"/>
                <a:cs typeface="Times New Roman"/>
              </a:rPr>
              <a:t> </a:t>
            </a:r>
            <a:r>
              <a:rPr sz="1200" spc="-5" dirty="0">
                <a:latin typeface="Times New Roman"/>
                <a:cs typeface="Times New Roman"/>
              </a:rPr>
              <a:t>with</a:t>
            </a:r>
            <a:r>
              <a:rPr sz="1200" spc="35"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10" dirty="0">
                <a:latin typeface="Times New Roman"/>
                <a:cs typeface="Times New Roman"/>
              </a:rPr>
              <a:t>name</a:t>
            </a:r>
            <a:r>
              <a:rPr sz="1200" spc="100" dirty="0">
                <a:latin typeface="Times New Roman"/>
                <a:cs typeface="Times New Roman"/>
              </a:rPr>
              <a:t> </a:t>
            </a:r>
            <a:r>
              <a:rPr sz="1200" dirty="0">
                <a:latin typeface="Times New Roman"/>
                <a:cs typeface="Times New Roman"/>
              </a:rPr>
              <a:t>'transcribed_text.txt'</a:t>
            </a:r>
            <a:r>
              <a:rPr sz="1200" spc="30" dirty="0">
                <a:latin typeface="Times New Roman"/>
                <a:cs typeface="Times New Roman"/>
              </a:rPr>
              <a:t> </a:t>
            </a:r>
            <a:r>
              <a:rPr sz="1200" spc="-15" dirty="0">
                <a:latin typeface="Times New Roman"/>
                <a:cs typeface="Times New Roman"/>
              </a:rPr>
              <a:t>in</a:t>
            </a:r>
            <a:r>
              <a:rPr sz="1200" spc="35"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spc="-10" dirty="0">
                <a:latin typeface="Times New Roman"/>
                <a:cs typeface="Times New Roman"/>
              </a:rPr>
              <a:t>specified</a:t>
            </a:r>
            <a:r>
              <a:rPr sz="1200" spc="60" dirty="0">
                <a:latin typeface="Times New Roman"/>
                <a:cs typeface="Times New Roman"/>
              </a:rPr>
              <a:t> </a:t>
            </a:r>
            <a:r>
              <a:rPr sz="1200" spc="-5" dirty="0">
                <a:latin typeface="Times New Roman"/>
                <a:cs typeface="Times New Roman"/>
              </a:rPr>
              <a:t>upload </a:t>
            </a:r>
            <a:r>
              <a:rPr sz="1200" spc="-285" dirty="0">
                <a:latin typeface="Times New Roman"/>
                <a:cs typeface="Times New Roman"/>
              </a:rPr>
              <a:t> </a:t>
            </a:r>
            <a:r>
              <a:rPr sz="1200" spc="-5" dirty="0">
                <a:latin typeface="Times New Roman"/>
                <a:cs typeface="Times New Roman"/>
              </a:rPr>
              <a:t>folder.</a:t>
            </a:r>
            <a:endParaRPr sz="1200" dirty="0">
              <a:latin typeface="Times New Roman"/>
              <a:cs typeface="Times New Roman"/>
            </a:endParaRPr>
          </a:p>
          <a:p>
            <a:pPr algn="just">
              <a:lnSpc>
                <a:spcPct val="150000"/>
              </a:lnSpc>
            </a:pPr>
            <a:endParaRPr sz="1300" dirty="0">
              <a:latin typeface="Times New Roman"/>
              <a:cs typeface="Times New Roman"/>
            </a:endParaRPr>
          </a:p>
          <a:p>
            <a:pPr algn="just">
              <a:lnSpc>
                <a:spcPct val="150000"/>
              </a:lnSpc>
              <a:spcBef>
                <a:spcPts val="45"/>
              </a:spcBef>
            </a:pPr>
            <a:endParaRPr sz="1250" dirty="0">
              <a:latin typeface="Times New Roman"/>
              <a:cs typeface="Times New Roman"/>
            </a:endParaRPr>
          </a:p>
          <a:p>
            <a:pPr marL="12700" marR="7620" algn="just">
              <a:lnSpc>
                <a:spcPct val="150000"/>
              </a:lnSpc>
              <a:spcBef>
                <a:spcPts val="5"/>
              </a:spcBef>
            </a:pPr>
            <a:r>
              <a:rPr sz="1200" spc="-5" dirty="0">
                <a:latin typeface="Times New Roman"/>
                <a:cs typeface="Times New Roman"/>
              </a:rPr>
              <a:t>This</a:t>
            </a:r>
            <a:r>
              <a:rPr sz="1200" spc="75" dirty="0">
                <a:latin typeface="Times New Roman"/>
                <a:cs typeface="Times New Roman"/>
              </a:rPr>
              <a:t> </a:t>
            </a:r>
            <a:r>
              <a:rPr sz="1200" spc="-5" dirty="0">
                <a:latin typeface="Times New Roman"/>
                <a:cs typeface="Times New Roman"/>
              </a:rPr>
              <a:t>function</a:t>
            </a:r>
            <a:r>
              <a:rPr sz="1200" spc="65" dirty="0">
                <a:latin typeface="Times New Roman"/>
                <a:cs typeface="Times New Roman"/>
              </a:rPr>
              <a:t> </a:t>
            </a:r>
            <a:r>
              <a:rPr sz="1200" spc="-30" dirty="0">
                <a:latin typeface="Times New Roman"/>
                <a:cs typeface="Times New Roman"/>
              </a:rPr>
              <a:t>is</a:t>
            </a:r>
            <a:r>
              <a:rPr sz="1200" spc="50" dirty="0">
                <a:latin typeface="Times New Roman"/>
                <a:cs typeface="Times New Roman"/>
              </a:rPr>
              <a:t> </a:t>
            </a:r>
            <a:r>
              <a:rPr sz="1200" dirty="0">
                <a:latin typeface="Times New Roman"/>
                <a:cs typeface="Times New Roman"/>
              </a:rPr>
              <a:t>crucial</a:t>
            </a:r>
            <a:r>
              <a:rPr sz="1200" spc="45" dirty="0">
                <a:latin typeface="Times New Roman"/>
                <a:cs typeface="Times New Roman"/>
              </a:rPr>
              <a:t> </a:t>
            </a:r>
            <a:r>
              <a:rPr sz="1200" spc="-10" dirty="0">
                <a:latin typeface="Times New Roman"/>
                <a:cs typeface="Times New Roman"/>
              </a:rPr>
              <a:t>for</a:t>
            </a:r>
            <a:r>
              <a:rPr sz="1200" spc="75" dirty="0">
                <a:latin typeface="Times New Roman"/>
                <a:cs typeface="Times New Roman"/>
              </a:rPr>
              <a:t> </a:t>
            </a:r>
            <a:r>
              <a:rPr sz="1200" spc="-10" dirty="0">
                <a:latin typeface="Times New Roman"/>
                <a:cs typeface="Times New Roman"/>
              </a:rPr>
              <a:t>persisting</a:t>
            </a:r>
            <a:r>
              <a:rPr sz="1200" spc="60"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spc="-5" dirty="0">
                <a:latin typeface="Times New Roman"/>
                <a:cs typeface="Times New Roman"/>
              </a:rPr>
              <a:t>transcribed</a:t>
            </a:r>
            <a:r>
              <a:rPr sz="1200" spc="35" dirty="0">
                <a:latin typeface="Times New Roman"/>
                <a:cs typeface="Times New Roman"/>
              </a:rPr>
              <a:t> </a:t>
            </a:r>
            <a:r>
              <a:rPr sz="1200" dirty="0">
                <a:latin typeface="Times New Roman"/>
                <a:cs typeface="Times New Roman"/>
              </a:rPr>
              <a:t>text,</a:t>
            </a:r>
            <a:r>
              <a:rPr sz="1200" spc="55" dirty="0">
                <a:latin typeface="Times New Roman"/>
                <a:cs typeface="Times New Roman"/>
              </a:rPr>
              <a:t> </a:t>
            </a:r>
            <a:r>
              <a:rPr sz="1200" spc="-10" dirty="0">
                <a:latin typeface="Times New Roman"/>
                <a:cs typeface="Times New Roman"/>
              </a:rPr>
              <a:t>providing</a:t>
            </a:r>
            <a:r>
              <a:rPr sz="1200" spc="65" dirty="0">
                <a:latin typeface="Times New Roman"/>
                <a:cs typeface="Times New Roman"/>
              </a:rPr>
              <a:t> </a:t>
            </a:r>
            <a:r>
              <a:rPr sz="1200" dirty="0">
                <a:latin typeface="Times New Roman"/>
                <a:cs typeface="Times New Roman"/>
              </a:rPr>
              <a:t>a</a:t>
            </a:r>
            <a:r>
              <a:rPr sz="1200" spc="55" dirty="0">
                <a:latin typeface="Times New Roman"/>
                <a:cs typeface="Times New Roman"/>
              </a:rPr>
              <a:t> </a:t>
            </a:r>
            <a:r>
              <a:rPr sz="1200" spc="-5" dirty="0">
                <a:latin typeface="Times New Roman"/>
                <a:cs typeface="Times New Roman"/>
              </a:rPr>
              <a:t>record</a:t>
            </a:r>
            <a:r>
              <a:rPr sz="1200" spc="20" dirty="0">
                <a:latin typeface="Times New Roman"/>
                <a:cs typeface="Times New Roman"/>
              </a:rPr>
              <a:t> </a:t>
            </a:r>
            <a:r>
              <a:rPr sz="1200" spc="1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sz="1200" spc="-5" dirty="0">
                <a:latin typeface="Times New Roman"/>
                <a:cs typeface="Times New Roman"/>
              </a:rPr>
              <a:t>content</a:t>
            </a:r>
            <a:r>
              <a:rPr sz="1200" spc="40" dirty="0">
                <a:latin typeface="Times New Roman"/>
                <a:cs typeface="Times New Roman"/>
              </a:rPr>
              <a:t> </a:t>
            </a:r>
            <a:r>
              <a:rPr sz="1200" spc="-5" dirty="0">
                <a:latin typeface="Times New Roman"/>
                <a:cs typeface="Times New Roman"/>
              </a:rPr>
              <a:t>that</a:t>
            </a:r>
            <a:r>
              <a:rPr sz="1200" spc="70" dirty="0">
                <a:latin typeface="Times New Roman"/>
                <a:cs typeface="Times New Roman"/>
              </a:rPr>
              <a:t> </a:t>
            </a:r>
            <a:r>
              <a:rPr sz="1200" spc="-15" dirty="0">
                <a:latin typeface="Times New Roman"/>
                <a:cs typeface="Times New Roman"/>
              </a:rPr>
              <a:t>has</a:t>
            </a:r>
            <a:r>
              <a:rPr sz="1200" spc="50" dirty="0">
                <a:latin typeface="Times New Roman"/>
                <a:cs typeface="Times New Roman"/>
              </a:rPr>
              <a:t> </a:t>
            </a:r>
            <a:r>
              <a:rPr sz="1200" dirty="0">
                <a:latin typeface="Times New Roman"/>
                <a:cs typeface="Times New Roman"/>
              </a:rPr>
              <a:t>been </a:t>
            </a:r>
            <a:r>
              <a:rPr sz="1200" spc="-285" dirty="0">
                <a:latin typeface="Times New Roman"/>
                <a:cs typeface="Times New Roman"/>
              </a:rPr>
              <a:t> </a:t>
            </a:r>
            <a:r>
              <a:rPr sz="1200" spc="-5" dirty="0">
                <a:latin typeface="Times New Roman"/>
                <a:cs typeface="Times New Roman"/>
              </a:rPr>
              <a:t>transcribed</a:t>
            </a:r>
            <a:r>
              <a:rPr sz="1200" spc="5" dirty="0">
                <a:latin typeface="Times New Roman"/>
                <a:cs typeface="Times New Roman"/>
              </a:rPr>
              <a:t> </a:t>
            </a:r>
            <a:r>
              <a:rPr sz="1200" spc="-5"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application's</a:t>
            </a:r>
            <a:r>
              <a:rPr sz="1200" dirty="0">
                <a:latin typeface="Times New Roman"/>
                <a:cs typeface="Times New Roman"/>
              </a:rPr>
              <a:t> </a:t>
            </a:r>
            <a:r>
              <a:rPr sz="1200" spc="-5" dirty="0">
                <a:latin typeface="Times New Roman"/>
                <a:cs typeface="Times New Roman"/>
              </a:rPr>
              <a:t>operation.</a:t>
            </a:r>
            <a:endParaRPr sz="1200" dirty="0">
              <a:latin typeface="Times New Roman"/>
              <a:cs typeface="Times New Roman"/>
            </a:endParaRPr>
          </a:p>
        </p:txBody>
      </p:sp>
      <p:pic>
        <p:nvPicPr>
          <p:cNvPr id="7" name="object 7"/>
          <p:cNvPicPr/>
          <p:nvPr/>
        </p:nvPicPr>
        <p:blipFill>
          <a:blip r:embed="rId2" cstate="print"/>
          <a:stretch>
            <a:fillRect/>
          </a:stretch>
        </p:blipFill>
        <p:spPr>
          <a:xfrm>
            <a:off x="998219" y="2390647"/>
            <a:ext cx="5250180" cy="806704"/>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740655"/>
            <a:ext cx="6076646" cy="810607"/>
          </a:xfrm>
          <a:prstGeom prst="rect">
            <a:avLst/>
          </a:prstGeom>
        </p:spPr>
        <p:txBody>
          <a:bodyPr vert="horz" wrap="square" lIns="0" tIns="12700" rIns="0" bIns="0" rtlCol="0">
            <a:spAutoFit/>
          </a:bodyPr>
          <a:lstStyle/>
          <a:p>
            <a:pPr marL="12700" marR="5080" algn="just">
              <a:lnSpc>
                <a:spcPct val="150000"/>
              </a:lnSpc>
              <a:spcBef>
                <a:spcPts val="100"/>
              </a:spcBef>
            </a:pPr>
            <a:r>
              <a:rPr sz="1200" spc="-5" dirty="0">
                <a:latin typeface="Times New Roman"/>
                <a:cs typeface="Times New Roman"/>
              </a:rPr>
              <a:t>This</a:t>
            </a:r>
            <a:r>
              <a:rPr sz="1200" spc="125" dirty="0">
                <a:latin typeface="Times New Roman"/>
                <a:cs typeface="Times New Roman"/>
              </a:rPr>
              <a:t> </a:t>
            </a:r>
            <a:r>
              <a:rPr sz="1200" spc="-5" dirty="0">
                <a:latin typeface="Times New Roman"/>
                <a:cs typeface="Times New Roman"/>
              </a:rPr>
              <a:t>function</a:t>
            </a:r>
            <a:r>
              <a:rPr sz="1200" spc="85" dirty="0">
                <a:latin typeface="Times New Roman"/>
                <a:cs typeface="Times New Roman"/>
              </a:rPr>
              <a:t> </a:t>
            </a:r>
            <a:r>
              <a:rPr sz="1200" dirty="0">
                <a:latin typeface="Times New Roman"/>
                <a:cs typeface="Times New Roman"/>
              </a:rPr>
              <a:t>captures</a:t>
            </a:r>
            <a:r>
              <a:rPr sz="1200" spc="75" dirty="0">
                <a:latin typeface="Times New Roman"/>
                <a:cs typeface="Times New Roman"/>
              </a:rPr>
              <a:t> </a:t>
            </a:r>
            <a:r>
              <a:rPr sz="1200" spc="-15" dirty="0">
                <a:latin typeface="Times New Roman"/>
                <a:cs typeface="Times New Roman"/>
              </a:rPr>
              <a:t>audio</a:t>
            </a:r>
            <a:r>
              <a:rPr sz="1200" spc="130" dirty="0">
                <a:latin typeface="Times New Roman"/>
                <a:cs typeface="Times New Roman"/>
              </a:rPr>
              <a:t> </a:t>
            </a:r>
            <a:r>
              <a:rPr sz="1200" dirty="0">
                <a:latin typeface="Times New Roman"/>
                <a:cs typeface="Times New Roman"/>
              </a:rPr>
              <a:t>from</a:t>
            </a:r>
            <a:r>
              <a:rPr sz="1200" spc="65" dirty="0">
                <a:latin typeface="Times New Roman"/>
                <a:cs typeface="Times New Roman"/>
              </a:rPr>
              <a:t> </a:t>
            </a:r>
            <a:r>
              <a:rPr sz="1200" spc="5" dirty="0">
                <a:latin typeface="Times New Roman"/>
                <a:cs typeface="Times New Roman"/>
              </a:rPr>
              <a:t>the</a:t>
            </a:r>
            <a:r>
              <a:rPr sz="1200" spc="110" dirty="0">
                <a:latin typeface="Times New Roman"/>
                <a:cs typeface="Times New Roman"/>
              </a:rPr>
              <a:t> </a:t>
            </a:r>
            <a:r>
              <a:rPr sz="1200" spc="-10" dirty="0">
                <a:latin typeface="Times New Roman"/>
                <a:cs typeface="Times New Roman"/>
              </a:rPr>
              <a:t>microphone,</a:t>
            </a:r>
            <a:r>
              <a:rPr sz="1200" spc="95" dirty="0">
                <a:latin typeface="Times New Roman"/>
                <a:cs typeface="Times New Roman"/>
              </a:rPr>
              <a:t> </a:t>
            </a:r>
            <a:r>
              <a:rPr sz="1200" spc="-5" dirty="0">
                <a:latin typeface="Times New Roman"/>
                <a:cs typeface="Times New Roman"/>
              </a:rPr>
              <a:t>transcribes</a:t>
            </a:r>
            <a:r>
              <a:rPr sz="1200" spc="100"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dirty="0">
                <a:latin typeface="Times New Roman"/>
                <a:cs typeface="Times New Roman"/>
              </a:rPr>
              <a:t>spoken</a:t>
            </a:r>
            <a:r>
              <a:rPr sz="1200" spc="85" dirty="0">
                <a:latin typeface="Times New Roman"/>
                <a:cs typeface="Times New Roman"/>
              </a:rPr>
              <a:t> </a:t>
            </a:r>
            <a:r>
              <a:rPr sz="1200" spc="-5" dirty="0">
                <a:latin typeface="Times New Roman"/>
                <a:cs typeface="Times New Roman"/>
              </a:rPr>
              <a:t>words</a:t>
            </a:r>
            <a:r>
              <a:rPr sz="1200" spc="75" dirty="0">
                <a:latin typeface="Times New Roman"/>
                <a:cs typeface="Times New Roman"/>
              </a:rPr>
              <a:t> </a:t>
            </a:r>
            <a:r>
              <a:rPr sz="1200" spc="-10" dirty="0">
                <a:latin typeface="Times New Roman"/>
                <a:cs typeface="Times New Roman"/>
              </a:rPr>
              <a:t>using</a:t>
            </a:r>
            <a:r>
              <a:rPr sz="1200" spc="110" dirty="0">
                <a:latin typeface="Times New Roman"/>
                <a:cs typeface="Times New Roman"/>
              </a:rPr>
              <a:t> </a:t>
            </a:r>
            <a:r>
              <a:rPr sz="1200" spc="-5" dirty="0">
                <a:latin typeface="Times New Roman"/>
                <a:cs typeface="Times New Roman"/>
              </a:rPr>
              <a:t>Google's</a:t>
            </a:r>
            <a:r>
              <a:rPr sz="1200" spc="105" dirty="0">
                <a:latin typeface="Times New Roman"/>
                <a:cs typeface="Times New Roman"/>
              </a:rPr>
              <a:t> </a:t>
            </a:r>
            <a:r>
              <a:rPr sz="1200" dirty="0">
                <a:latin typeface="Times New Roman"/>
                <a:cs typeface="Times New Roman"/>
              </a:rPr>
              <a:t>Speech </a:t>
            </a:r>
            <a:r>
              <a:rPr sz="1200" spc="-285" dirty="0">
                <a:latin typeface="Times New Roman"/>
                <a:cs typeface="Times New Roman"/>
              </a:rPr>
              <a:t> </a:t>
            </a:r>
            <a:r>
              <a:rPr sz="1200" spc="-5" dirty="0">
                <a:latin typeface="Times New Roman"/>
                <a:cs typeface="Times New Roman"/>
              </a:rPr>
              <a:t>Recognition,</a:t>
            </a:r>
            <a:r>
              <a:rPr sz="1200" spc="2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then</a:t>
            </a:r>
            <a:r>
              <a:rPr sz="1200" spc="-15" dirty="0">
                <a:latin typeface="Times New Roman"/>
                <a:cs typeface="Times New Roman"/>
              </a:rPr>
              <a:t> </a:t>
            </a:r>
            <a:r>
              <a:rPr sz="1200" dirty="0">
                <a:latin typeface="Times New Roman"/>
                <a:cs typeface="Times New Roman"/>
              </a:rPr>
              <a:t>generates</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summary</a:t>
            </a:r>
            <a:r>
              <a:rPr sz="1200" spc="-40" dirty="0">
                <a:latin typeface="Times New Roman"/>
                <a:cs typeface="Times New Roman"/>
              </a:rPr>
              <a:t> </a:t>
            </a:r>
            <a:r>
              <a:rPr sz="1200" spc="20" dirty="0">
                <a:latin typeface="Times New Roman"/>
                <a:cs typeface="Times New Roman"/>
              </a:rPr>
              <a:t>of</a:t>
            </a:r>
            <a:r>
              <a:rPr sz="1200" spc="-3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transcribed</a:t>
            </a:r>
            <a:r>
              <a:rPr sz="1200" spc="10" dirty="0">
                <a:latin typeface="Times New Roman"/>
                <a:cs typeface="Times New Roman"/>
              </a:rPr>
              <a:t> </a:t>
            </a:r>
            <a:r>
              <a:rPr sz="1200" spc="-5" dirty="0">
                <a:latin typeface="Times New Roman"/>
                <a:cs typeface="Times New Roman"/>
              </a:rPr>
              <a:t>text</a:t>
            </a:r>
            <a:r>
              <a:rPr sz="1200" spc="35" dirty="0">
                <a:latin typeface="Times New Roman"/>
                <a:cs typeface="Times New Roman"/>
              </a:rPr>
              <a:t> </a:t>
            </a:r>
            <a:r>
              <a:rPr sz="1200" spc="-15" dirty="0">
                <a:latin typeface="Times New Roman"/>
                <a:cs typeface="Times New Roman"/>
              </a:rPr>
              <a:t>using</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summarize_text</a:t>
            </a:r>
            <a:r>
              <a:rPr sz="1200" spc="35" dirty="0">
                <a:latin typeface="Times New Roman"/>
                <a:cs typeface="Times New Roman"/>
              </a:rPr>
              <a:t> </a:t>
            </a:r>
            <a:r>
              <a:rPr sz="1200" spc="-5" dirty="0">
                <a:latin typeface="Times New Roman"/>
                <a:cs typeface="Times New Roman"/>
              </a:rPr>
              <a:t>function.</a:t>
            </a:r>
            <a:endParaRPr sz="1200" dirty="0">
              <a:latin typeface="Times New Roman"/>
              <a:cs typeface="Times New Roman"/>
            </a:endParaRPr>
          </a:p>
        </p:txBody>
      </p:sp>
      <p:sp>
        <p:nvSpPr>
          <p:cNvPr id="3" name="object 3"/>
          <p:cNvSpPr txBox="1"/>
          <p:nvPr/>
        </p:nvSpPr>
        <p:spPr>
          <a:xfrm>
            <a:off x="902004" y="5728461"/>
            <a:ext cx="6076646" cy="2965042"/>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a:tabLst>
                <a:tab pos="168275" algn="l"/>
              </a:tabLst>
            </a:pPr>
            <a:r>
              <a:rPr sz="1200" b="1" spc="-10" dirty="0">
                <a:latin typeface="Times New Roman"/>
                <a:cs typeface="Times New Roman"/>
              </a:rPr>
              <a:t>Process:</a:t>
            </a:r>
            <a:endParaRPr sz="1200" dirty="0">
              <a:latin typeface="Times New Roman"/>
              <a:cs typeface="Times New Roman"/>
            </a:endParaRPr>
          </a:p>
          <a:p>
            <a:pPr algn="just">
              <a:lnSpc>
                <a:spcPct val="150000"/>
              </a:lnSpc>
              <a:spcBef>
                <a:spcPts val="25"/>
              </a:spcBef>
              <a:buFont typeface="Times New Roman"/>
              <a:buAutoNum type="arabicPeriod"/>
            </a:pPr>
            <a:endParaRPr sz="1000" dirty="0">
              <a:latin typeface="Times New Roman"/>
              <a:cs typeface="Times New Roman"/>
            </a:endParaRPr>
          </a:p>
          <a:p>
            <a:pPr marL="469900" lvl="1" indent="-229235" algn="just">
              <a:lnSpc>
                <a:spcPct val="150000"/>
              </a:lnSpc>
              <a:buFont typeface="Symbol"/>
              <a:buChar char=""/>
              <a:tabLst>
                <a:tab pos="469900" algn="l"/>
                <a:tab pos="470534" algn="l"/>
              </a:tabLst>
            </a:pPr>
            <a:r>
              <a:rPr sz="1200" spc="-5" dirty="0">
                <a:latin typeface="Times New Roman"/>
                <a:cs typeface="Times New Roman"/>
              </a:rPr>
              <a:t>Initializes</a:t>
            </a:r>
            <a:r>
              <a:rPr sz="1200" dirty="0">
                <a:latin typeface="Times New Roman"/>
                <a:cs typeface="Times New Roman"/>
              </a:rPr>
              <a:t> a </a:t>
            </a:r>
            <a:r>
              <a:rPr sz="1200" spc="-5" dirty="0">
                <a:latin typeface="Times New Roman"/>
                <a:cs typeface="Times New Roman"/>
              </a:rPr>
              <a:t>Recognizer</a:t>
            </a:r>
            <a:r>
              <a:rPr sz="1200" spc="15" dirty="0">
                <a:latin typeface="Times New Roman"/>
                <a:cs typeface="Times New Roman"/>
              </a:rPr>
              <a:t> </a:t>
            </a:r>
            <a:r>
              <a:rPr sz="1200" spc="-5" dirty="0">
                <a:latin typeface="Times New Roman"/>
                <a:cs typeface="Times New Roman"/>
              </a:rPr>
              <a:t>object</a:t>
            </a:r>
            <a:r>
              <a:rPr sz="1200" spc="35" dirty="0">
                <a:latin typeface="Times New Roman"/>
                <a:cs typeface="Times New Roman"/>
              </a:rPr>
              <a:t> </a:t>
            </a:r>
            <a:r>
              <a:rPr sz="1200" spc="-5" dirty="0">
                <a:latin typeface="Times New Roman"/>
                <a:cs typeface="Times New Roman"/>
              </a:rPr>
              <a:t>from</a:t>
            </a:r>
            <a:r>
              <a:rPr sz="1200" spc="-3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speech_recognition</a:t>
            </a:r>
            <a:r>
              <a:rPr sz="1200" spc="10" dirty="0">
                <a:latin typeface="Times New Roman"/>
                <a:cs typeface="Times New Roman"/>
              </a:rPr>
              <a:t> </a:t>
            </a:r>
            <a:r>
              <a:rPr sz="1200" spc="-10" dirty="0">
                <a:latin typeface="Times New Roman"/>
                <a:cs typeface="Times New Roman"/>
              </a:rPr>
              <a:t>library.</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spc="-5" dirty="0">
                <a:latin typeface="Times New Roman"/>
                <a:cs typeface="Times New Roman"/>
              </a:rPr>
              <a:t>Opens</a:t>
            </a:r>
            <a:r>
              <a:rPr sz="1200" spc="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spc="-10" dirty="0">
                <a:latin typeface="Times New Roman"/>
                <a:cs typeface="Times New Roman"/>
              </a:rPr>
              <a:t>microphone</a:t>
            </a:r>
            <a:r>
              <a:rPr sz="1200" spc="10" dirty="0">
                <a:latin typeface="Times New Roman"/>
                <a:cs typeface="Times New Roman"/>
              </a:rPr>
              <a:t> </a:t>
            </a:r>
            <a:r>
              <a:rPr sz="1200" spc="-5" dirty="0">
                <a:latin typeface="Times New Roman"/>
                <a:cs typeface="Times New Roman"/>
              </a:rPr>
              <a:t>as</a:t>
            </a:r>
            <a:r>
              <a:rPr sz="1200" spc="10"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dirty="0">
                <a:latin typeface="Times New Roman"/>
                <a:cs typeface="Times New Roman"/>
              </a:rPr>
              <a:t>source</a:t>
            </a:r>
            <a:r>
              <a:rPr sz="1200" spc="1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sz="1200" spc="-15" dirty="0">
                <a:latin typeface="Times New Roman"/>
                <a:cs typeface="Times New Roman"/>
              </a:rPr>
              <a:t>audio</a:t>
            </a:r>
            <a:r>
              <a:rPr sz="1200" spc="40" dirty="0">
                <a:latin typeface="Times New Roman"/>
                <a:cs typeface="Times New Roman"/>
              </a:rPr>
              <a:t> </a:t>
            </a:r>
            <a:r>
              <a:rPr sz="1200" spc="-10" dirty="0">
                <a:latin typeface="Times New Roman"/>
                <a:cs typeface="Times New Roman"/>
              </a:rPr>
              <a:t>input</a:t>
            </a:r>
            <a:r>
              <a:rPr sz="1200" spc="40" dirty="0">
                <a:latin typeface="Times New Roman"/>
                <a:cs typeface="Times New Roman"/>
              </a:rPr>
              <a:t> </a:t>
            </a:r>
            <a:r>
              <a:rPr sz="1200" spc="-10" dirty="0">
                <a:latin typeface="Times New Roman"/>
                <a:cs typeface="Times New Roman"/>
              </a:rPr>
              <a:t>using</a:t>
            </a:r>
            <a:r>
              <a:rPr sz="1200" spc="1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with</a:t>
            </a:r>
            <a:r>
              <a:rPr sz="1200" spc="-10" dirty="0">
                <a:latin typeface="Times New Roman"/>
                <a:cs typeface="Times New Roman"/>
              </a:rPr>
              <a:t> </a:t>
            </a:r>
            <a:r>
              <a:rPr sz="1200" spc="-5" dirty="0">
                <a:latin typeface="Times New Roman"/>
                <a:cs typeface="Times New Roman"/>
              </a:rPr>
              <a:t>sr.Microphone()</a:t>
            </a:r>
            <a:r>
              <a:rPr sz="1200" spc="20" dirty="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dirty="0">
                <a:latin typeface="Times New Roman"/>
                <a:cs typeface="Times New Roman"/>
              </a:rPr>
              <a:t>source</a:t>
            </a:r>
            <a:r>
              <a:rPr sz="1200" spc="15" dirty="0">
                <a:latin typeface="Times New Roman"/>
                <a:cs typeface="Times New Roman"/>
              </a:rPr>
              <a:t> </a:t>
            </a:r>
            <a:r>
              <a:rPr sz="1200" spc="-10" dirty="0">
                <a:latin typeface="Times New Roman"/>
                <a:cs typeface="Times New Roman"/>
              </a:rPr>
              <a:t>block.</a:t>
            </a:r>
            <a:endParaRPr sz="1200" dirty="0">
              <a:latin typeface="Times New Roman"/>
              <a:cs typeface="Times New Roman"/>
            </a:endParaRPr>
          </a:p>
          <a:p>
            <a:pPr marL="469900" lvl="1" indent="-229235" algn="just">
              <a:lnSpc>
                <a:spcPct val="150000"/>
              </a:lnSpc>
              <a:spcBef>
                <a:spcPts val="1175"/>
              </a:spcBef>
              <a:buFont typeface="Symbol"/>
              <a:buChar char=""/>
              <a:tabLst>
                <a:tab pos="469900" algn="l"/>
                <a:tab pos="470534" algn="l"/>
              </a:tabLst>
            </a:pPr>
            <a:r>
              <a:rPr sz="1200" spc="-5" dirty="0">
                <a:latin typeface="Times New Roman"/>
                <a:cs typeface="Times New Roman"/>
              </a:rPr>
              <a:t>Prints</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prompt</a:t>
            </a:r>
            <a:r>
              <a:rPr sz="1200" spc="5" dirty="0">
                <a:latin typeface="Times New Roman"/>
                <a:cs typeface="Times New Roman"/>
              </a:rPr>
              <a:t> </a:t>
            </a:r>
            <a:r>
              <a:rPr sz="1200" dirty="0">
                <a:latin typeface="Times New Roman"/>
                <a:cs typeface="Times New Roman"/>
              </a:rPr>
              <a:t>to</a:t>
            </a:r>
            <a:r>
              <a:rPr sz="1200" spc="-20" dirty="0">
                <a:latin typeface="Times New Roman"/>
                <a:cs typeface="Times New Roman"/>
              </a:rPr>
              <a:t> </a:t>
            </a:r>
            <a:r>
              <a:rPr sz="1200" dirty="0">
                <a:latin typeface="Times New Roman"/>
                <a:cs typeface="Times New Roman"/>
              </a:rPr>
              <a:t>the </a:t>
            </a:r>
            <a:r>
              <a:rPr sz="1200" spc="-5" dirty="0">
                <a:latin typeface="Times New Roman"/>
                <a:cs typeface="Times New Roman"/>
              </a:rPr>
              <a:t>user</a:t>
            </a:r>
            <a:r>
              <a:rPr sz="1200" spc="-15" dirty="0">
                <a:latin typeface="Times New Roman"/>
                <a:cs typeface="Times New Roman"/>
              </a:rPr>
              <a:t> </a:t>
            </a:r>
            <a:r>
              <a:rPr sz="1200" dirty="0">
                <a:latin typeface="Times New Roman"/>
                <a:cs typeface="Times New Roman"/>
              </a:rPr>
              <a:t>to</a:t>
            </a:r>
            <a:r>
              <a:rPr sz="1200" spc="30" dirty="0">
                <a:latin typeface="Times New Roman"/>
                <a:cs typeface="Times New Roman"/>
              </a:rPr>
              <a:t> </a:t>
            </a:r>
            <a:r>
              <a:rPr sz="1200" spc="-5" dirty="0">
                <a:latin typeface="Times New Roman"/>
                <a:cs typeface="Times New Roman"/>
              </a:rPr>
              <a:t>say</a:t>
            </a:r>
            <a:r>
              <a:rPr sz="1200" spc="-50" dirty="0">
                <a:latin typeface="Times New Roman"/>
                <a:cs typeface="Times New Roman"/>
              </a:rPr>
              <a:t> </a:t>
            </a:r>
            <a:r>
              <a:rPr sz="1200" spc="-5" dirty="0">
                <a:latin typeface="Times New Roman"/>
                <a:cs typeface="Times New Roman"/>
              </a:rPr>
              <a:t>something.</a:t>
            </a:r>
            <a:endParaRPr sz="1200" dirty="0">
              <a:latin typeface="Times New Roman"/>
              <a:cs typeface="Times New Roman"/>
            </a:endParaRPr>
          </a:p>
          <a:p>
            <a:pPr marL="469900" lvl="1" indent="-229235" algn="just">
              <a:lnSpc>
                <a:spcPct val="150000"/>
              </a:lnSpc>
              <a:spcBef>
                <a:spcPts val="1180"/>
              </a:spcBef>
              <a:buFont typeface="Symbol"/>
              <a:buChar char=""/>
              <a:tabLst>
                <a:tab pos="469900" algn="l"/>
                <a:tab pos="470534" algn="l"/>
              </a:tabLst>
            </a:pPr>
            <a:r>
              <a:rPr sz="1200" spc="-10" dirty="0">
                <a:latin typeface="Times New Roman"/>
                <a:cs typeface="Times New Roman"/>
              </a:rPr>
              <a:t>Listens</a:t>
            </a:r>
            <a:r>
              <a:rPr sz="1200" spc="-5" dirty="0">
                <a:latin typeface="Times New Roman"/>
                <a:cs typeface="Times New Roman"/>
              </a:rPr>
              <a:t> </a:t>
            </a:r>
            <a:r>
              <a:rPr sz="1200" spc="10" dirty="0">
                <a:latin typeface="Times New Roman"/>
                <a:cs typeface="Times New Roman"/>
              </a:rPr>
              <a:t>to</a:t>
            </a:r>
            <a:r>
              <a:rPr sz="1200" spc="-2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audio</a:t>
            </a:r>
            <a:r>
              <a:rPr sz="1200" spc="25" dirty="0">
                <a:latin typeface="Times New Roman"/>
                <a:cs typeface="Times New Roman"/>
              </a:rPr>
              <a:t> </a:t>
            </a:r>
            <a:r>
              <a:rPr sz="1200" spc="-10" dirty="0">
                <a:latin typeface="Times New Roman"/>
                <a:cs typeface="Times New Roman"/>
              </a:rPr>
              <a:t>input</a:t>
            </a:r>
            <a:r>
              <a:rPr sz="1200" spc="30"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dirty="0">
                <a:latin typeface="Times New Roman"/>
                <a:cs typeface="Times New Roman"/>
              </a:rPr>
              <a:t>records</a:t>
            </a:r>
            <a:r>
              <a:rPr sz="1200" spc="-5" dirty="0">
                <a:latin typeface="Times New Roman"/>
                <a:cs typeface="Times New Roman"/>
              </a:rPr>
              <a:t> </a:t>
            </a:r>
            <a:r>
              <a:rPr sz="1200" spc="-10" dirty="0">
                <a:latin typeface="Times New Roman"/>
                <a:cs typeface="Times New Roman"/>
              </a:rPr>
              <a:t>it.</a:t>
            </a:r>
            <a:endParaRPr sz="1200" dirty="0">
              <a:latin typeface="Times New Roman"/>
              <a:cs typeface="Times New Roman"/>
            </a:endParaRPr>
          </a:p>
          <a:p>
            <a:pPr marL="469900" marR="5080" lvl="1" indent="-229235" algn="just">
              <a:lnSpc>
                <a:spcPct val="150000"/>
              </a:lnSpc>
              <a:spcBef>
                <a:spcPts val="555"/>
              </a:spcBef>
              <a:buFont typeface="Symbol"/>
              <a:buChar char=""/>
              <a:tabLst>
                <a:tab pos="469900" algn="l"/>
                <a:tab pos="470534" algn="l"/>
              </a:tabLst>
            </a:pPr>
            <a:r>
              <a:rPr sz="1200" spc="-10" dirty="0">
                <a:latin typeface="Times New Roman"/>
                <a:cs typeface="Times New Roman"/>
              </a:rPr>
              <a:t>Uses</a:t>
            </a:r>
            <a:r>
              <a:rPr sz="1200" spc="114" dirty="0">
                <a:latin typeface="Times New Roman"/>
                <a:cs typeface="Times New Roman"/>
              </a:rPr>
              <a:t> </a:t>
            </a:r>
            <a:r>
              <a:rPr sz="1200" spc="-5" dirty="0">
                <a:latin typeface="Times New Roman"/>
                <a:cs typeface="Times New Roman"/>
              </a:rPr>
              <a:t>Google's</a:t>
            </a:r>
            <a:r>
              <a:rPr sz="1200" spc="114" dirty="0">
                <a:latin typeface="Times New Roman"/>
                <a:cs typeface="Times New Roman"/>
              </a:rPr>
              <a:t> </a:t>
            </a:r>
            <a:r>
              <a:rPr sz="1200" spc="-5" dirty="0">
                <a:latin typeface="Times New Roman"/>
                <a:cs typeface="Times New Roman"/>
              </a:rPr>
              <a:t>Speech</a:t>
            </a:r>
            <a:r>
              <a:rPr sz="1200" spc="100" dirty="0">
                <a:latin typeface="Times New Roman"/>
                <a:cs typeface="Times New Roman"/>
              </a:rPr>
              <a:t> </a:t>
            </a:r>
            <a:r>
              <a:rPr sz="1200" spc="-5" dirty="0">
                <a:latin typeface="Times New Roman"/>
                <a:cs typeface="Times New Roman"/>
              </a:rPr>
              <a:t>Recognition</a:t>
            </a:r>
            <a:r>
              <a:rPr sz="1200" spc="105" dirty="0">
                <a:latin typeface="Times New Roman"/>
                <a:cs typeface="Times New Roman"/>
              </a:rPr>
              <a:t> </a:t>
            </a:r>
            <a:r>
              <a:rPr sz="1200" spc="-5" dirty="0">
                <a:latin typeface="Times New Roman"/>
                <a:cs typeface="Times New Roman"/>
              </a:rPr>
              <a:t>(recognizer.recognize_google(audio))</a:t>
            </a:r>
            <a:r>
              <a:rPr sz="1200" spc="110" dirty="0">
                <a:latin typeface="Times New Roman"/>
                <a:cs typeface="Times New Roman"/>
              </a:rPr>
              <a:t> </a:t>
            </a:r>
            <a:r>
              <a:rPr sz="1200" dirty="0">
                <a:latin typeface="Times New Roman"/>
                <a:cs typeface="Times New Roman"/>
              </a:rPr>
              <a:t>to</a:t>
            </a:r>
            <a:r>
              <a:rPr sz="1200" spc="125" dirty="0">
                <a:latin typeface="Times New Roman"/>
                <a:cs typeface="Times New Roman"/>
              </a:rPr>
              <a:t> </a:t>
            </a:r>
            <a:r>
              <a:rPr sz="1200" spc="-5" dirty="0">
                <a:latin typeface="Times New Roman"/>
                <a:cs typeface="Times New Roman"/>
              </a:rPr>
              <a:t>convert</a:t>
            </a:r>
            <a:r>
              <a:rPr sz="1200" spc="130" dirty="0">
                <a:latin typeface="Times New Roman"/>
                <a:cs typeface="Times New Roman"/>
              </a:rPr>
              <a:t> </a:t>
            </a:r>
            <a:r>
              <a:rPr sz="1200" dirty="0">
                <a:latin typeface="Times New Roman"/>
                <a:cs typeface="Times New Roman"/>
              </a:rPr>
              <a:t>the</a:t>
            </a:r>
            <a:r>
              <a:rPr sz="1200" spc="95" dirty="0">
                <a:latin typeface="Times New Roman"/>
                <a:cs typeface="Times New Roman"/>
              </a:rPr>
              <a:t> </a:t>
            </a:r>
            <a:r>
              <a:rPr sz="1200" spc="-5" dirty="0">
                <a:latin typeface="Times New Roman"/>
                <a:cs typeface="Times New Roman"/>
              </a:rPr>
              <a:t>recorded </a:t>
            </a:r>
            <a:r>
              <a:rPr sz="1200" spc="-28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t</a:t>
            </a:r>
            <a:r>
              <a:rPr lang="en-IN" sz="1200" spc="-5" dirty="0" err="1">
                <a:latin typeface="Times New Roman"/>
                <a:cs typeface="Times New Roman"/>
              </a:rPr>
              <a:t>ext</a:t>
            </a:r>
            <a:r>
              <a:rPr lang="en-IN" sz="1200" spc="10" dirty="0">
                <a:latin typeface="Times New Roman"/>
                <a:cs typeface="Times New Roman"/>
              </a:rPr>
              <a:t> </a:t>
            </a:r>
            <a:r>
              <a:rPr lang="en-IN" sz="1200" spc="-5" dirty="0">
                <a:latin typeface="Times New Roman"/>
                <a:cs typeface="Times New Roman"/>
              </a:rPr>
              <a:t>(</a:t>
            </a:r>
            <a:r>
              <a:rPr lang="en-IN" sz="1200" spc="-5" dirty="0" err="1">
                <a:latin typeface="Times New Roman"/>
                <a:cs typeface="Times New Roman"/>
              </a:rPr>
              <a:t>audio_text</a:t>
            </a:r>
            <a:r>
              <a:rPr lang="en-IN" sz="1200" spc="-5" dirty="0">
                <a:latin typeface="Times New Roman"/>
                <a:cs typeface="Times New Roman"/>
              </a:rPr>
              <a:t>).</a:t>
            </a:r>
            <a:endParaRPr lang="en-US" sz="1200" dirty="0">
              <a:latin typeface="Times New Roman"/>
              <a:cs typeface="Times New Roman"/>
            </a:endParaRPr>
          </a:p>
        </p:txBody>
      </p:sp>
      <p:pic>
        <p:nvPicPr>
          <p:cNvPr id="4" name="object 4"/>
          <p:cNvPicPr/>
          <p:nvPr/>
        </p:nvPicPr>
        <p:blipFill>
          <a:blip r:embed="rId2" cstate="print"/>
          <a:stretch>
            <a:fillRect/>
          </a:stretch>
        </p:blipFill>
        <p:spPr>
          <a:xfrm>
            <a:off x="982980" y="1094726"/>
            <a:ext cx="3352800" cy="344374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978153"/>
            <a:ext cx="6489700" cy="2272545"/>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startAt="2"/>
              <a:tabLst>
                <a:tab pos="168275" algn="l"/>
              </a:tabLst>
            </a:pPr>
            <a:r>
              <a:rPr sz="1200" b="1" spc="-10" dirty="0">
                <a:latin typeface="Times New Roman"/>
                <a:cs typeface="Times New Roman"/>
              </a:rPr>
              <a:t>Output:</a:t>
            </a:r>
            <a:endParaRPr sz="1200" dirty="0">
              <a:latin typeface="Times New Roman"/>
              <a:cs typeface="Times New Roman"/>
            </a:endParaRPr>
          </a:p>
          <a:p>
            <a:pPr marL="469900" lvl="1" indent="-229235" algn="just">
              <a:lnSpc>
                <a:spcPct val="150000"/>
              </a:lnSpc>
              <a:spcBef>
                <a:spcPts val="1150"/>
              </a:spcBef>
              <a:buFont typeface="Symbol"/>
              <a:buChar char=""/>
              <a:tabLst>
                <a:tab pos="469900" algn="l"/>
                <a:tab pos="470534" algn="l"/>
              </a:tabLst>
            </a:pPr>
            <a:r>
              <a:rPr sz="1200" spc="-5" dirty="0">
                <a:latin typeface="Times New Roman"/>
                <a:cs typeface="Times New Roman"/>
              </a:rPr>
              <a:t>Summary</a:t>
            </a:r>
            <a:r>
              <a:rPr sz="1200" spc="-45" dirty="0">
                <a:latin typeface="Times New Roman"/>
                <a:cs typeface="Times New Roman"/>
              </a:rPr>
              <a:t> </a:t>
            </a:r>
            <a:r>
              <a:rPr sz="1200" spc="20" dirty="0">
                <a:latin typeface="Times New Roman"/>
                <a:cs typeface="Times New Roman"/>
              </a:rPr>
              <a:t>of</a:t>
            </a:r>
            <a:r>
              <a:rPr sz="1200" spc="-30" dirty="0">
                <a:latin typeface="Times New Roman"/>
                <a:cs typeface="Times New Roman"/>
              </a:rPr>
              <a:t> </a:t>
            </a:r>
            <a:r>
              <a:rPr sz="1200" dirty="0">
                <a:latin typeface="Times New Roman"/>
                <a:cs typeface="Times New Roman"/>
              </a:rPr>
              <a:t>the </a:t>
            </a:r>
            <a:r>
              <a:rPr sz="1200" spc="-5" dirty="0">
                <a:latin typeface="Times New Roman"/>
                <a:cs typeface="Times New Roman"/>
              </a:rPr>
              <a:t>transcribed</a:t>
            </a:r>
            <a:r>
              <a:rPr sz="1200" spc="10" dirty="0">
                <a:latin typeface="Times New Roman"/>
                <a:cs typeface="Times New Roman"/>
              </a:rPr>
              <a:t> </a:t>
            </a:r>
            <a:r>
              <a:rPr sz="1200" spc="-10" dirty="0">
                <a:latin typeface="Times New Roman"/>
                <a:cs typeface="Times New Roman"/>
              </a:rPr>
              <a:t>audio</a:t>
            </a:r>
            <a:r>
              <a:rPr sz="1200" spc="50" dirty="0">
                <a:latin typeface="Times New Roman"/>
                <a:cs typeface="Times New Roman"/>
              </a:rPr>
              <a:t> </a:t>
            </a:r>
            <a:r>
              <a:rPr sz="1200" spc="-15" dirty="0">
                <a:latin typeface="Times New Roman"/>
                <a:cs typeface="Times New Roman"/>
              </a:rPr>
              <a:t>if</a:t>
            </a:r>
            <a:r>
              <a:rPr sz="1200" spc="-30" dirty="0">
                <a:latin typeface="Times New Roman"/>
                <a:cs typeface="Times New Roman"/>
              </a:rPr>
              <a:t> </a:t>
            </a:r>
            <a:r>
              <a:rPr sz="1200" spc="-5" dirty="0">
                <a:latin typeface="Times New Roman"/>
                <a:cs typeface="Times New Roman"/>
              </a:rPr>
              <a:t>successful.</a:t>
            </a:r>
            <a:endParaRPr sz="1200" dirty="0">
              <a:latin typeface="Times New Roman"/>
              <a:cs typeface="Times New Roman"/>
            </a:endParaRPr>
          </a:p>
          <a:p>
            <a:pPr marL="469900" lvl="1" indent="-229235" algn="just">
              <a:lnSpc>
                <a:spcPct val="150000"/>
              </a:lnSpc>
              <a:spcBef>
                <a:spcPts val="1180"/>
              </a:spcBef>
              <a:buFont typeface="Symbol"/>
              <a:buChar char=""/>
              <a:tabLst>
                <a:tab pos="469900" algn="l"/>
                <a:tab pos="470534" algn="l"/>
              </a:tabLst>
            </a:pPr>
            <a:r>
              <a:rPr sz="1200" spc="-5" dirty="0">
                <a:latin typeface="Times New Roman"/>
                <a:cs typeface="Times New Roman"/>
              </a:rPr>
              <a:t>Messages</a:t>
            </a:r>
            <a:r>
              <a:rPr sz="1200" spc="20" dirty="0">
                <a:latin typeface="Times New Roman"/>
                <a:cs typeface="Times New Roman"/>
              </a:rPr>
              <a:t> </a:t>
            </a:r>
            <a:r>
              <a:rPr sz="1200" spc="-5" dirty="0">
                <a:latin typeface="Times New Roman"/>
                <a:cs typeface="Times New Roman"/>
              </a:rPr>
              <a:t>indicating</a:t>
            </a:r>
            <a:r>
              <a:rPr sz="1200" spc="30" dirty="0">
                <a:latin typeface="Times New Roman"/>
                <a:cs typeface="Times New Roman"/>
              </a:rPr>
              <a:t> </a:t>
            </a:r>
            <a:r>
              <a:rPr sz="1200" spc="-10" dirty="0">
                <a:latin typeface="Times New Roman"/>
                <a:cs typeface="Times New Roman"/>
              </a:rPr>
              <a:t>failure</a:t>
            </a:r>
            <a:r>
              <a:rPr sz="1200" spc="35" dirty="0">
                <a:latin typeface="Times New Roman"/>
                <a:cs typeface="Times New Roman"/>
              </a:rPr>
              <a:t> </a:t>
            </a:r>
            <a:r>
              <a:rPr sz="1200" spc="-15" dirty="0">
                <a:latin typeface="Times New Roman"/>
                <a:cs typeface="Times New Roman"/>
              </a:rPr>
              <a:t>in </a:t>
            </a:r>
            <a:r>
              <a:rPr sz="1200" dirty="0">
                <a:latin typeface="Times New Roman"/>
                <a:cs typeface="Times New Roman"/>
              </a:rPr>
              <a:t>case</a:t>
            </a:r>
            <a:r>
              <a:rPr sz="1200" spc="5" dirty="0">
                <a:latin typeface="Times New Roman"/>
                <a:cs typeface="Times New Roman"/>
              </a:rPr>
              <a:t> </a:t>
            </a:r>
            <a:r>
              <a:rPr sz="1200" spc="10" dirty="0">
                <a:latin typeface="Times New Roman"/>
                <a:cs typeface="Times New Roman"/>
              </a:rPr>
              <a:t>of</a:t>
            </a:r>
            <a:r>
              <a:rPr sz="1200" spc="-25" dirty="0">
                <a:latin typeface="Times New Roman"/>
                <a:cs typeface="Times New Roman"/>
              </a:rPr>
              <a:t> </a:t>
            </a:r>
            <a:r>
              <a:rPr sz="1200" spc="-15" dirty="0">
                <a:latin typeface="Times New Roman"/>
                <a:cs typeface="Times New Roman"/>
              </a:rPr>
              <a:t>no</a:t>
            </a:r>
            <a:r>
              <a:rPr sz="1200" spc="30" dirty="0">
                <a:latin typeface="Times New Roman"/>
                <a:cs typeface="Times New Roman"/>
              </a:rPr>
              <a:t> </a:t>
            </a:r>
            <a:r>
              <a:rPr sz="1200" spc="-5" dirty="0">
                <a:latin typeface="Times New Roman"/>
                <a:cs typeface="Times New Roman"/>
              </a:rPr>
              <a:t>speech</a:t>
            </a:r>
            <a:r>
              <a:rPr sz="1200" spc="-15" dirty="0">
                <a:latin typeface="Times New Roman"/>
                <a:cs typeface="Times New Roman"/>
              </a:rPr>
              <a:t> </a:t>
            </a:r>
            <a:r>
              <a:rPr sz="1200" dirty="0">
                <a:latin typeface="Times New Roman"/>
                <a:cs typeface="Times New Roman"/>
              </a:rPr>
              <a:t>detected</a:t>
            </a:r>
            <a:r>
              <a:rPr sz="1200" spc="-10" dirty="0">
                <a:latin typeface="Times New Roman"/>
                <a:cs typeface="Times New Roman"/>
              </a:rPr>
              <a:t> </a:t>
            </a:r>
            <a:r>
              <a:rPr sz="1200" spc="10" dirty="0">
                <a:latin typeface="Times New Roman"/>
                <a:cs typeface="Times New Roman"/>
              </a:rPr>
              <a:t>or</a:t>
            </a:r>
            <a:r>
              <a:rPr sz="1200" spc="-5" dirty="0">
                <a:latin typeface="Times New Roman"/>
                <a:cs typeface="Times New Roman"/>
              </a:rPr>
              <a:t> summary</a:t>
            </a:r>
            <a:r>
              <a:rPr sz="1200" spc="-40" dirty="0">
                <a:latin typeface="Times New Roman"/>
                <a:cs typeface="Times New Roman"/>
              </a:rPr>
              <a:t> </a:t>
            </a:r>
            <a:r>
              <a:rPr sz="1200" dirty="0">
                <a:latin typeface="Times New Roman"/>
                <a:cs typeface="Times New Roman"/>
              </a:rPr>
              <a:t>generation</a:t>
            </a:r>
            <a:r>
              <a:rPr sz="1200" spc="15" dirty="0">
                <a:latin typeface="Times New Roman"/>
                <a:cs typeface="Times New Roman"/>
              </a:rPr>
              <a:t> </a:t>
            </a:r>
            <a:r>
              <a:rPr sz="1200" spc="-10" dirty="0">
                <a:latin typeface="Times New Roman"/>
                <a:cs typeface="Times New Roman"/>
              </a:rPr>
              <a:t>failure.</a:t>
            </a:r>
            <a:endParaRPr sz="1200" dirty="0">
              <a:latin typeface="Times New Roman"/>
              <a:cs typeface="Times New Roman"/>
            </a:endParaRPr>
          </a:p>
          <a:p>
            <a:pPr algn="just">
              <a:lnSpc>
                <a:spcPct val="150000"/>
              </a:lnSpc>
            </a:pPr>
            <a:endParaRPr sz="1400" dirty="0">
              <a:latin typeface="Times New Roman"/>
              <a:cs typeface="Times New Roman"/>
            </a:endParaRPr>
          </a:p>
          <a:p>
            <a:pPr algn="just">
              <a:lnSpc>
                <a:spcPct val="150000"/>
              </a:lnSpc>
              <a:spcBef>
                <a:spcPts val="5"/>
              </a:spcBef>
            </a:pPr>
            <a:endParaRPr sz="1200" dirty="0">
              <a:latin typeface="Times New Roman"/>
              <a:cs typeface="Times New Roman"/>
            </a:endParaRPr>
          </a:p>
          <a:p>
            <a:pPr marL="12700" marR="5080" algn="just">
              <a:lnSpc>
                <a:spcPct val="150000"/>
              </a:lnSpc>
            </a:pPr>
            <a:r>
              <a:rPr sz="1200" spc="-5" dirty="0">
                <a:latin typeface="Times New Roman"/>
                <a:cs typeface="Times New Roman"/>
              </a:rPr>
              <a:t>This</a:t>
            </a:r>
            <a:r>
              <a:rPr sz="1200" dirty="0">
                <a:latin typeface="Times New Roman"/>
                <a:cs typeface="Times New Roman"/>
              </a:rPr>
              <a:t> </a:t>
            </a:r>
            <a:r>
              <a:rPr sz="1200" spc="-5" dirty="0">
                <a:latin typeface="Times New Roman"/>
                <a:cs typeface="Times New Roman"/>
              </a:rPr>
              <a:t>function</a:t>
            </a:r>
            <a:r>
              <a:rPr sz="1200" dirty="0">
                <a:latin typeface="Times New Roman"/>
                <a:cs typeface="Times New Roman"/>
              </a:rPr>
              <a:t> </a:t>
            </a:r>
            <a:r>
              <a:rPr sz="1200" spc="-5" dirty="0">
                <a:latin typeface="Times New Roman"/>
                <a:cs typeface="Times New Roman"/>
              </a:rPr>
              <a:t>provides</a:t>
            </a:r>
            <a:r>
              <a:rPr sz="1200" dirty="0">
                <a:latin typeface="Times New Roman"/>
                <a:cs typeface="Times New Roman"/>
              </a:rPr>
              <a:t> </a:t>
            </a:r>
            <a:r>
              <a:rPr sz="1200" spc="-5" dirty="0">
                <a:latin typeface="Times New Roman"/>
                <a:cs typeface="Times New Roman"/>
              </a:rPr>
              <a:t>real-time</a:t>
            </a:r>
            <a:r>
              <a:rPr sz="1200" dirty="0">
                <a:latin typeface="Times New Roman"/>
                <a:cs typeface="Times New Roman"/>
              </a:rPr>
              <a:t> </a:t>
            </a:r>
            <a:r>
              <a:rPr sz="1200" spc="-5" dirty="0">
                <a:latin typeface="Times New Roman"/>
                <a:cs typeface="Times New Roman"/>
              </a:rPr>
              <a:t>summarization</a:t>
            </a:r>
            <a:r>
              <a:rPr sz="1200" dirty="0">
                <a:latin typeface="Times New Roman"/>
                <a:cs typeface="Times New Roman"/>
              </a:rPr>
              <a:t> </a:t>
            </a:r>
            <a:r>
              <a:rPr sz="1200" spc="10" dirty="0">
                <a:latin typeface="Times New Roman"/>
                <a:cs typeface="Times New Roman"/>
              </a:rPr>
              <a:t>of</a:t>
            </a:r>
            <a:r>
              <a:rPr sz="1200" spc="15" dirty="0">
                <a:latin typeface="Times New Roman"/>
                <a:cs typeface="Times New Roman"/>
              </a:rPr>
              <a:t> </a:t>
            </a:r>
            <a:r>
              <a:rPr sz="1200" dirty="0">
                <a:latin typeface="Times New Roman"/>
                <a:cs typeface="Times New Roman"/>
              </a:rPr>
              <a:t>spoken</a:t>
            </a:r>
            <a:r>
              <a:rPr sz="1200" spc="5" dirty="0">
                <a:latin typeface="Times New Roman"/>
                <a:cs typeface="Times New Roman"/>
              </a:rPr>
              <a:t> </a:t>
            </a:r>
            <a:r>
              <a:rPr sz="1200" dirty="0">
                <a:latin typeface="Times New Roman"/>
                <a:cs typeface="Times New Roman"/>
              </a:rPr>
              <a:t>words</a:t>
            </a:r>
            <a:r>
              <a:rPr sz="1200" spc="5" dirty="0">
                <a:latin typeface="Times New Roman"/>
                <a:cs typeface="Times New Roman"/>
              </a:rPr>
              <a:t> </a:t>
            </a:r>
            <a:r>
              <a:rPr sz="1200" spc="-5" dirty="0">
                <a:latin typeface="Times New Roman"/>
                <a:cs typeface="Times New Roman"/>
              </a:rPr>
              <a:t>from</a:t>
            </a:r>
            <a:r>
              <a:rPr sz="1200" dirty="0">
                <a:latin typeface="Times New Roman"/>
                <a:cs typeface="Times New Roman"/>
              </a:rPr>
              <a:t> the</a:t>
            </a:r>
            <a:r>
              <a:rPr sz="1200" spc="5" dirty="0">
                <a:latin typeface="Times New Roman"/>
                <a:cs typeface="Times New Roman"/>
              </a:rPr>
              <a:t> </a:t>
            </a:r>
            <a:r>
              <a:rPr sz="1200" spc="-10" dirty="0">
                <a:latin typeface="Times New Roman"/>
                <a:cs typeface="Times New Roman"/>
              </a:rPr>
              <a:t>microphone,</a:t>
            </a:r>
            <a:r>
              <a:rPr sz="1200" spc="-5" dirty="0">
                <a:latin typeface="Times New Roman"/>
                <a:cs typeface="Times New Roman"/>
              </a:rPr>
              <a:t> </a:t>
            </a:r>
            <a:r>
              <a:rPr sz="1200" spc="-10" dirty="0">
                <a:latin typeface="Times New Roman"/>
                <a:cs typeface="Times New Roman"/>
              </a:rPr>
              <a:t>making</a:t>
            </a:r>
            <a:r>
              <a:rPr sz="1200" spc="-5" dirty="0">
                <a:latin typeface="Times New Roman"/>
                <a:cs typeface="Times New Roman"/>
              </a:rPr>
              <a:t> </a:t>
            </a:r>
            <a:r>
              <a:rPr sz="1200" dirty="0">
                <a:latin typeface="Times New Roman"/>
                <a:cs typeface="Times New Roman"/>
              </a:rPr>
              <a:t>the </a:t>
            </a:r>
            <a:r>
              <a:rPr sz="1200" spc="-285" dirty="0">
                <a:latin typeface="Times New Roman"/>
                <a:cs typeface="Times New Roman"/>
              </a:rPr>
              <a:t> </a:t>
            </a:r>
            <a:r>
              <a:rPr sz="1200" spc="-5" dirty="0">
                <a:latin typeface="Times New Roman"/>
                <a:cs typeface="Times New Roman"/>
              </a:rPr>
              <a:t>application</a:t>
            </a:r>
            <a:r>
              <a:rPr sz="1200" spc="5" dirty="0">
                <a:latin typeface="Times New Roman"/>
                <a:cs typeface="Times New Roman"/>
              </a:rPr>
              <a:t> </a:t>
            </a:r>
            <a:r>
              <a:rPr sz="1200" spc="-5" dirty="0">
                <a:latin typeface="Times New Roman"/>
                <a:cs typeface="Times New Roman"/>
              </a:rPr>
              <a:t>interactive</a:t>
            </a:r>
            <a:r>
              <a:rPr sz="1200" spc="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user-friendly.</a:t>
            </a:r>
            <a:endParaRPr sz="1200" dirty="0">
              <a:latin typeface="Times New Roman"/>
              <a:cs typeface="Times New Roman"/>
            </a:endParaRPr>
          </a:p>
        </p:txBody>
      </p:sp>
      <p:pic>
        <p:nvPicPr>
          <p:cNvPr id="4" name="object 4"/>
          <p:cNvPicPr/>
          <p:nvPr/>
        </p:nvPicPr>
        <p:blipFill>
          <a:blip r:embed="rId2" cstate="print"/>
          <a:stretch>
            <a:fillRect/>
          </a:stretch>
        </p:blipFill>
        <p:spPr>
          <a:xfrm>
            <a:off x="1021080" y="3332606"/>
            <a:ext cx="5433059" cy="5226177"/>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7490332"/>
            <a:ext cx="6152846" cy="533608"/>
          </a:xfrm>
          <a:prstGeom prst="rect">
            <a:avLst/>
          </a:prstGeom>
        </p:spPr>
        <p:txBody>
          <a:bodyPr vert="horz" wrap="square" lIns="0" tIns="12700" rIns="0" bIns="0" rtlCol="0">
            <a:spAutoFit/>
          </a:bodyPr>
          <a:lstStyle/>
          <a:p>
            <a:pPr marL="12700" marR="5080" algn="just">
              <a:lnSpc>
                <a:spcPct val="150000"/>
              </a:lnSpc>
              <a:spcBef>
                <a:spcPts val="100"/>
              </a:spcBef>
            </a:pPr>
            <a:r>
              <a:rPr sz="1200" spc="-5" dirty="0">
                <a:latin typeface="Times New Roman"/>
                <a:cs typeface="Times New Roman"/>
              </a:rPr>
              <a:t>This</a:t>
            </a:r>
            <a:r>
              <a:rPr sz="1200" spc="95" dirty="0">
                <a:latin typeface="Times New Roman"/>
                <a:cs typeface="Times New Roman"/>
              </a:rPr>
              <a:t> </a:t>
            </a:r>
            <a:r>
              <a:rPr sz="1200" spc="-5" dirty="0">
                <a:latin typeface="Times New Roman"/>
                <a:cs typeface="Times New Roman"/>
              </a:rPr>
              <a:t>HTML</a:t>
            </a:r>
            <a:r>
              <a:rPr sz="1200" spc="95" dirty="0">
                <a:latin typeface="Times New Roman"/>
                <a:cs typeface="Times New Roman"/>
              </a:rPr>
              <a:t> </a:t>
            </a:r>
            <a:r>
              <a:rPr sz="1200" dirty="0">
                <a:latin typeface="Times New Roman"/>
                <a:cs typeface="Times New Roman"/>
              </a:rPr>
              <a:t>code</a:t>
            </a:r>
            <a:r>
              <a:rPr sz="1200" spc="100" dirty="0">
                <a:latin typeface="Times New Roman"/>
                <a:cs typeface="Times New Roman"/>
              </a:rPr>
              <a:t> </a:t>
            </a:r>
            <a:r>
              <a:rPr sz="1200" spc="-5" dirty="0">
                <a:latin typeface="Times New Roman"/>
                <a:cs typeface="Times New Roman"/>
              </a:rPr>
              <a:t>defines</a:t>
            </a:r>
            <a:r>
              <a:rPr sz="1200" spc="100"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5" dirty="0">
                <a:latin typeface="Times New Roman"/>
                <a:cs typeface="Times New Roman"/>
              </a:rPr>
              <a:t>structure</a:t>
            </a:r>
            <a:r>
              <a:rPr sz="1200" spc="75" dirty="0">
                <a:latin typeface="Times New Roman"/>
                <a:cs typeface="Times New Roman"/>
              </a:rPr>
              <a:t> </a:t>
            </a:r>
            <a:r>
              <a:rPr sz="1200" spc="10" dirty="0">
                <a:latin typeface="Times New Roman"/>
                <a:cs typeface="Times New Roman"/>
              </a:rPr>
              <a:t>of</a:t>
            </a:r>
            <a:r>
              <a:rPr sz="1200" spc="70" dirty="0">
                <a:latin typeface="Times New Roman"/>
                <a:cs typeface="Times New Roman"/>
              </a:rPr>
              <a:t> </a:t>
            </a:r>
            <a:r>
              <a:rPr sz="1200" dirty="0">
                <a:latin typeface="Times New Roman"/>
                <a:cs typeface="Times New Roman"/>
              </a:rPr>
              <a:t>a</a:t>
            </a:r>
            <a:r>
              <a:rPr sz="1200" spc="105" dirty="0">
                <a:latin typeface="Times New Roman"/>
                <a:cs typeface="Times New Roman"/>
              </a:rPr>
              <a:t> </a:t>
            </a:r>
            <a:r>
              <a:rPr sz="1200" spc="-5" dirty="0">
                <a:latin typeface="Times New Roman"/>
                <a:cs typeface="Times New Roman"/>
              </a:rPr>
              <a:t>web</a:t>
            </a:r>
            <a:r>
              <a:rPr sz="1200" spc="80" dirty="0">
                <a:latin typeface="Times New Roman"/>
                <a:cs typeface="Times New Roman"/>
              </a:rPr>
              <a:t> </a:t>
            </a:r>
            <a:r>
              <a:rPr sz="1200" spc="-5" dirty="0">
                <a:latin typeface="Times New Roman"/>
                <a:cs typeface="Times New Roman"/>
              </a:rPr>
              <a:t>page</a:t>
            </a:r>
            <a:r>
              <a:rPr sz="1200" spc="105" dirty="0">
                <a:latin typeface="Times New Roman"/>
                <a:cs typeface="Times New Roman"/>
              </a:rPr>
              <a:t> </a:t>
            </a:r>
            <a:r>
              <a:rPr sz="1200" spc="-10" dirty="0">
                <a:latin typeface="Times New Roman"/>
                <a:cs typeface="Times New Roman"/>
              </a:rPr>
              <a:t>for</a:t>
            </a:r>
            <a:r>
              <a:rPr sz="1200" spc="90"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10" dirty="0">
                <a:latin typeface="Times New Roman"/>
                <a:cs typeface="Times New Roman"/>
              </a:rPr>
              <a:t>"Audio</a:t>
            </a:r>
            <a:r>
              <a:rPr sz="1200" spc="130" dirty="0">
                <a:latin typeface="Times New Roman"/>
                <a:cs typeface="Times New Roman"/>
              </a:rPr>
              <a:t> </a:t>
            </a:r>
            <a:r>
              <a:rPr sz="1200" spc="-5" dirty="0">
                <a:latin typeface="Times New Roman"/>
                <a:cs typeface="Times New Roman"/>
              </a:rPr>
              <a:t>Summarizer"</a:t>
            </a:r>
            <a:r>
              <a:rPr sz="1200" spc="95" dirty="0">
                <a:latin typeface="Times New Roman"/>
                <a:cs typeface="Times New Roman"/>
              </a:rPr>
              <a:t> </a:t>
            </a:r>
            <a:r>
              <a:rPr sz="1200" spc="-5" dirty="0">
                <a:latin typeface="Times New Roman"/>
                <a:cs typeface="Times New Roman"/>
              </a:rPr>
              <a:t>application.</a:t>
            </a:r>
            <a:r>
              <a:rPr sz="1200" spc="120" dirty="0">
                <a:latin typeface="Times New Roman"/>
                <a:cs typeface="Times New Roman"/>
              </a:rPr>
              <a:t> </a:t>
            </a:r>
            <a:r>
              <a:rPr sz="1200" spc="-10" dirty="0">
                <a:latin typeface="Times New Roman"/>
                <a:cs typeface="Times New Roman"/>
              </a:rPr>
              <a:t>Here's</a:t>
            </a:r>
            <a:r>
              <a:rPr sz="1200" spc="125" dirty="0">
                <a:latin typeface="Times New Roman"/>
                <a:cs typeface="Times New Roman"/>
              </a:rPr>
              <a:t> </a:t>
            </a:r>
            <a:r>
              <a:rPr sz="1200" dirty="0">
                <a:latin typeface="Times New Roman"/>
                <a:cs typeface="Times New Roman"/>
              </a:rPr>
              <a:t>a </a:t>
            </a:r>
            <a:r>
              <a:rPr sz="1200" spc="-285" dirty="0">
                <a:latin typeface="Times New Roman"/>
                <a:cs typeface="Times New Roman"/>
              </a:rPr>
              <a:t> </a:t>
            </a:r>
            <a:r>
              <a:rPr sz="1200" spc="-5" dirty="0">
                <a:latin typeface="Times New Roman"/>
                <a:cs typeface="Times New Roman"/>
              </a:rPr>
              <a:t>breakdown</a:t>
            </a:r>
            <a:r>
              <a:rPr sz="1200" spc="-25" dirty="0">
                <a:latin typeface="Times New Roman"/>
                <a:cs typeface="Times New Roman"/>
              </a:rPr>
              <a:t> </a:t>
            </a:r>
            <a:r>
              <a:rPr sz="1200" spc="10" dirty="0">
                <a:latin typeface="Times New Roman"/>
                <a:cs typeface="Times New Roman"/>
              </a:rPr>
              <a:t>of</a:t>
            </a:r>
            <a:r>
              <a:rPr sz="1200" spc="-5" dirty="0">
                <a:latin typeface="Times New Roman"/>
                <a:cs typeface="Times New Roman"/>
              </a:rPr>
              <a:t> </a:t>
            </a:r>
            <a:r>
              <a:rPr sz="1200" spc="-10" dirty="0">
                <a:latin typeface="Times New Roman"/>
                <a:cs typeface="Times New Roman"/>
              </a:rPr>
              <a:t>its</a:t>
            </a:r>
            <a:r>
              <a:rPr sz="1200" spc="10" dirty="0">
                <a:latin typeface="Times New Roman"/>
                <a:cs typeface="Times New Roman"/>
              </a:rPr>
              <a:t> </a:t>
            </a:r>
            <a:r>
              <a:rPr sz="1200" spc="-5" dirty="0">
                <a:latin typeface="Times New Roman"/>
                <a:cs typeface="Times New Roman"/>
              </a:rPr>
              <a:t>components:</a:t>
            </a:r>
            <a:endParaRPr sz="1200" dirty="0">
              <a:latin typeface="Times New Roman"/>
              <a:cs typeface="Times New Roman"/>
            </a:endParaRPr>
          </a:p>
        </p:txBody>
      </p:sp>
      <p:sp>
        <p:nvSpPr>
          <p:cNvPr id="3" name="object 3"/>
          <p:cNvSpPr txBox="1"/>
          <p:nvPr/>
        </p:nvSpPr>
        <p:spPr>
          <a:xfrm>
            <a:off x="1269034" y="8179303"/>
            <a:ext cx="5924246" cy="1510798"/>
          </a:xfrm>
          <a:prstGeom prst="rect">
            <a:avLst/>
          </a:prstGeom>
        </p:spPr>
        <p:txBody>
          <a:bodyPr vert="horz" wrap="square" lIns="0" tIns="12700" rIns="0" bIns="0" rtlCol="0">
            <a:spAutoFit/>
          </a:bodyPr>
          <a:lstStyle/>
          <a:p>
            <a:pPr marL="167640" indent="-155575" algn="just">
              <a:lnSpc>
                <a:spcPct val="150000"/>
              </a:lnSpc>
              <a:spcBef>
                <a:spcPts val="100"/>
              </a:spcBef>
              <a:buAutoNum type="arabicPeriod"/>
              <a:tabLst>
                <a:tab pos="168275" algn="l"/>
              </a:tabLst>
            </a:pPr>
            <a:r>
              <a:rPr sz="1200" b="1" spc="-5" dirty="0">
                <a:latin typeface="Times New Roman"/>
                <a:cs typeface="Times New Roman"/>
              </a:rPr>
              <a:t>Document</a:t>
            </a:r>
            <a:r>
              <a:rPr sz="1200" b="1" spc="-15" dirty="0">
                <a:latin typeface="Times New Roman"/>
                <a:cs typeface="Times New Roman"/>
              </a:rPr>
              <a:t> </a:t>
            </a:r>
            <a:r>
              <a:rPr sz="1200" b="1" spc="-5" dirty="0">
                <a:latin typeface="Times New Roman"/>
                <a:cs typeface="Times New Roman"/>
              </a:rPr>
              <a:t>Type</a:t>
            </a:r>
            <a:r>
              <a:rPr sz="1200" b="1" spc="-20" dirty="0">
                <a:latin typeface="Times New Roman"/>
                <a:cs typeface="Times New Roman"/>
              </a:rPr>
              <a:t> </a:t>
            </a:r>
            <a:r>
              <a:rPr sz="1200" b="1" spc="-5" dirty="0">
                <a:latin typeface="Times New Roman"/>
                <a:cs typeface="Times New Roman"/>
              </a:rPr>
              <a:t>Declaration:</a:t>
            </a:r>
            <a:endParaRPr sz="1200" dirty="0">
              <a:latin typeface="Times New Roman"/>
              <a:cs typeface="Times New Roman"/>
            </a:endParaRPr>
          </a:p>
          <a:p>
            <a:pPr marL="219710" lvl="1" indent="-92075" algn="just">
              <a:lnSpc>
                <a:spcPct val="150000"/>
              </a:lnSpc>
              <a:spcBef>
                <a:spcPts val="1055"/>
              </a:spcBef>
              <a:buChar char="-"/>
              <a:tabLst>
                <a:tab pos="220345" algn="l"/>
              </a:tabLst>
            </a:pPr>
            <a:r>
              <a:rPr sz="1200" spc="-5" dirty="0">
                <a:latin typeface="Times New Roman"/>
                <a:cs typeface="Times New Roman"/>
              </a:rPr>
              <a:t>&lt;!DOCTYPE</a:t>
            </a:r>
            <a:r>
              <a:rPr sz="1200" spc="15" dirty="0">
                <a:latin typeface="Times New Roman"/>
                <a:cs typeface="Times New Roman"/>
              </a:rPr>
              <a:t> </a:t>
            </a:r>
            <a:r>
              <a:rPr sz="1200" spc="-15" dirty="0">
                <a:latin typeface="Times New Roman"/>
                <a:cs typeface="Times New Roman"/>
              </a:rPr>
              <a:t>html&gt;</a:t>
            </a:r>
            <a:r>
              <a:rPr sz="1200" spc="5" dirty="0">
                <a:latin typeface="Times New Roman"/>
                <a:cs typeface="Times New Roman"/>
              </a:rPr>
              <a:t> </a:t>
            </a:r>
            <a:r>
              <a:rPr sz="1200" spc="-5" dirty="0">
                <a:latin typeface="Times New Roman"/>
                <a:cs typeface="Times New Roman"/>
              </a:rPr>
              <a:t>specifies</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HTML</a:t>
            </a:r>
            <a:r>
              <a:rPr sz="1200" spc="-10" dirty="0">
                <a:latin typeface="Times New Roman"/>
                <a:cs typeface="Times New Roman"/>
              </a:rPr>
              <a:t> </a:t>
            </a:r>
            <a:r>
              <a:rPr sz="1200" dirty="0">
                <a:latin typeface="Times New Roman"/>
                <a:cs typeface="Times New Roman"/>
              </a:rPr>
              <a:t>version</a:t>
            </a:r>
            <a:r>
              <a:rPr sz="1200" spc="-15" dirty="0">
                <a:latin typeface="Times New Roman"/>
                <a:cs typeface="Times New Roman"/>
              </a:rPr>
              <a:t> </a:t>
            </a:r>
            <a:r>
              <a:rPr sz="1200" spc="-5" dirty="0">
                <a:latin typeface="Times New Roman"/>
                <a:cs typeface="Times New Roman"/>
              </a:rPr>
              <a:t>used</a:t>
            </a:r>
            <a:r>
              <a:rPr sz="1200" spc="30" dirty="0">
                <a:latin typeface="Times New Roman"/>
                <a:cs typeface="Times New Roman"/>
              </a:rPr>
              <a:t> </a:t>
            </a:r>
            <a:r>
              <a:rPr sz="1200" spc="-15" dirty="0">
                <a:latin typeface="Times New Roman"/>
                <a:cs typeface="Times New Roman"/>
              </a:rPr>
              <a:t>in </a:t>
            </a:r>
            <a:r>
              <a:rPr sz="1200" dirty="0">
                <a:latin typeface="Times New Roman"/>
                <a:cs typeface="Times New Roman"/>
              </a:rPr>
              <a:t>the </a:t>
            </a:r>
            <a:r>
              <a:rPr sz="1200" spc="-5" dirty="0">
                <a:latin typeface="Times New Roman"/>
                <a:cs typeface="Times New Roman"/>
              </a:rPr>
              <a:t>document.</a:t>
            </a:r>
            <a:endParaRPr sz="1200" dirty="0">
              <a:latin typeface="Times New Roman"/>
              <a:cs typeface="Times New Roman"/>
            </a:endParaRPr>
          </a:p>
          <a:p>
            <a:pPr marL="167640" indent="-155575" algn="just">
              <a:lnSpc>
                <a:spcPct val="150000"/>
              </a:lnSpc>
              <a:spcBef>
                <a:spcPts val="1130"/>
              </a:spcBef>
              <a:buAutoNum type="arabicPeriod"/>
              <a:tabLst>
                <a:tab pos="168275" algn="l"/>
              </a:tabLst>
            </a:pPr>
            <a:r>
              <a:rPr sz="1200" b="1" spc="-5" dirty="0">
                <a:latin typeface="Times New Roman"/>
                <a:cs typeface="Times New Roman"/>
              </a:rPr>
              <a:t>HTML</a:t>
            </a:r>
            <a:r>
              <a:rPr sz="1200" b="1" spc="-25" dirty="0">
                <a:latin typeface="Times New Roman"/>
                <a:cs typeface="Times New Roman"/>
              </a:rPr>
              <a:t> </a:t>
            </a:r>
            <a:r>
              <a:rPr sz="1200" b="1" spc="-10" dirty="0">
                <a:latin typeface="Times New Roman"/>
                <a:cs typeface="Times New Roman"/>
              </a:rPr>
              <a:t>Structure:</a:t>
            </a:r>
            <a:endParaRPr sz="1200" dirty="0">
              <a:latin typeface="Times New Roman"/>
              <a:cs typeface="Times New Roman"/>
            </a:endParaRPr>
          </a:p>
          <a:p>
            <a:pPr marL="217170" lvl="1" indent="-89535" algn="just">
              <a:lnSpc>
                <a:spcPct val="150000"/>
              </a:lnSpc>
              <a:spcBef>
                <a:spcPts val="1055"/>
              </a:spcBef>
              <a:buChar char="-"/>
              <a:tabLst>
                <a:tab pos="217804" algn="l"/>
              </a:tabLst>
            </a:pPr>
            <a:r>
              <a:rPr sz="1200" spc="-10" dirty="0">
                <a:latin typeface="Times New Roman"/>
                <a:cs typeface="Times New Roman"/>
              </a:rPr>
              <a:t>The</a:t>
            </a:r>
            <a:r>
              <a:rPr sz="1200" spc="5" dirty="0">
                <a:latin typeface="Times New Roman"/>
                <a:cs typeface="Times New Roman"/>
              </a:rPr>
              <a:t> </a:t>
            </a:r>
            <a:r>
              <a:rPr sz="1200" spc="-5" dirty="0">
                <a:latin typeface="Times New Roman"/>
                <a:cs typeface="Times New Roman"/>
              </a:rPr>
              <a:t>HTML</a:t>
            </a:r>
            <a:r>
              <a:rPr sz="1200" dirty="0">
                <a:latin typeface="Times New Roman"/>
                <a:cs typeface="Times New Roman"/>
              </a:rPr>
              <a:t> </a:t>
            </a:r>
            <a:r>
              <a:rPr sz="1200" spc="-10" dirty="0">
                <a:latin typeface="Times New Roman"/>
                <a:cs typeface="Times New Roman"/>
              </a:rPr>
              <a:t>document</a:t>
            </a:r>
            <a:r>
              <a:rPr sz="1200" spc="60" dirty="0">
                <a:latin typeface="Times New Roman"/>
                <a:cs typeface="Times New Roman"/>
              </a:rPr>
              <a:t> </a:t>
            </a:r>
            <a:r>
              <a:rPr sz="1200" spc="-30" dirty="0">
                <a:latin typeface="Times New Roman"/>
                <a:cs typeface="Times New Roman"/>
              </a:rPr>
              <a:t>is</a:t>
            </a:r>
            <a:r>
              <a:rPr sz="1200" spc="5" dirty="0">
                <a:latin typeface="Times New Roman"/>
                <a:cs typeface="Times New Roman"/>
              </a:rPr>
              <a:t> </a:t>
            </a:r>
            <a:r>
              <a:rPr sz="1200" spc="-5" dirty="0">
                <a:latin typeface="Times New Roman"/>
                <a:cs typeface="Times New Roman"/>
              </a:rPr>
              <a:t>wrapped</a:t>
            </a:r>
            <a:r>
              <a:rPr sz="1200" spc="30" dirty="0">
                <a:latin typeface="Times New Roman"/>
                <a:cs typeface="Times New Roman"/>
              </a:rPr>
              <a:t> </a:t>
            </a:r>
            <a:r>
              <a:rPr sz="1200" spc="-15" dirty="0">
                <a:latin typeface="Times New Roman"/>
                <a:cs typeface="Times New Roman"/>
              </a:rPr>
              <a:t>in</a:t>
            </a:r>
            <a:r>
              <a:rPr sz="1200" spc="-10" dirty="0">
                <a:latin typeface="Times New Roman"/>
                <a:cs typeface="Times New Roman"/>
              </a:rPr>
              <a:t> &lt;html&gt;</a:t>
            </a:r>
            <a:r>
              <a:rPr sz="1200" spc="10" dirty="0">
                <a:latin typeface="Times New Roman"/>
                <a:cs typeface="Times New Roman"/>
              </a:rPr>
              <a:t> </a:t>
            </a:r>
            <a:r>
              <a:rPr sz="1200" dirty="0">
                <a:latin typeface="Times New Roman"/>
                <a:cs typeface="Times New Roman"/>
              </a:rPr>
              <a:t>tags.</a:t>
            </a:r>
          </a:p>
        </p:txBody>
      </p:sp>
      <p:pic>
        <p:nvPicPr>
          <p:cNvPr id="4" name="object 4"/>
          <p:cNvPicPr/>
          <p:nvPr/>
        </p:nvPicPr>
        <p:blipFill>
          <a:blip r:embed="rId2" cstate="print"/>
          <a:stretch>
            <a:fillRect/>
          </a:stretch>
        </p:blipFill>
        <p:spPr>
          <a:xfrm>
            <a:off x="914400" y="1003299"/>
            <a:ext cx="6278880" cy="653034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34</a:t>
            </a:fld>
            <a:endParaRPr dirty="0"/>
          </a:p>
        </p:txBody>
      </p:sp>
      <p:sp>
        <p:nvSpPr>
          <p:cNvPr id="6" name="object 3">
            <a:extLst>
              <a:ext uri="{FF2B5EF4-FFF2-40B4-BE49-F238E27FC236}">
                <a16:creationId xmlns:a16="http://schemas.microsoft.com/office/drawing/2014/main" id="{F1B6D9D2-5357-D161-1613-A20977F8D7BB}"/>
              </a:ext>
            </a:extLst>
          </p:cNvPr>
          <p:cNvSpPr txBox="1"/>
          <p:nvPr/>
        </p:nvSpPr>
        <p:spPr>
          <a:xfrm>
            <a:off x="501650" y="524001"/>
            <a:ext cx="2418080" cy="238125"/>
          </a:xfrm>
          <a:prstGeom prst="rect">
            <a:avLst/>
          </a:prstGeom>
        </p:spPr>
        <p:txBody>
          <a:bodyPr vert="horz" wrap="square" lIns="0" tIns="11430" rIns="0" bIns="0" rtlCol="0">
            <a:spAutoFit/>
          </a:bodyPr>
          <a:lstStyle/>
          <a:p>
            <a:pPr marL="12700">
              <a:lnSpc>
                <a:spcPct val="100000"/>
              </a:lnSpc>
              <a:spcBef>
                <a:spcPts val="90"/>
              </a:spcBef>
            </a:pPr>
            <a:r>
              <a:rPr sz="1400" b="1" spc="-10" dirty="0">
                <a:solidFill>
                  <a:srgbClr val="111111"/>
                </a:solidFill>
                <a:latin typeface="Times New Roman"/>
                <a:cs typeface="Times New Roman"/>
              </a:rPr>
              <a:t>4.2</a:t>
            </a:r>
            <a:r>
              <a:rPr sz="1400" b="1" spc="345" dirty="0">
                <a:solidFill>
                  <a:srgbClr val="111111"/>
                </a:solidFill>
                <a:latin typeface="Times New Roman"/>
                <a:cs typeface="Times New Roman"/>
              </a:rPr>
              <a:t> </a:t>
            </a:r>
            <a:r>
              <a:rPr sz="1400" b="1" spc="-10" dirty="0">
                <a:solidFill>
                  <a:srgbClr val="111111"/>
                </a:solidFill>
                <a:latin typeface="Times New Roman"/>
                <a:cs typeface="Times New Roman"/>
              </a:rPr>
              <a:t>Index.html(For</a:t>
            </a:r>
            <a:r>
              <a:rPr sz="1400" b="1" spc="35" dirty="0">
                <a:solidFill>
                  <a:srgbClr val="111111"/>
                </a:solidFill>
                <a:latin typeface="Times New Roman"/>
                <a:cs typeface="Times New Roman"/>
              </a:rPr>
              <a:t> </a:t>
            </a:r>
            <a:r>
              <a:rPr sz="1400" b="1" spc="-20" dirty="0">
                <a:solidFill>
                  <a:srgbClr val="111111"/>
                </a:solidFill>
                <a:latin typeface="Times New Roman"/>
                <a:cs typeface="Times New Roman"/>
              </a:rPr>
              <a:t>home</a:t>
            </a:r>
            <a:r>
              <a:rPr sz="1400" b="1" spc="10" dirty="0">
                <a:solidFill>
                  <a:srgbClr val="111111"/>
                </a:solidFill>
                <a:latin typeface="Times New Roman"/>
                <a:cs typeface="Times New Roman"/>
              </a:rPr>
              <a:t> </a:t>
            </a:r>
            <a:r>
              <a:rPr sz="1400" b="1" spc="-5" dirty="0">
                <a:solidFill>
                  <a:srgbClr val="111111"/>
                </a:solidFill>
                <a:latin typeface="Times New Roman"/>
                <a:cs typeface="Times New Roman"/>
              </a:rPr>
              <a:t>page)</a:t>
            </a:r>
            <a:endParaRPr sz="1400" dirty="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35</a:t>
            </a:fld>
            <a:endParaRPr dirty="0"/>
          </a:p>
        </p:txBody>
      </p:sp>
      <p:sp>
        <p:nvSpPr>
          <p:cNvPr id="2" name="object 2"/>
          <p:cNvSpPr txBox="1"/>
          <p:nvPr/>
        </p:nvSpPr>
        <p:spPr>
          <a:xfrm>
            <a:off x="902004" y="734800"/>
            <a:ext cx="4552646" cy="2764988"/>
          </a:xfrm>
          <a:prstGeom prst="rect">
            <a:avLst/>
          </a:prstGeom>
        </p:spPr>
        <p:txBody>
          <a:bodyPr vert="horz" wrap="square" lIns="0" tIns="12700" rIns="0" bIns="0" rtlCol="0">
            <a:spAutoFit/>
          </a:bodyPr>
          <a:lstStyle/>
          <a:p>
            <a:pPr marL="167640" indent="-155575">
              <a:lnSpc>
                <a:spcPct val="150000"/>
              </a:lnSpc>
              <a:spcBef>
                <a:spcPts val="100"/>
              </a:spcBef>
              <a:buAutoNum type="arabicPeriod" startAt="3"/>
              <a:tabLst>
                <a:tab pos="168275" algn="l"/>
              </a:tabLst>
            </a:pPr>
            <a:r>
              <a:rPr sz="1200" b="1" dirty="0">
                <a:latin typeface="Times New Roman"/>
                <a:cs typeface="Times New Roman"/>
              </a:rPr>
              <a:t>Head</a:t>
            </a:r>
            <a:r>
              <a:rPr sz="1200" b="1" spc="-45" dirty="0">
                <a:latin typeface="Times New Roman"/>
                <a:cs typeface="Times New Roman"/>
              </a:rPr>
              <a:t> </a:t>
            </a:r>
            <a:r>
              <a:rPr sz="1200" b="1" spc="-5" dirty="0">
                <a:latin typeface="Times New Roman"/>
                <a:cs typeface="Times New Roman"/>
              </a:rPr>
              <a:t>Section:</a:t>
            </a:r>
            <a:endParaRPr sz="1200" dirty="0">
              <a:latin typeface="Times New Roman"/>
              <a:cs typeface="Times New Roman"/>
            </a:endParaRPr>
          </a:p>
          <a:p>
            <a:pPr marL="219710" lvl="1" indent="-92075">
              <a:lnSpc>
                <a:spcPct val="150000"/>
              </a:lnSpc>
              <a:spcBef>
                <a:spcPts val="1080"/>
              </a:spcBef>
              <a:buChar char="-"/>
              <a:tabLst>
                <a:tab pos="220345" algn="l"/>
              </a:tabLst>
            </a:pPr>
            <a:r>
              <a:rPr sz="1200" spc="-10" dirty="0">
                <a:latin typeface="Times New Roman"/>
                <a:cs typeface="Times New Roman"/>
              </a:rPr>
              <a:t>Contains</a:t>
            </a:r>
            <a:r>
              <a:rPr sz="1200" spc="15" dirty="0">
                <a:latin typeface="Times New Roman"/>
                <a:cs typeface="Times New Roman"/>
              </a:rPr>
              <a:t> </a:t>
            </a:r>
            <a:r>
              <a:rPr sz="1200" dirty="0">
                <a:latin typeface="Times New Roman"/>
                <a:cs typeface="Times New Roman"/>
              </a:rPr>
              <a:t>metadata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links</a:t>
            </a:r>
            <a:r>
              <a:rPr sz="1200" spc="-5" dirty="0">
                <a:latin typeface="Times New Roman"/>
                <a:cs typeface="Times New Roman"/>
              </a:rPr>
              <a:t> </a:t>
            </a:r>
            <a:r>
              <a:rPr sz="1200" dirty="0">
                <a:latin typeface="Times New Roman"/>
                <a:cs typeface="Times New Roman"/>
              </a:rPr>
              <a:t>to</a:t>
            </a:r>
            <a:r>
              <a:rPr sz="1200" spc="30" dirty="0">
                <a:latin typeface="Times New Roman"/>
                <a:cs typeface="Times New Roman"/>
              </a:rPr>
              <a:t> </a:t>
            </a:r>
            <a:r>
              <a:rPr sz="1200" spc="-5" dirty="0">
                <a:latin typeface="Times New Roman"/>
                <a:cs typeface="Times New Roman"/>
              </a:rPr>
              <a:t>external</a:t>
            </a:r>
            <a:r>
              <a:rPr sz="1200" spc="-35" dirty="0">
                <a:latin typeface="Times New Roman"/>
                <a:cs typeface="Times New Roman"/>
              </a:rPr>
              <a:t> </a:t>
            </a:r>
            <a:r>
              <a:rPr sz="1200" spc="-5" dirty="0">
                <a:latin typeface="Times New Roman"/>
                <a:cs typeface="Times New Roman"/>
              </a:rPr>
              <a:t>resources.</a:t>
            </a:r>
            <a:endParaRPr sz="1200" dirty="0">
              <a:latin typeface="Times New Roman"/>
              <a:cs typeface="Times New Roman"/>
            </a:endParaRPr>
          </a:p>
          <a:p>
            <a:pPr marL="217170" lvl="1" indent="-89535">
              <a:lnSpc>
                <a:spcPct val="150000"/>
              </a:lnSpc>
              <a:spcBef>
                <a:spcPts val="1080"/>
              </a:spcBef>
              <a:buChar char="-"/>
              <a:tabLst>
                <a:tab pos="217804" algn="l"/>
              </a:tabLst>
            </a:pPr>
            <a:r>
              <a:rPr sz="1200" spc="-10" dirty="0">
                <a:latin typeface="Times New Roman"/>
                <a:cs typeface="Times New Roman"/>
              </a:rPr>
              <a:t>Title: "Audio</a:t>
            </a:r>
            <a:r>
              <a:rPr sz="1200" spc="15" dirty="0">
                <a:latin typeface="Times New Roman"/>
                <a:cs typeface="Times New Roman"/>
              </a:rPr>
              <a:t> </a:t>
            </a:r>
            <a:r>
              <a:rPr sz="1200" spc="-5" dirty="0">
                <a:latin typeface="Times New Roman"/>
                <a:cs typeface="Times New Roman"/>
              </a:rPr>
              <a:t>Summarizer."</a:t>
            </a:r>
            <a:endParaRPr sz="1200" dirty="0">
              <a:latin typeface="Times New Roman"/>
              <a:cs typeface="Times New Roman"/>
            </a:endParaRPr>
          </a:p>
          <a:p>
            <a:pPr marL="217170" lvl="1" indent="-89535">
              <a:lnSpc>
                <a:spcPct val="150000"/>
              </a:lnSpc>
              <a:spcBef>
                <a:spcPts val="1105"/>
              </a:spcBef>
              <a:buChar char="-"/>
              <a:tabLst>
                <a:tab pos="217804" algn="l"/>
              </a:tabLst>
            </a:pPr>
            <a:r>
              <a:rPr sz="1200" spc="-5" dirty="0">
                <a:latin typeface="Times New Roman"/>
                <a:cs typeface="Times New Roman"/>
              </a:rPr>
              <a:t>Stylesheets:</a:t>
            </a:r>
            <a:endParaRPr sz="1200" dirty="0">
              <a:latin typeface="Times New Roman"/>
              <a:cs typeface="Times New Roman"/>
            </a:endParaRPr>
          </a:p>
          <a:p>
            <a:pPr marL="698500" lvl="2" indent="-229235">
              <a:lnSpc>
                <a:spcPct val="150000"/>
              </a:lnSpc>
              <a:spcBef>
                <a:spcPts val="1085"/>
              </a:spcBef>
              <a:buFont typeface="Wingdings"/>
              <a:buChar char=""/>
              <a:tabLst>
                <a:tab pos="699135" algn="l"/>
              </a:tabLst>
            </a:pPr>
            <a:r>
              <a:rPr sz="1200" spc="-5" dirty="0">
                <a:latin typeface="Times New Roman"/>
                <a:cs typeface="Times New Roman"/>
              </a:rPr>
              <a:t>"style.css"</a:t>
            </a:r>
            <a:r>
              <a:rPr sz="1200" spc="15"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dirty="0">
                <a:latin typeface="Times New Roman"/>
                <a:cs typeface="Times New Roman"/>
              </a:rPr>
              <a:t>custom</a:t>
            </a:r>
            <a:r>
              <a:rPr sz="1200" spc="-45" dirty="0">
                <a:latin typeface="Times New Roman"/>
                <a:cs typeface="Times New Roman"/>
              </a:rPr>
              <a:t> </a:t>
            </a:r>
            <a:r>
              <a:rPr sz="1200" spc="-10" dirty="0">
                <a:latin typeface="Times New Roman"/>
                <a:cs typeface="Times New Roman"/>
              </a:rPr>
              <a:t>styles.</a:t>
            </a:r>
            <a:endParaRPr sz="1200" dirty="0">
              <a:latin typeface="Times New Roman"/>
              <a:cs typeface="Times New Roman"/>
            </a:endParaRPr>
          </a:p>
          <a:p>
            <a:pPr marL="698500" lvl="2" indent="-229235">
              <a:lnSpc>
                <a:spcPct val="150000"/>
              </a:lnSpc>
              <a:spcBef>
                <a:spcPts val="1080"/>
              </a:spcBef>
              <a:buFont typeface="Wingdings"/>
              <a:buChar char=""/>
              <a:tabLst>
                <a:tab pos="699135" algn="l"/>
              </a:tabLst>
            </a:pPr>
            <a:r>
              <a:rPr sz="1200" dirty="0">
                <a:latin typeface="Times New Roman"/>
                <a:cs typeface="Times New Roman"/>
              </a:rPr>
              <a:t>Bootstrap</a:t>
            </a:r>
            <a:r>
              <a:rPr sz="1200" spc="-15" dirty="0">
                <a:latin typeface="Times New Roman"/>
                <a:cs typeface="Times New Roman"/>
              </a:rPr>
              <a:t> </a:t>
            </a:r>
            <a:r>
              <a:rPr sz="1200" spc="-5" dirty="0">
                <a:latin typeface="Times New Roman"/>
                <a:cs typeface="Times New Roman"/>
              </a:rPr>
              <a:t>4.5.0</a:t>
            </a:r>
            <a:r>
              <a:rPr sz="1200" spc="-35" dirty="0">
                <a:latin typeface="Times New Roman"/>
                <a:cs typeface="Times New Roman"/>
              </a:rPr>
              <a:t> </a:t>
            </a:r>
            <a:r>
              <a:rPr sz="1200" spc="-5" dirty="0">
                <a:latin typeface="Times New Roman"/>
                <a:cs typeface="Times New Roman"/>
              </a:rPr>
              <a:t>CSS.</a:t>
            </a:r>
            <a:endParaRPr sz="1200" dirty="0">
              <a:latin typeface="Times New Roman"/>
              <a:cs typeface="Times New Roman"/>
            </a:endParaRPr>
          </a:p>
          <a:p>
            <a:pPr marL="698500" lvl="2" indent="-229235">
              <a:lnSpc>
                <a:spcPct val="150000"/>
              </a:lnSpc>
              <a:spcBef>
                <a:spcPts val="1100"/>
              </a:spcBef>
              <a:buFont typeface="Wingdings"/>
              <a:buChar char=""/>
              <a:tabLst>
                <a:tab pos="699135" algn="l"/>
              </a:tabLst>
            </a:pPr>
            <a:r>
              <a:rPr sz="1200" spc="-10" dirty="0">
                <a:latin typeface="Times New Roman"/>
                <a:cs typeface="Times New Roman"/>
              </a:rPr>
              <a:t>Font</a:t>
            </a:r>
            <a:r>
              <a:rPr sz="1200" spc="20" dirty="0">
                <a:latin typeface="Times New Roman"/>
                <a:cs typeface="Times New Roman"/>
              </a:rPr>
              <a:t> </a:t>
            </a:r>
            <a:r>
              <a:rPr sz="1200" spc="-10" dirty="0">
                <a:latin typeface="Times New Roman"/>
                <a:cs typeface="Times New Roman"/>
              </a:rPr>
              <a:t>Awesome</a:t>
            </a:r>
            <a:r>
              <a:rPr sz="1200" spc="15"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icons.</a:t>
            </a:r>
            <a:endParaRPr sz="1200" dirty="0">
              <a:latin typeface="Times New Roman"/>
              <a:cs typeface="Times New Roman"/>
            </a:endParaRPr>
          </a:p>
        </p:txBody>
      </p:sp>
      <p:sp>
        <p:nvSpPr>
          <p:cNvPr id="3" name="object 3"/>
          <p:cNvSpPr txBox="1"/>
          <p:nvPr/>
        </p:nvSpPr>
        <p:spPr>
          <a:xfrm>
            <a:off x="902004" y="3871721"/>
            <a:ext cx="3054350" cy="674672"/>
          </a:xfrm>
          <a:prstGeom prst="rect">
            <a:avLst/>
          </a:prstGeom>
        </p:spPr>
        <p:txBody>
          <a:bodyPr vert="horz" wrap="square" lIns="0" tIns="12700" rIns="0" bIns="0" rtlCol="0">
            <a:spAutoFit/>
          </a:bodyPr>
          <a:lstStyle/>
          <a:p>
            <a:pPr marL="12700">
              <a:lnSpc>
                <a:spcPct val="150000"/>
              </a:lnSpc>
              <a:spcBef>
                <a:spcPts val="100"/>
              </a:spcBef>
            </a:pPr>
            <a:r>
              <a:rPr sz="1200" b="1" dirty="0">
                <a:latin typeface="Times New Roman"/>
                <a:cs typeface="Times New Roman"/>
              </a:rPr>
              <a:t>4.</a:t>
            </a:r>
            <a:r>
              <a:rPr sz="1200" b="1" spc="-25" dirty="0">
                <a:latin typeface="Times New Roman"/>
                <a:cs typeface="Times New Roman"/>
              </a:rPr>
              <a:t> </a:t>
            </a:r>
            <a:r>
              <a:rPr sz="1200" b="1" dirty="0">
                <a:latin typeface="Times New Roman"/>
                <a:cs typeface="Times New Roman"/>
              </a:rPr>
              <a:t>Body</a:t>
            </a:r>
            <a:r>
              <a:rPr sz="1200" b="1" spc="-25" dirty="0">
                <a:latin typeface="Times New Roman"/>
                <a:cs typeface="Times New Roman"/>
              </a:rPr>
              <a:t> </a:t>
            </a:r>
            <a:r>
              <a:rPr sz="1200" b="1" spc="-5" dirty="0">
                <a:latin typeface="Times New Roman"/>
                <a:cs typeface="Times New Roman"/>
              </a:rPr>
              <a:t>Section:</a:t>
            </a:r>
            <a:endParaRPr sz="1200" dirty="0">
              <a:latin typeface="Times New Roman"/>
              <a:cs typeface="Times New Roman"/>
            </a:endParaRPr>
          </a:p>
          <a:p>
            <a:pPr marL="128270">
              <a:lnSpc>
                <a:spcPct val="150000"/>
              </a:lnSpc>
              <a:spcBef>
                <a:spcPts val="1055"/>
              </a:spcBef>
            </a:pPr>
            <a:r>
              <a:rPr sz="1200" dirty="0">
                <a:latin typeface="Times New Roman"/>
                <a:cs typeface="Times New Roman"/>
              </a:rPr>
              <a:t>-</a:t>
            </a:r>
            <a:r>
              <a:rPr sz="1200" spc="10" dirty="0">
                <a:latin typeface="Times New Roman"/>
                <a:cs typeface="Times New Roman"/>
              </a:rPr>
              <a:t> </a:t>
            </a:r>
            <a:r>
              <a:rPr sz="1200" spc="-10" dirty="0">
                <a:latin typeface="Times New Roman"/>
                <a:cs typeface="Times New Roman"/>
              </a:rPr>
              <a:t>&lt;body&gt;</a:t>
            </a:r>
            <a:r>
              <a:rPr sz="1200" dirty="0">
                <a:latin typeface="Times New Roman"/>
                <a:cs typeface="Times New Roman"/>
              </a:rPr>
              <a:t> </a:t>
            </a:r>
            <a:r>
              <a:rPr sz="1200" spc="-5" dirty="0">
                <a:latin typeface="Times New Roman"/>
                <a:cs typeface="Times New Roman"/>
              </a:rPr>
              <a:t>contains </a:t>
            </a:r>
            <a:r>
              <a:rPr sz="1200" dirty="0">
                <a:latin typeface="Times New Roman"/>
                <a:cs typeface="Times New Roman"/>
              </a:rPr>
              <a:t>the</a:t>
            </a:r>
            <a:r>
              <a:rPr sz="1200" spc="25" dirty="0">
                <a:latin typeface="Times New Roman"/>
                <a:cs typeface="Times New Roman"/>
              </a:rPr>
              <a:t> </a:t>
            </a:r>
            <a:r>
              <a:rPr sz="1200" spc="-15" dirty="0">
                <a:latin typeface="Times New Roman"/>
                <a:cs typeface="Times New Roman"/>
              </a:rPr>
              <a:t>main</a:t>
            </a:r>
            <a:r>
              <a:rPr sz="1200" spc="5" dirty="0">
                <a:latin typeface="Times New Roman"/>
                <a:cs typeface="Times New Roman"/>
              </a:rPr>
              <a:t> </a:t>
            </a:r>
            <a:r>
              <a:rPr sz="1200" spc="-5" dirty="0">
                <a:latin typeface="Times New Roman"/>
                <a:cs typeface="Times New Roman"/>
              </a:rPr>
              <a:t>content</a:t>
            </a:r>
            <a:r>
              <a:rPr sz="1200" spc="5" dirty="0">
                <a:latin typeface="Times New Roman"/>
                <a:cs typeface="Times New Roman"/>
              </a:rPr>
              <a:t> </a:t>
            </a:r>
            <a:r>
              <a:rPr sz="1200" spc="10" dirty="0">
                <a:latin typeface="Times New Roman"/>
                <a:cs typeface="Times New Roman"/>
              </a:rPr>
              <a:t>of</a:t>
            </a:r>
            <a:r>
              <a:rPr sz="1200" spc="-35" dirty="0">
                <a:latin typeface="Times New Roman"/>
                <a:cs typeface="Times New Roman"/>
              </a:rPr>
              <a:t> </a:t>
            </a:r>
            <a:r>
              <a:rPr sz="1200" dirty="0">
                <a:latin typeface="Times New Roman"/>
                <a:cs typeface="Times New Roman"/>
              </a:rPr>
              <a:t>the </a:t>
            </a:r>
            <a:r>
              <a:rPr sz="1200" spc="-5" dirty="0">
                <a:latin typeface="Times New Roman"/>
                <a:cs typeface="Times New Roman"/>
              </a:rPr>
              <a:t>page.</a:t>
            </a:r>
            <a:endParaRPr sz="1200" dirty="0">
              <a:latin typeface="Times New Roman"/>
              <a:cs typeface="Times New Roman"/>
            </a:endParaRPr>
          </a:p>
        </p:txBody>
      </p:sp>
      <p:sp>
        <p:nvSpPr>
          <p:cNvPr id="4" name="object 4"/>
          <p:cNvSpPr txBox="1"/>
          <p:nvPr/>
        </p:nvSpPr>
        <p:spPr>
          <a:xfrm>
            <a:off x="902004" y="4835143"/>
            <a:ext cx="4552646" cy="674672"/>
          </a:xfrm>
          <a:prstGeom prst="rect">
            <a:avLst/>
          </a:prstGeom>
        </p:spPr>
        <p:txBody>
          <a:bodyPr vert="horz" wrap="square" lIns="0" tIns="12700" rIns="0" bIns="0" rtlCol="0">
            <a:spAutoFit/>
          </a:bodyPr>
          <a:lstStyle/>
          <a:p>
            <a:pPr marL="12700">
              <a:lnSpc>
                <a:spcPct val="150000"/>
              </a:lnSpc>
              <a:spcBef>
                <a:spcPts val="100"/>
              </a:spcBef>
            </a:pPr>
            <a:r>
              <a:rPr sz="1200" b="1" dirty="0">
                <a:latin typeface="Times New Roman"/>
                <a:cs typeface="Times New Roman"/>
              </a:rPr>
              <a:t>5.</a:t>
            </a:r>
            <a:r>
              <a:rPr sz="1200" b="1" spc="5" dirty="0">
                <a:latin typeface="Times New Roman"/>
                <a:cs typeface="Times New Roman"/>
              </a:rPr>
              <a:t> </a:t>
            </a:r>
            <a:r>
              <a:rPr sz="1200" b="1" spc="-5" dirty="0">
                <a:latin typeface="Times New Roman"/>
                <a:cs typeface="Times New Roman"/>
              </a:rPr>
              <a:t>Container</a:t>
            </a:r>
            <a:r>
              <a:rPr sz="1200" b="1" spc="-30" dirty="0">
                <a:latin typeface="Times New Roman"/>
                <a:cs typeface="Times New Roman"/>
              </a:rPr>
              <a:t> </a:t>
            </a:r>
            <a:r>
              <a:rPr sz="1200" b="1" spc="-5" dirty="0">
                <a:latin typeface="Times New Roman"/>
                <a:cs typeface="Times New Roman"/>
              </a:rPr>
              <a:t>Division:</a:t>
            </a:r>
            <a:endParaRPr sz="1200" dirty="0">
              <a:latin typeface="Times New Roman"/>
              <a:cs typeface="Times New Roman"/>
            </a:endParaRPr>
          </a:p>
          <a:p>
            <a:pPr marL="128270">
              <a:lnSpc>
                <a:spcPct val="150000"/>
              </a:lnSpc>
              <a:spcBef>
                <a:spcPts val="1055"/>
              </a:spcBef>
            </a:pPr>
            <a:r>
              <a:rPr sz="1200" dirty="0">
                <a:latin typeface="Times New Roman"/>
                <a:cs typeface="Times New Roman"/>
              </a:rPr>
              <a:t>-</a:t>
            </a:r>
            <a:r>
              <a:rPr sz="1200" spc="20" dirty="0">
                <a:latin typeface="Times New Roman"/>
                <a:cs typeface="Times New Roman"/>
              </a:rPr>
              <a:t> </a:t>
            </a:r>
            <a:r>
              <a:rPr sz="1200" spc="-10" dirty="0">
                <a:latin typeface="Times New Roman"/>
                <a:cs typeface="Times New Roman"/>
              </a:rPr>
              <a:t>&lt;div </a:t>
            </a:r>
            <a:r>
              <a:rPr sz="1200" spc="-5" dirty="0">
                <a:latin typeface="Times New Roman"/>
                <a:cs typeface="Times New Roman"/>
              </a:rPr>
              <a:t>class</a:t>
            </a:r>
            <a:r>
              <a:rPr lang="en-US" sz="1200" spc="-5" dirty="0">
                <a:latin typeface="Times New Roman"/>
                <a:cs typeface="Times New Roman"/>
              </a:rPr>
              <a:t>  </a:t>
            </a:r>
            <a:r>
              <a:rPr sz="1200" spc="-5" dirty="0">
                <a:latin typeface="Times New Roman"/>
                <a:cs typeface="Times New Roman"/>
              </a:rPr>
              <a:t>=</a:t>
            </a:r>
            <a:r>
              <a:rPr lang="en-US" sz="1200" spc="-5" dirty="0">
                <a:latin typeface="Times New Roman"/>
                <a:cs typeface="Times New Roman"/>
              </a:rPr>
              <a:t>  </a:t>
            </a:r>
            <a:r>
              <a:rPr sz="1200" spc="-5" dirty="0">
                <a:latin typeface="Times New Roman"/>
                <a:cs typeface="Times New Roman"/>
              </a:rPr>
              <a:t>"container"&gt;</a:t>
            </a:r>
            <a:r>
              <a:rPr lang="en-US" sz="1200" spc="-5" dirty="0">
                <a:latin typeface="Times New Roman"/>
                <a:cs typeface="Times New Roman"/>
              </a:rPr>
              <a:t>  </a:t>
            </a:r>
            <a:r>
              <a:rPr sz="1200" spc="5" dirty="0">
                <a:latin typeface="Times New Roman"/>
                <a:cs typeface="Times New Roman"/>
              </a:rPr>
              <a:t> </a:t>
            </a:r>
            <a:r>
              <a:rPr sz="1200" spc="-5" dirty="0">
                <a:latin typeface="Times New Roman"/>
                <a:cs typeface="Times New Roman"/>
              </a:rPr>
              <a:t>wraps</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the</a:t>
            </a:r>
            <a:r>
              <a:rPr sz="1200" spc="10" dirty="0">
                <a:latin typeface="Times New Roman"/>
                <a:cs typeface="Times New Roman"/>
              </a:rPr>
              <a:t> </a:t>
            </a:r>
            <a:r>
              <a:rPr lang="en-US" sz="1200" spc="10" dirty="0">
                <a:latin typeface="Times New Roman"/>
                <a:cs typeface="Times New Roman"/>
              </a:rPr>
              <a:t> </a:t>
            </a:r>
            <a:r>
              <a:rPr sz="1200" spc="-10" dirty="0">
                <a:latin typeface="Times New Roman"/>
                <a:cs typeface="Times New Roman"/>
              </a:rPr>
              <a:t>entire</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content</a:t>
            </a:r>
            <a:r>
              <a:rPr sz="1200" spc="40" dirty="0">
                <a:latin typeface="Times New Roman"/>
                <a:cs typeface="Times New Roman"/>
              </a:rPr>
              <a:t> </a:t>
            </a:r>
            <a:r>
              <a:rPr lang="en-US" sz="1200" spc="40" dirty="0">
                <a:latin typeface="Times New Roman"/>
                <a:cs typeface="Times New Roman"/>
              </a:rPr>
              <a:t> </a:t>
            </a:r>
            <a:r>
              <a:rPr sz="1200" spc="-10" dirty="0">
                <a:latin typeface="Times New Roman"/>
                <a:cs typeface="Times New Roman"/>
              </a:rPr>
              <a:t>for</a:t>
            </a:r>
            <a:r>
              <a:rPr sz="1200" spc="20" dirty="0">
                <a:latin typeface="Times New Roman"/>
                <a:cs typeface="Times New Roman"/>
              </a:rPr>
              <a:t> </a:t>
            </a:r>
            <a:r>
              <a:rPr lang="en-US" sz="1200" spc="20" dirty="0">
                <a:latin typeface="Times New Roman"/>
                <a:cs typeface="Times New Roman"/>
              </a:rPr>
              <a:t>  </a:t>
            </a:r>
            <a:r>
              <a:rPr sz="1200" spc="-10" dirty="0">
                <a:latin typeface="Times New Roman"/>
                <a:cs typeface="Times New Roman"/>
              </a:rPr>
              <a:t>styling.</a:t>
            </a:r>
            <a:endParaRPr sz="1200" dirty="0">
              <a:latin typeface="Times New Roman"/>
              <a:cs typeface="Times New Roman"/>
            </a:endParaRPr>
          </a:p>
        </p:txBody>
      </p:sp>
      <p:sp>
        <p:nvSpPr>
          <p:cNvPr id="5" name="object 5"/>
          <p:cNvSpPr txBox="1"/>
          <p:nvPr/>
        </p:nvSpPr>
        <p:spPr>
          <a:xfrm>
            <a:off x="902004" y="5798565"/>
            <a:ext cx="2950210" cy="674672"/>
          </a:xfrm>
          <a:prstGeom prst="rect">
            <a:avLst/>
          </a:prstGeom>
        </p:spPr>
        <p:txBody>
          <a:bodyPr vert="horz" wrap="square" lIns="0" tIns="12700" rIns="0" bIns="0" rtlCol="0">
            <a:spAutoFit/>
          </a:bodyPr>
          <a:lstStyle/>
          <a:p>
            <a:pPr marL="12700">
              <a:lnSpc>
                <a:spcPct val="150000"/>
              </a:lnSpc>
              <a:spcBef>
                <a:spcPts val="100"/>
              </a:spcBef>
            </a:pPr>
            <a:r>
              <a:rPr sz="1200" b="1" dirty="0">
                <a:latin typeface="Times New Roman"/>
                <a:cs typeface="Times New Roman"/>
              </a:rPr>
              <a:t>6.</a:t>
            </a:r>
            <a:r>
              <a:rPr sz="1200" b="1" spc="-5" dirty="0">
                <a:latin typeface="Times New Roman"/>
                <a:cs typeface="Times New Roman"/>
              </a:rPr>
              <a:t> Page</a:t>
            </a:r>
            <a:r>
              <a:rPr sz="1200" b="1" spc="-15" dirty="0">
                <a:latin typeface="Times New Roman"/>
                <a:cs typeface="Times New Roman"/>
              </a:rPr>
              <a:t> </a:t>
            </a:r>
            <a:r>
              <a:rPr sz="1200" b="1" spc="-10" dirty="0">
                <a:latin typeface="Times New Roman"/>
                <a:cs typeface="Times New Roman"/>
              </a:rPr>
              <a:t>Title:</a:t>
            </a:r>
            <a:endParaRPr sz="1200" dirty="0">
              <a:latin typeface="Times New Roman"/>
              <a:cs typeface="Times New Roman"/>
            </a:endParaRPr>
          </a:p>
          <a:p>
            <a:pPr marL="128270">
              <a:lnSpc>
                <a:spcPct val="150000"/>
              </a:lnSpc>
              <a:spcBef>
                <a:spcPts val="1080"/>
              </a:spcBef>
            </a:pPr>
            <a:r>
              <a:rPr sz="1200" dirty="0">
                <a:latin typeface="Times New Roman"/>
                <a:cs typeface="Times New Roman"/>
              </a:rPr>
              <a:t>-</a:t>
            </a:r>
            <a:r>
              <a:rPr sz="1200" spc="15" dirty="0">
                <a:latin typeface="Times New Roman"/>
                <a:cs typeface="Times New Roman"/>
              </a:rPr>
              <a:t> </a:t>
            </a:r>
            <a:r>
              <a:rPr sz="1200" spc="-10" dirty="0">
                <a:latin typeface="Times New Roman"/>
                <a:cs typeface="Times New Roman"/>
              </a:rPr>
              <a:t>&lt;h1&gt;</a:t>
            </a:r>
            <a:r>
              <a:rPr sz="1200" spc="5" dirty="0">
                <a:latin typeface="Times New Roman"/>
                <a:cs typeface="Times New Roman"/>
              </a:rPr>
              <a:t> </a:t>
            </a:r>
            <a:r>
              <a:rPr sz="1200" spc="-10" dirty="0">
                <a:latin typeface="Times New Roman"/>
                <a:cs typeface="Times New Roman"/>
              </a:rPr>
              <a:t>displays</a:t>
            </a:r>
            <a:r>
              <a:rPr sz="1200" dirty="0">
                <a:latin typeface="Times New Roman"/>
                <a:cs typeface="Times New Roman"/>
              </a:rPr>
              <a:t> the</a:t>
            </a:r>
            <a:r>
              <a:rPr sz="1200" spc="5" dirty="0">
                <a:latin typeface="Times New Roman"/>
                <a:cs typeface="Times New Roman"/>
              </a:rPr>
              <a:t> </a:t>
            </a:r>
            <a:r>
              <a:rPr sz="1200" spc="-10" dirty="0">
                <a:latin typeface="Times New Roman"/>
                <a:cs typeface="Times New Roman"/>
              </a:rPr>
              <a:t>title</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Summarizer."</a:t>
            </a:r>
            <a:endParaRPr sz="1200" dirty="0">
              <a:latin typeface="Times New Roman"/>
              <a:cs typeface="Times New Roman"/>
            </a:endParaRPr>
          </a:p>
        </p:txBody>
      </p:sp>
      <p:sp>
        <p:nvSpPr>
          <p:cNvPr id="6" name="object 6"/>
          <p:cNvSpPr txBox="1"/>
          <p:nvPr/>
        </p:nvSpPr>
        <p:spPr>
          <a:xfrm>
            <a:off x="902004" y="6762114"/>
            <a:ext cx="4552646" cy="1510798"/>
          </a:xfrm>
          <a:prstGeom prst="rect">
            <a:avLst/>
          </a:prstGeom>
        </p:spPr>
        <p:txBody>
          <a:bodyPr vert="horz" wrap="square" lIns="0" tIns="12700" rIns="0" bIns="0" rtlCol="0">
            <a:spAutoFit/>
          </a:bodyPr>
          <a:lstStyle/>
          <a:p>
            <a:pPr marL="167640" indent="-155575">
              <a:lnSpc>
                <a:spcPct val="150000"/>
              </a:lnSpc>
              <a:spcBef>
                <a:spcPts val="100"/>
              </a:spcBef>
              <a:buAutoNum type="arabicPeriod" startAt="7"/>
              <a:tabLst>
                <a:tab pos="168275" algn="l"/>
              </a:tabLst>
            </a:pPr>
            <a:r>
              <a:rPr sz="1200" b="1" spc="-10" dirty="0">
                <a:latin typeface="Times New Roman"/>
                <a:cs typeface="Times New Roman"/>
              </a:rPr>
              <a:t>File</a:t>
            </a:r>
            <a:r>
              <a:rPr sz="1200" b="1" spc="-20" dirty="0">
                <a:latin typeface="Times New Roman"/>
                <a:cs typeface="Times New Roman"/>
              </a:rPr>
              <a:t> </a:t>
            </a:r>
            <a:r>
              <a:rPr sz="1200" b="1" spc="-5" dirty="0">
                <a:latin typeface="Times New Roman"/>
                <a:cs typeface="Times New Roman"/>
              </a:rPr>
              <a:t>Upload</a:t>
            </a:r>
            <a:r>
              <a:rPr sz="1200" b="1" spc="-15" dirty="0">
                <a:latin typeface="Times New Roman"/>
                <a:cs typeface="Times New Roman"/>
              </a:rPr>
              <a:t> </a:t>
            </a:r>
            <a:r>
              <a:rPr sz="1200" b="1" spc="-10" dirty="0">
                <a:latin typeface="Times New Roman"/>
                <a:cs typeface="Times New Roman"/>
              </a:rPr>
              <a:t>Form:</a:t>
            </a:r>
            <a:endParaRPr sz="1200" dirty="0">
              <a:latin typeface="Times New Roman"/>
              <a:cs typeface="Times New Roman"/>
            </a:endParaRPr>
          </a:p>
          <a:p>
            <a:pPr marL="219710" lvl="1" indent="-92075">
              <a:lnSpc>
                <a:spcPct val="150000"/>
              </a:lnSpc>
              <a:spcBef>
                <a:spcPts val="1080"/>
              </a:spcBef>
              <a:buChar char="-"/>
              <a:tabLst>
                <a:tab pos="220345" algn="l"/>
              </a:tabLst>
            </a:pPr>
            <a:r>
              <a:rPr sz="1200" spc="-15" dirty="0">
                <a:latin typeface="Times New Roman"/>
                <a:cs typeface="Times New Roman"/>
              </a:rPr>
              <a:t>&lt;form&gt;</a:t>
            </a:r>
            <a:r>
              <a:rPr sz="1200" spc="25"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10" dirty="0">
                <a:latin typeface="Times New Roman"/>
                <a:cs typeface="Times New Roman"/>
              </a:rPr>
              <a:t>uploading</a:t>
            </a:r>
            <a:r>
              <a:rPr sz="1200" spc="30" dirty="0">
                <a:latin typeface="Times New Roman"/>
                <a:cs typeface="Times New Roman"/>
              </a:rPr>
              <a:t> </a:t>
            </a:r>
            <a:r>
              <a:rPr sz="1200" spc="-10" dirty="0">
                <a:latin typeface="Times New Roman"/>
                <a:cs typeface="Times New Roman"/>
              </a:rPr>
              <a:t>video</a:t>
            </a:r>
            <a:r>
              <a:rPr sz="1200" spc="30" dirty="0">
                <a:latin typeface="Times New Roman"/>
                <a:cs typeface="Times New Roman"/>
              </a:rPr>
              <a:t> </a:t>
            </a:r>
            <a:r>
              <a:rPr sz="1200" spc="-10" dirty="0">
                <a:latin typeface="Times New Roman"/>
                <a:cs typeface="Times New Roman"/>
              </a:rPr>
              <a:t>files.</a:t>
            </a:r>
            <a:endParaRPr sz="1200" dirty="0">
              <a:latin typeface="Times New Roman"/>
              <a:cs typeface="Times New Roman"/>
            </a:endParaRPr>
          </a:p>
          <a:p>
            <a:pPr marL="219710" lvl="1" indent="-92075">
              <a:lnSpc>
                <a:spcPct val="150000"/>
              </a:lnSpc>
              <a:spcBef>
                <a:spcPts val="1080"/>
              </a:spcBef>
              <a:buChar char="-"/>
              <a:tabLst>
                <a:tab pos="220345" algn="l"/>
              </a:tabLst>
            </a:pPr>
            <a:r>
              <a:rPr sz="1200" spc="-10" dirty="0">
                <a:latin typeface="Times New Roman"/>
                <a:cs typeface="Times New Roman"/>
              </a:rPr>
              <a:t>"Upload</a:t>
            </a:r>
            <a:r>
              <a:rPr sz="1200" spc="10" dirty="0">
                <a:latin typeface="Times New Roman"/>
                <a:cs typeface="Times New Roman"/>
              </a:rPr>
              <a:t> </a:t>
            </a:r>
            <a:r>
              <a:rPr sz="1200" spc="-5" dirty="0">
                <a:latin typeface="Times New Roman"/>
                <a:cs typeface="Times New Roman"/>
              </a:rPr>
              <a:t>Video"</a:t>
            </a:r>
            <a:r>
              <a:rPr sz="1200" spc="25" dirty="0">
                <a:latin typeface="Times New Roman"/>
                <a:cs typeface="Times New Roman"/>
              </a:rPr>
              <a:t> </a:t>
            </a:r>
            <a:r>
              <a:rPr sz="1200" spc="-10" dirty="0">
                <a:latin typeface="Times New Roman"/>
                <a:cs typeface="Times New Roman"/>
              </a:rPr>
              <a:t>label </a:t>
            </a:r>
            <a:r>
              <a:rPr sz="1200" spc="-5" dirty="0">
                <a:latin typeface="Times New Roman"/>
                <a:cs typeface="Times New Roman"/>
              </a:rPr>
              <a:t>and</a:t>
            </a:r>
            <a:r>
              <a:rPr lang="en-US" sz="1200" spc="-5" dirty="0">
                <a:latin typeface="Times New Roman"/>
                <a:cs typeface="Times New Roman"/>
              </a:rPr>
              <a:t>  </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10" dirty="0">
                <a:latin typeface="Times New Roman"/>
                <a:cs typeface="Times New Roman"/>
              </a:rPr>
              <a:t>file</a:t>
            </a:r>
            <a:r>
              <a:rPr lang="en-US" sz="1200" spc="-10" dirty="0">
                <a:latin typeface="Times New Roman"/>
                <a:cs typeface="Times New Roman"/>
              </a:rPr>
              <a:t>   </a:t>
            </a:r>
            <a:r>
              <a:rPr sz="1200" spc="35" dirty="0">
                <a:latin typeface="Times New Roman"/>
                <a:cs typeface="Times New Roman"/>
              </a:rPr>
              <a:t> </a:t>
            </a:r>
            <a:r>
              <a:rPr sz="1200" spc="-5" dirty="0">
                <a:latin typeface="Times New Roman"/>
                <a:cs typeface="Times New Roman"/>
              </a:rPr>
              <a:t>input</a:t>
            </a:r>
            <a:r>
              <a:rPr sz="1200" spc="35" dirty="0">
                <a:latin typeface="Times New Roman"/>
                <a:cs typeface="Times New Roman"/>
              </a:rPr>
              <a:t> </a:t>
            </a:r>
            <a:r>
              <a:rPr lang="en-US" sz="1200" spc="35" dirty="0">
                <a:latin typeface="Times New Roman"/>
                <a:cs typeface="Times New Roman"/>
              </a:rPr>
              <a:t>  </a:t>
            </a:r>
            <a:r>
              <a:rPr sz="1200" spc="-10" dirty="0">
                <a:latin typeface="Times New Roman"/>
                <a:cs typeface="Times New Roman"/>
              </a:rPr>
              <a:t>with</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ID</a:t>
            </a:r>
            <a:r>
              <a:rPr sz="1200" spc="5" dirty="0">
                <a:latin typeface="Times New Roman"/>
                <a:cs typeface="Times New Roman"/>
              </a:rPr>
              <a:t> </a:t>
            </a:r>
            <a:r>
              <a:rPr sz="1200" spc="-5" dirty="0">
                <a:latin typeface="Times New Roman"/>
                <a:cs typeface="Times New Roman"/>
              </a:rPr>
              <a:t>"video_upload."</a:t>
            </a:r>
            <a:endParaRPr sz="1200" dirty="0">
              <a:latin typeface="Times New Roman"/>
              <a:cs typeface="Times New Roman"/>
            </a:endParaRPr>
          </a:p>
          <a:p>
            <a:pPr marL="217170" lvl="1" indent="-89535">
              <a:lnSpc>
                <a:spcPct val="150000"/>
              </a:lnSpc>
              <a:spcBef>
                <a:spcPts val="1100"/>
              </a:spcBef>
              <a:buChar char="-"/>
              <a:tabLst>
                <a:tab pos="217804" algn="l"/>
              </a:tabLst>
            </a:pPr>
            <a:r>
              <a:rPr sz="1200" spc="-15" dirty="0">
                <a:latin typeface="Times New Roman"/>
                <a:cs typeface="Times New Roman"/>
              </a:rPr>
              <a:t>Submit</a:t>
            </a:r>
            <a:r>
              <a:rPr sz="1200" spc="65" dirty="0">
                <a:latin typeface="Times New Roman"/>
                <a:cs typeface="Times New Roman"/>
              </a:rPr>
              <a:t> </a:t>
            </a:r>
            <a:r>
              <a:rPr sz="1200" spc="-5" dirty="0">
                <a:latin typeface="Times New Roman"/>
                <a:cs typeface="Times New Roman"/>
              </a:rPr>
              <a:t>button</a:t>
            </a:r>
            <a:r>
              <a:rPr sz="1200" spc="15" dirty="0">
                <a:latin typeface="Times New Roman"/>
                <a:cs typeface="Times New Roman"/>
              </a:rPr>
              <a:t> </a:t>
            </a:r>
            <a:r>
              <a:rPr sz="1200" spc="-15" dirty="0">
                <a:latin typeface="Times New Roman"/>
                <a:cs typeface="Times New Roman"/>
              </a:rPr>
              <a:t>labeled</a:t>
            </a:r>
            <a:r>
              <a:rPr sz="1200" spc="15" dirty="0">
                <a:latin typeface="Times New Roman"/>
                <a:cs typeface="Times New Roman"/>
              </a:rPr>
              <a:t> </a:t>
            </a:r>
            <a:r>
              <a:rPr sz="1200" spc="-5" dirty="0">
                <a:latin typeface="Times New Roman"/>
                <a:cs typeface="Times New Roman"/>
              </a:rPr>
              <a:t>"Summarize</a:t>
            </a:r>
            <a:r>
              <a:rPr sz="1200" spc="15" dirty="0">
                <a:latin typeface="Times New Roman"/>
                <a:cs typeface="Times New Roman"/>
              </a:rPr>
              <a:t> </a:t>
            </a:r>
            <a:r>
              <a:rPr sz="1200" spc="-5" dirty="0">
                <a:latin typeface="Times New Roman"/>
                <a:cs typeface="Times New Roman"/>
              </a:rPr>
              <a:t>Video."</a:t>
            </a:r>
            <a:endParaRPr sz="1200" dirty="0">
              <a:latin typeface="Times New Roman"/>
              <a:cs typeface="Times New Roman"/>
            </a:endParaRPr>
          </a:p>
        </p:txBody>
      </p:sp>
      <p:sp>
        <p:nvSpPr>
          <p:cNvPr id="7" name="object 7"/>
          <p:cNvSpPr txBox="1"/>
          <p:nvPr/>
        </p:nvSpPr>
        <p:spPr>
          <a:xfrm>
            <a:off x="902004" y="8368664"/>
            <a:ext cx="4857446" cy="1092735"/>
          </a:xfrm>
          <a:prstGeom prst="rect">
            <a:avLst/>
          </a:prstGeom>
        </p:spPr>
        <p:txBody>
          <a:bodyPr vert="horz" wrap="square" lIns="0" tIns="12700" rIns="0" bIns="0" rtlCol="0">
            <a:spAutoFit/>
          </a:bodyPr>
          <a:lstStyle/>
          <a:p>
            <a:pPr marL="167640" indent="-155575">
              <a:lnSpc>
                <a:spcPct val="150000"/>
              </a:lnSpc>
              <a:spcBef>
                <a:spcPts val="100"/>
              </a:spcBef>
              <a:buAutoNum type="arabicPeriod" startAt="8"/>
              <a:tabLst>
                <a:tab pos="168275" algn="l"/>
              </a:tabLst>
            </a:pPr>
            <a:r>
              <a:rPr sz="1200" b="1" spc="-5" dirty="0">
                <a:latin typeface="Times New Roman"/>
                <a:cs typeface="Times New Roman"/>
              </a:rPr>
              <a:t>YouTube </a:t>
            </a:r>
            <a:r>
              <a:rPr sz="1200" b="1" spc="-10" dirty="0">
                <a:latin typeface="Times New Roman"/>
                <a:cs typeface="Times New Roman"/>
              </a:rPr>
              <a:t>Video</a:t>
            </a:r>
            <a:r>
              <a:rPr sz="1200" b="1" dirty="0">
                <a:latin typeface="Times New Roman"/>
                <a:cs typeface="Times New Roman"/>
              </a:rPr>
              <a:t> </a:t>
            </a:r>
            <a:r>
              <a:rPr sz="1200" b="1" spc="-5" dirty="0">
                <a:latin typeface="Times New Roman"/>
                <a:cs typeface="Times New Roman"/>
              </a:rPr>
              <a:t>URL</a:t>
            </a:r>
            <a:r>
              <a:rPr sz="1200" b="1" spc="-10" dirty="0">
                <a:latin typeface="Times New Roman"/>
                <a:cs typeface="Times New Roman"/>
              </a:rPr>
              <a:t> </a:t>
            </a:r>
            <a:r>
              <a:rPr sz="1200" b="1" spc="-15" dirty="0">
                <a:latin typeface="Times New Roman"/>
                <a:cs typeface="Times New Roman"/>
              </a:rPr>
              <a:t>Form:</a:t>
            </a:r>
            <a:endParaRPr sz="1200" dirty="0">
              <a:latin typeface="Times New Roman"/>
              <a:cs typeface="Times New Roman"/>
            </a:endParaRPr>
          </a:p>
          <a:p>
            <a:pPr marL="219710" lvl="1" indent="-92075">
              <a:lnSpc>
                <a:spcPct val="150000"/>
              </a:lnSpc>
              <a:spcBef>
                <a:spcPts val="1080"/>
              </a:spcBef>
              <a:buChar char="-"/>
              <a:tabLst>
                <a:tab pos="220345" algn="l"/>
              </a:tabLst>
            </a:pPr>
            <a:r>
              <a:rPr sz="1200" spc="-15" dirty="0">
                <a:latin typeface="Times New Roman"/>
                <a:cs typeface="Times New Roman"/>
              </a:rPr>
              <a:t>&lt;form&gt;</a:t>
            </a:r>
            <a:r>
              <a:rPr sz="1200" spc="15" dirty="0">
                <a:latin typeface="Times New Roman"/>
                <a:cs typeface="Times New Roman"/>
              </a:rPr>
              <a:t> </a:t>
            </a:r>
            <a:r>
              <a:rPr sz="1200" spc="-10" dirty="0">
                <a:latin typeface="Times New Roman"/>
                <a:cs typeface="Times New Roman"/>
              </a:rPr>
              <a:t>for</a:t>
            </a:r>
            <a:r>
              <a:rPr sz="1200" spc="10" dirty="0">
                <a:latin typeface="Times New Roman"/>
                <a:cs typeface="Times New Roman"/>
              </a:rPr>
              <a:t> </a:t>
            </a:r>
            <a:r>
              <a:rPr sz="1200" spc="-5" dirty="0">
                <a:latin typeface="Times New Roman"/>
                <a:cs typeface="Times New Roman"/>
              </a:rPr>
              <a:t>summarizing</a:t>
            </a:r>
            <a:r>
              <a:rPr sz="1200" dirty="0">
                <a:latin typeface="Times New Roman"/>
                <a:cs typeface="Times New Roman"/>
              </a:rPr>
              <a:t> YouTube</a:t>
            </a:r>
            <a:r>
              <a:rPr sz="1200" spc="-5" dirty="0">
                <a:latin typeface="Times New Roman"/>
                <a:cs typeface="Times New Roman"/>
              </a:rPr>
              <a:t> </a:t>
            </a:r>
            <a:r>
              <a:rPr sz="1200" spc="-10" dirty="0">
                <a:latin typeface="Times New Roman"/>
                <a:cs typeface="Times New Roman"/>
              </a:rPr>
              <a:t>videos.</a:t>
            </a:r>
            <a:endParaRPr sz="1200" dirty="0">
              <a:latin typeface="Times New Roman"/>
              <a:cs typeface="Times New Roman"/>
            </a:endParaRPr>
          </a:p>
          <a:p>
            <a:pPr marL="219710" lvl="1" indent="-92075">
              <a:lnSpc>
                <a:spcPct val="150000"/>
              </a:lnSpc>
              <a:spcBef>
                <a:spcPts val="1080"/>
              </a:spcBef>
              <a:buChar char="-"/>
              <a:tabLst>
                <a:tab pos="220345" algn="l"/>
              </a:tabLst>
            </a:pPr>
            <a:r>
              <a:rPr sz="1200" spc="-10" dirty="0">
                <a:latin typeface="Times New Roman"/>
                <a:cs typeface="Times New Roman"/>
              </a:rPr>
              <a:t>"YouTube</a:t>
            </a:r>
            <a:r>
              <a:rPr sz="1200" spc="5" dirty="0">
                <a:latin typeface="Times New Roman"/>
                <a:cs typeface="Times New Roman"/>
              </a:rPr>
              <a:t> </a:t>
            </a:r>
            <a:r>
              <a:rPr sz="1200" spc="-10" dirty="0">
                <a:latin typeface="Times New Roman"/>
                <a:cs typeface="Times New Roman"/>
              </a:rPr>
              <a:t>Video</a:t>
            </a:r>
            <a:r>
              <a:rPr sz="1200" spc="30" dirty="0">
                <a:latin typeface="Times New Roman"/>
                <a:cs typeface="Times New Roman"/>
              </a:rPr>
              <a:t> </a:t>
            </a:r>
            <a:r>
              <a:rPr sz="1200" spc="-10" dirty="0">
                <a:latin typeface="Times New Roman"/>
                <a:cs typeface="Times New Roman"/>
              </a:rPr>
              <a:t>URL"</a:t>
            </a:r>
            <a:r>
              <a:rPr sz="1200" spc="25" dirty="0">
                <a:latin typeface="Times New Roman"/>
                <a:cs typeface="Times New Roman"/>
              </a:rPr>
              <a:t> </a:t>
            </a:r>
            <a:r>
              <a:rPr sz="1200" spc="-10" dirty="0">
                <a:latin typeface="Times New Roman"/>
                <a:cs typeface="Times New Roman"/>
              </a:rPr>
              <a:t>label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text</a:t>
            </a:r>
            <a:r>
              <a:rPr sz="1200" spc="15" dirty="0">
                <a:latin typeface="Times New Roman"/>
                <a:cs typeface="Times New Roman"/>
              </a:rPr>
              <a:t> </a:t>
            </a:r>
            <a:r>
              <a:rPr sz="1200" spc="-10" dirty="0">
                <a:latin typeface="Times New Roman"/>
                <a:cs typeface="Times New Roman"/>
              </a:rPr>
              <a:t>input</a:t>
            </a:r>
            <a:r>
              <a:rPr sz="1200" spc="35" dirty="0">
                <a:latin typeface="Times New Roman"/>
                <a:cs typeface="Times New Roman"/>
              </a:rPr>
              <a:t> </a:t>
            </a:r>
            <a:r>
              <a:rPr sz="1200" spc="-5" dirty="0">
                <a:latin typeface="Times New Roman"/>
                <a:cs typeface="Times New Roman"/>
              </a:rPr>
              <a:t>with</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ID</a:t>
            </a:r>
            <a:r>
              <a:rPr sz="1200" spc="5" dirty="0">
                <a:latin typeface="Times New Roman"/>
                <a:cs typeface="Times New Roman"/>
              </a:rPr>
              <a:t> </a:t>
            </a:r>
            <a:r>
              <a:rPr sz="1200" spc="-5" dirty="0">
                <a:latin typeface="Times New Roman"/>
                <a:cs typeface="Times New Roman"/>
              </a:rPr>
              <a:t>"</a:t>
            </a:r>
            <a:r>
              <a:rPr sz="1200" spc="-5" dirty="0" err="1">
                <a:latin typeface="Times New Roman"/>
                <a:cs typeface="Times New Roman"/>
              </a:rPr>
              <a:t>youtube_url</a:t>
            </a:r>
            <a:r>
              <a:rPr sz="1200" spc="-5" dirty="0">
                <a:latin typeface="Times New Roman"/>
                <a:cs typeface="Times New Roman"/>
              </a:rPr>
              <a:t>."</a:t>
            </a:r>
            <a:endParaRPr sz="12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36</a:t>
            </a:fld>
            <a:endParaRPr dirty="0"/>
          </a:p>
        </p:txBody>
      </p:sp>
      <p:sp>
        <p:nvSpPr>
          <p:cNvPr id="2" name="object 2"/>
          <p:cNvSpPr txBox="1"/>
          <p:nvPr/>
        </p:nvSpPr>
        <p:spPr>
          <a:xfrm>
            <a:off x="902004" y="1298193"/>
            <a:ext cx="5390846" cy="1033616"/>
          </a:xfrm>
          <a:prstGeom prst="rect">
            <a:avLst/>
          </a:prstGeom>
        </p:spPr>
        <p:txBody>
          <a:bodyPr vert="horz" wrap="square" lIns="0" tIns="12700" rIns="0" bIns="0" rtlCol="0">
            <a:spAutoFit/>
          </a:bodyPr>
          <a:lstStyle/>
          <a:p>
            <a:pPr marL="164465" indent="-152400">
              <a:lnSpc>
                <a:spcPct val="100000"/>
              </a:lnSpc>
              <a:spcBef>
                <a:spcPts val="100"/>
              </a:spcBef>
              <a:buAutoNum type="arabicPeriod" startAt="9"/>
              <a:tabLst>
                <a:tab pos="165100" algn="l"/>
              </a:tabLst>
            </a:pPr>
            <a:r>
              <a:rPr sz="1200" b="1" spc="-5" dirty="0">
                <a:latin typeface="Times New Roman"/>
                <a:cs typeface="Times New Roman"/>
              </a:rPr>
              <a:t>Microphone</a:t>
            </a:r>
            <a:r>
              <a:rPr sz="1200" b="1" spc="-15" dirty="0">
                <a:latin typeface="Times New Roman"/>
                <a:cs typeface="Times New Roman"/>
              </a:rPr>
              <a:t> </a:t>
            </a:r>
            <a:r>
              <a:rPr sz="1200" b="1" dirty="0">
                <a:latin typeface="Times New Roman"/>
                <a:cs typeface="Times New Roman"/>
              </a:rPr>
              <a:t>Audio</a:t>
            </a:r>
            <a:r>
              <a:rPr sz="1200" b="1" spc="-5" dirty="0">
                <a:latin typeface="Times New Roman"/>
                <a:cs typeface="Times New Roman"/>
              </a:rPr>
              <a:t> </a:t>
            </a:r>
            <a:r>
              <a:rPr sz="1200" b="1" spc="-15" dirty="0">
                <a:latin typeface="Times New Roman"/>
                <a:cs typeface="Times New Roman"/>
              </a:rPr>
              <a:t>Form:</a:t>
            </a:r>
            <a:endParaRPr sz="1200" dirty="0">
              <a:latin typeface="Times New Roman"/>
              <a:cs typeface="Times New Roman"/>
            </a:endParaRPr>
          </a:p>
          <a:p>
            <a:pPr marL="219710" lvl="1" indent="-92075">
              <a:lnSpc>
                <a:spcPct val="100000"/>
              </a:lnSpc>
              <a:spcBef>
                <a:spcPts val="1080"/>
              </a:spcBef>
              <a:buChar char="-"/>
              <a:tabLst>
                <a:tab pos="220345" algn="l"/>
              </a:tabLst>
            </a:pPr>
            <a:r>
              <a:rPr sz="1200" spc="-15" dirty="0">
                <a:latin typeface="Times New Roman"/>
                <a:cs typeface="Times New Roman"/>
              </a:rPr>
              <a:t>&lt;form&gt;</a:t>
            </a:r>
            <a:r>
              <a:rPr sz="1200" spc="25" dirty="0">
                <a:latin typeface="Times New Roman"/>
                <a:cs typeface="Times New Roman"/>
              </a:rPr>
              <a:t> </a:t>
            </a:r>
            <a:r>
              <a:rPr sz="1200" spc="-10" dirty="0">
                <a:latin typeface="Times New Roman"/>
                <a:cs typeface="Times New Roman"/>
              </a:rPr>
              <a:t>for</a:t>
            </a:r>
            <a:r>
              <a:rPr sz="1200" spc="10" dirty="0">
                <a:latin typeface="Times New Roman"/>
                <a:cs typeface="Times New Roman"/>
              </a:rPr>
              <a:t> </a:t>
            </a:r>
            <a:r>
              <a:rPr sz="1200" spc="-5" dirty="0">
                <a:latin typeface="Times New Roman"/>
                <a:cs typeface="Times New Roman"/>
              </a:rPr>
              <a:t>summarizing</a:t>
            </a:r>
            <a:r>
              <a:rPr sz="1200" spc="30" dirty="0">
                <a:latin typeface="Times New Roman"/>
                <a:cs typeface="Times New Roman"/>
              </a:rPr>
              <a:t> </a:t>
            </a:r>
            <a:r>
              <a:rPr sz="1200" spc="-10" dirty="0">
                <a:latin typeface="Times New Roman"/>
                <a:cs typeface="Times New Roman"/>
              </a:rPr>
              <a:t>microphone</a:t>
            </a:r>
            <a:r>
              <a:rPr sz="1200" dirty="0">
                <a:latin typeface="Times New Roman"/>
                <a:cs typeface="Times New Roman"/>
              </a:rPr>
              <a:t> </a:t>
            </a:r>
            <a:r>
              <a:rPr sz="1200" spc="-5" dirty="0">
                <a:latin typeface="Times New Roman"/>
                <a:cs typeface="Times New Roman"/>
              </a:rPr>
              <a:t>audio.</a:t>
            </a:r>
            <a:endParaRPr sz="1200" dirty="0">
              <a:latin typeface="Times New Roman"/>
              <a:cs typeface="Times New Roman"/>
            </a:endParaRPr>
          </a:p>
          <a:p>
            <a:pPr marL="217170" lvl="1" indent="-89535">
              <a:lnSpc>
                <a:spcPct val="100000"/>
              </a:lnSpc>
              <a:spcBef>
                <a:spcPts val="1080"/>
              </a:spcBef>
              <a:buChar char="-"/>
              <a:tabLst>
                <a:tab pos="217804" algn="l"/>
              </a:tabLst>
            </a:pPr>
            <a:r>
              <a:rPr sz="1200" spc="-15" dirty="0">
                <a:latin typeface="Times New Roman"/>
                <a:cs typeface="Times New Roman"/>
              </a:rPr>
              <a:t>Submit</a:t>
            </a:r>
            <a:r>
              <a:rPr sz="1200" spc="70" dirty="0">
                <a:latin typeface="Times New Roman"/>
                <a:cs typeface="Times New Roman"/>
              </a:rPr>
              <a:t> </a:t>
            </a:r>
            <a:r>
              <a:rPr lang="en-US" sz="1200" spc="70" dirty="0">
                <a:latin typeface="Times New Roman"/>
                <a:cs typeface="Times New Roman"/>
              </a:rPr>
              <a:t>  </a:t>
            </a:r>
            <a:r>
              <a:rPr sz="1200" spc="-5" dirty="0">
                <a:latin typeface="Times New Roman"/>
                <a:cs typeface="Times New Roman"/>
              </a:rPr>
              <a:t>button</a:t>
            </a:r>
            <a:r>
              <a:rPr lang="en-US" sz="1200" spc="-5" dirty="0">
                <a:latin typeface="Times New Roman"/>
                <a:cs typeface="Times New Roman"/>
              </a:rPr>
              <a:t>  </a:t>
            </a:r>
            <a:r>
              <a:rPr sz="1200" spc="25" dirty="0">
                <a:latin typeface="Times New Roman"/>
                <a:cs typeface="Times New Roman"/>
              </a:rPr>
              <a:t> </a:t>
            </a:r>
            <a:r>
              <a:rPr sz="1200" spc="-15" dirty="0">
                <a:latin typeface="Times New Roman"/>
                <a:cs typeface="Times New Roman"/>
              </a:rPr>
              <a:t>labeled</a:t>
            </a:r>
            <a:r>
              <a:rPr lang="en-US" sz="1200" spc="-15" dirty="0">
                <a:latin typeface="Times New Roman"/>
                <a:cs typeface="Times New Roman"/>
              </a:rPr>
              <a:t>  </a:t>
            </a:r>
            <a:r>
              <a:rPr sz="1200" spc="20" dirty="0">
                <a:latin typeface="Times New Roman"/>
                <a:cs typeface="Times New Roman"/>
              </a:rPr>
              <a:t> </a:t>
            </a:r>
            <a:r>
              <a:rPr sz="1200" spc="-5" dirty="0">
                <a:latin typeface="Times New Roman"/>
                <a:cs typeface="Times New Roman"/>
              </a:rPr>
              <a:t>"Summarize</a:t>
            </a:r>
            <a:r>
              <a:rPr sz="1200" spc="15" dirty="0">
                <a:latin typeface="Times New Roman"/>
                <a:cs typeface="Times New Roman"/>
              </a:rPr>
              <a:t> </a:t>
            </a:r>
            <a:r>
              <a:rPr lang="en-US" sz="1200" spc="15" dirty="0">
                <a:latin typeface="Times New Roman"/>
                <a:cs typeface="Times New Roman"/>
              </a:rPr>
              <a:t>  </a:t>
            </a:r>
            <a:r>
              <a:rPr sz="1200" spc="-5" dirty="0">
                <a:latin typeface="Times New Roman"/>
                <a:cs typeface="Times New Roman"/>
              </a:rPr>
              <a:t>Microphone</a:t>
            </a:r>
            <a:r>
              <a:rPr sz="1200" spc="20" dirty="0">
                <a:latin typeface="Times New Roman"/>
                <a:cs typeface="Times New Roman"/>
              </a:rPr>
              <a:t> </a:t>
            </a:r>
            <a:r>
              <a:rPr lang="en-US" sz="1200" spc="20" dirty="0">
                <a:latin typeface="Times New Roman"/>
                <a:cs typeface="Times New Roman"/>
              </a:rPr>
              <a:t> </a:t>
            </a:r>
            <a:r>
              <a:rPr sz="1200" spc="-10" dirty="0">
                <a:latin typeface="Times New Roman"/>
                <a:cs typeface="Times New Roman"/>
              </a:rPr>
              <a:t>Audio"</a:t>
            </a:r>
            <a:r>
              <a:rPr lang="en-US" sz="1200" spc="-10" dirty="0">
                <a:latin typeface="Times New Roman"/>
                <a:cs typeface="Times New Roman"/>
              </a:rPr>
              <a:t> </a:t>
            </a:r>
            <a:r>
              <a:rPr sz="1200" spc="10" dirty="0">
                <a:latin typeface="Times New Roman"/>
                <a:cs typeface="Times New Roman"/>
              </a:rPr>
              <a:t> </a:t>
            </a:r>
            <a:r>
              <a:rPr sz="1200" spc="-5" dirty="0">
                <a:latin typeface="Times New Roman"/>
                <a:cs typeface="Times New Roman"/>
              </a:rPr>
              <a:t>with </a:t>
            </a:r>
            <a:r>
              <a:rPr lang="en-US" sz="1200" spc="-5" dirty="0">
                <a:latin typeface="Times New Roman"/>
                <a:cs typeface="Times New Roman"/>
              </a:rPr>
              <a:t>  </a:t>
            </a:r>
            <a:r>
              <a:rPr sz="1200" dirty="0">
                <a:latin typeface="Times New Roman"/>
                <a:cs typeface="Times New Roman"/>
              </a:rPr>
              <a:t>a</a:t>
            </a:r>
            <a:r>
              <a:rPr sz="1200" spc="45" dirty="0">
                <a:latin typeface="Times New Roman"/>
                <a:cs typeface="Times New Roman"/>
              </a:rPr>
              <a:t> </a:t>
            </a:r>
            <a:r>
              <a:rPr lang="en-US" sz="1200" spc="45" dirty="0">
                <a:latin typeface="Times New Roman"/>
                <a:cs typeface="Times New Roman"/>
              </a:rPr>
              <a:t>  </a:t>
            </a:r>
            <a:r>
              <a:rPr sz="1200" spc="-10" dirty="0">
                <a:latin typeface="Times New Roman"/>
                <a:cs typeface="Times New Roman"/>
              </a:rPr>
              <a:t>microphone</a:t>
            </a:r>
            <a:r>
              <a:rPr sz="1200" spc="45" dirty="0">
                <a:latin typeface="Times New Roman"/>
                <a:cs typeface="Times New Roman"/>
              </a:rPr>
              <a:t> </a:t>
            </a:r>
            <a:r>
              <a:rPr sz="1200" spc="-10" dirty="0">
                <a:latin typeface="Times New Roman"/>
                <a:cs typeface="Times New Roman"/>
              </a:rPr>
              <a:t>icon.</a:t>
            </a:r>
            <a:endParaRPr sz="1200" dirty="0">
              <a:latin typeface="Times New Roman"/>
              <a:cs typeface="Times New Roman"/>
            </a:endParaRPr>
          </a:p>
        </p:txBody>
      </p:sp>
      <p:sp>
        <p:nvSpPr>
          <p:cNvPr id="3" name="object 3"/>
          <p:cNvSpPr txBox="1"/>
          <p:nvPr/>
        </p:nvSpPr>
        <p:spPr>
          <a:xfrm>
            <a:off x="902005" y="2585084"/>
            <a:ext cx="5924246" cy="2941959"/>
          </a:xfrm>
          <a:prstGeom prst="rect">
            <a:avLst/>
          </a:prstGeom>
        </p:spPr>
        <p:txBody>
          <a:bodyPr vert="horz" wrap="square" lIns="0" tIns="12700" rIns="0" bIns="0" rtlCol="0">
            <a:spAutoFit/>
          </a:bodyPr>
          <a:lstStyle/>
          <a:p>
            <a:pPr marL="12700" algn="just">
              <a:lnSpc>
                <a:spcPct val="150000"/>
              </a:lnSpc>
              <a:spcBef>
                <a:spcPts val="100"/>
              </a:spcBef>
            </a:pPr>
            <a:r>
              <a:rPr sz="1200" b="1" dirty="0">
                <a:latin typeface="Times New Roman"/>
                <a:cs typeface="Times New Roman"/>
              </a:rPr>
              <a:t>10. </a:t>
            </a:r>
            <a:r>
              <a:rPr sz="1200" b="1" spc="-10" dirty="0">
                <a:latin typeface="Times New Roman"/>
                <a:cs typeface="Times New Roman"/>
              </a:rPr>
              <a:t>Result</a:t>
            </a:r>
            <a:r>
              <a:rPr sz="1200" b="1" dirty="0">
                <a:latin typeface="Times New Roman"/>
                <a:cs typeface="Times New Roman"/>
              </a:rPr>
              <a:t> </a:t>
            </a:r>
            <a:r>
              <a:rPr sz="1200" b="1" spc="-10" dirty="0">
                <a:latin typeface="Times New Roman"/>
                <a:cs typeface="Times New Roman"/>
              </a:rPr>
              <a:t>Display:</a:t>
            </a:r>
            <a:endParaRPr sz="1200" dirty="0">
              <a:latin typeface="Times New Roman"/>
              <a:cs typeface="Times New Roman"/>
            </a:endParaRPr>
          </a:p>
          <a:p>
            <a:pPr marL="219710" indent="-92075" algn="just">
              <a:lnSpc>
                <a:spcPct val="150000"/>
              </a:lnSpc>
              <a:spcBef>
                <a:spcPts val="1055"/>
              </a:spcBef>
              <a:buChar char="-"/>
              <a:tabLst>
                <a:tab pos="220345" algn="l"/>
              </a:tabLst>
            </a:pPr>
            <a:r>
              <a:rPr sz="1200" spc="-10" dirty="0">
                <a:latin typeface="Times New Roman"/>
                <a:cs typeface="Times New Roman"/>
              </a:rPr>
              <a:t>&lt;div</a:t>
            </a:r>
            <a:r>
              <a:rPr sz="1200" spc="-20" dirty="0">
                <a:latin typeface="Times New Roman"/>
                <a:cs typeface="Times New Roman"/>
              </a:rPr>
              <a:t> </a:t>
            </a:r>
            <a:r>
              <a:rPr sz="1200" spc="-5" dirty="0">
                <a:latin typeface="Times New Roman"/>
                <a:cs typeface="Times New Roman"/>
              </a:rPr>
              <a:t>class="result"&gt;</a:t>
            </a:r>
            <a:r>
              <a:rPr sz="1200" spc="25" dirty="0">
                <a:latin typeface="Times New Roman"/>
                <a:cs typeface="Times New Roman"/>
              </a:rPr>
              <a:t> </a:t>
            </a:r>
            <a:r>
              <a:rPr sz="1200" spc="-10" dirty="0">
                <a:latin typeface="Times New Roman"/>
                <a:cs typeface="Times New Roman"/>
              </a:rPr>
              <a:t>for</a:t>
            </a:r>
            <a:r>
              <a:rPr sz="1200" spc="10" dirty="0">
                <a:latin typeface="Times New Roman"/>
                <a:cs typeface="Times New Roman"/>
              </a:rPr>
              <a:t> </a:t>
            </a:r>
            <a:r>
              <a:rPr sz="1200" spc="-10" dirty="0">
                <a:latin typeface="Times New Roman"/>
                <a:cs typeface="Times New Roman"/>
              </a:rPr>
              <a:t>displaying</a:t>
            </a:r>
            <a:r>
              <a:rPr sz="1200" spc="10" dirty="0">
                <a:latin typeface="Times New Roman"/>
                <a:cs typeface="Times New Roman"/>
              </a:rPr>
              <a:t> </a:t>
            </a:r>
            <a:r>
              <a:rPr sz="1200" dirty="0">
                <a:latin typeface="Times New Roman"/>
                <a:cs typeface="Times New Roman"/>
              </a:rPr>
              <a:t>the </a:t>
            </a:r>
            <a:r>
              <a:rPr sz="1200" spc="-10" dirty="0">
                <a:latin typeface="Times New Roman"/>
                <a:cs typeface="Times New Roman"/>
              </a:rPr>
              <a:t>summary.</a:t>
            </a:r>
            <a:endParaRPr sz="1200" dirty="0">
              <a:latin typeface="Times New Roman"/>
              <a:cs typeface="Times New Roman"/>
            </a:endParaRPr>
          </a:p>
          <a:p>
            <a:pPr marL="219710" indent="-92075" algn="just">
              <a:lnSpc>
                <a:spcPct val="150000"/>
              </a:lnSpc>
              <a:spcBef>
                <a:spcPts val="1105"/>
              </a:spcBef>
              <a:buChar char="-"/>
              <a:tabLst>
                <a:tab pos="220345" algn="l"/>
              </a:tabLst>
            </a:pPr>
            <a:r>
              <a:rPr sz="1200" spc="-10" dirty="0">
                <a:latin typeface="Times New Roman"/>
                <a:cs typeface="Times New Roman"/>
              </a:rPr>
              <a:t>&lt;h3&gt; for</a:t>
            </a:r>
            <a:r>
              <a:rPr sz="1200" spc="-2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"Summary"</a:t>
            </a:r>
            <a:r>
              <a:rPr sz="1200" spc="10" dirty="0">
                <a:latin typeface="Times New Roman"/>
                <a:cs typeface="Times New Roman"/>
              </a:rPr>
              <a:t> </a:t>
            </a:r>
            <a:r>
              <a:rPr sz="1200" spc="-5" dirty="0">
                <a:latin typeface="Times New Roman"/>
                <a:cs typeface="Times New Roman"/>
              </a:rPr>
              <a:t>heading.</a:t>
            </a:r>
            <a:endParaRPr sz="1200" dirty="0">
              <a:latin typeface="Times New Roman"/>
              <a:cs typeface="Times New Roman"/>
            </a:endParaRPr>
          </a:p>
          <a:p>
            <a:pPr marL="219710" indent="-92075" algn="just">
              <a:lnSpc>
                <a:spcPct val="150000"/>
              </a:lnSpc>
              <a:spcBef>
                <a:spcPts val="1080"/>
              </a:spcBef>
              <a:buChar char="-"/>
              <a:tabLst>
                <a:tab pos="220345" algn="l"/>
              </a:tabLst>
            </a:pPr>
            <a:r>
              <a:rPr sz="1200" spc="-5" dirty="0">
                <a:latin typeface="Times New Roman"/>
                <a:cs typeface="Times New Roman"/>
              </a:rPr>
              <a:t>&lt;p&gt;</a:t>
            </a:r>
            <a:r>
              <a:rPr sz="1200" spc="-2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10" dirty="0">
                <a:latin typeface="Times New Roman"/>
                <a:cs typeface="Times New Roman"/>
              </a:rPr>
              <a:t>display</a:t>
            </a:r>
            <a:r>
              <a:rPr sz="1200" spc="-20" dirty="0">
                <a:latin typeface="Times New Roman"/>
                <a:cs typeface="Times New Roman"/>
              </a:rPr>
              <a:t> </a:t>
            </a:r>
            <a:r>
              <a:rPr sz="1200" dirty="0">
                <a:latin typeface="Times New Roman"/>
                <a:cs typeface="Times New Roman"/>
              </a:rPr>
              <a:t>the</a:t>
            </a:r>
            <a:r>
              <a:rPr sz="1200" spc="5" dirty="0">
                <a:latin typeface="Times New Roman"/>
                <a:cs typeface="Times New Roman"/>
              </a:rPr>
              <a:t> actual</a:t>
            </a:r>
            <a:r>
              <a:rPr sz="1200" spc="-40" dirty="0">
                <a:latin typeface="Times New Roman"/>
                <a:cs typeface="Times New Roman"/>
              </a:rPr>
              <a:t> </a:t>
            </a:r>
            <a:r>
              <a:rPr sz="1200" spc="-5" dirty="0">
                <a:latin typeface="Times New Roman"/>
                <a:cs typeface="Times New Roman"/>
              </a:rPr>
              <a:t>summary</a:t>
            </a:r>
            <a:r>
              <a:rPr sz="1200" spc="10" dirty="0">
                <a:latin typeface="Times New Roman"/>
                <a:cs typeface="Times New Roman"/>
              </a:rPr>
              <a:t> </a:t>
            </a:r>
            <a:r>
              <a:rPr sz="1200" spc="-5" dirty="0">
                <a:latin typeface="Times New Roman"/>
                <a:cs typeface="Times New Roman"/>
              </a:rPr>
              <a:t>fetched</a:t>
            </a:r>
            <a:r>
              <a:rPr sz="1200" spc="30" dirty="0">
                <a:latin typeface="Times New Roman"/>
                <a:cs typeface="Times New Roman"/>
              </a:rPr>
              <a:t> </a:t>
            </a:r>
            <a:r>
              <a:rPr sz="1200" spc="-5" dirty="0">
                <a:latin typeface="Times New Roman"/>
                <a:cs typeface="Times New Roman"/>
              </a:rPr>
              <a:t>from</a:t>
            </a:r>
            <a:r>
              <a:rPr sz="1200" spc="-4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10" dirty="0">
                <a:latin typeface="Times New Roman"/>
                <a:cs typeface="Times New Roman"/>
              </a:rPr>
              <a:t>Flask</a:t>
            </a:r>
            <a:r>
              <a:rPr sz="1200" spc="5" dirty="0">
                <a:latin typeface="Times New Roman"/>
                <a:cs typeface="Times New Roman"/>
              </a:rPr>
              <a:t> </a:t>
            </a:r>
            <a:r>
              <a:rPr sz="1200" dirty="0">
                <a:latin typeface="Times New Roman"/>
                <a:cs typeface="Times New Roman"/>
              </a:rPr>
              <a:t>application</a:t>
            </a:r>
            <a:r>
              <a:rPr sz="1200" spc="-1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spc="-10" dirty="0">
                <a:latin typeface="Times New Roman"/>
                <a:cs typeface="Times New Roman"/>
              </a:rPr>
              <a:t>result</a:t>
            </a:r>
            <a:r>
              <a:rPr sz="1200" spc="35" dirty="0">
                <a:latin typeface="Times New Roman"/>
                <a:cs typeface="Times New Roman"/>
              </a:rPr>
              <a:t> </a:t>
            </a:r>
            <a:r>
              <a:rPr sz="1200" spc="-5" dirty="0">
                <a:latin typeface="Times New Roman"/>
                <a:cs typeface="Times New Roman"/>
              </a:rPr>
              <a:t>}}).</a:t>
            </a:r>
            <a:endParaRPr sz="1200" dirty="0">
              <a:latin typeface="Times New Roman"/>
              <a:cs typeface="Times New Roman"/>
            </a:endParaRPr>
          </a:p>
          <a:p>
            <a:pPr algn="just">
              <a:lnSpc>
                <a:spcPct val="150000"/>
              </a:lnSpc>
            </a:pPr>
            <a:endParaRPr sz="1300" dirty="0">
              <a:latin typeface="Times New Roman"/>
              <a:cs typeface="Times New Roman"/>
            </a:endParaRPr>
          </a:p>
          <a:p>
            <a:pPr algn="just">
              <a:lnSpc>
                <a:spcPct val="150000"/>
              </a:lnSpc>
            </a:pPr>
            <a:endParaRPr sz="1300" dirty="0">
              <a:latin typeface="Times New Roman"/>
              <a:cs typeface="Times New Roman"/>
            </a:endParaRPr>
          </a:p>
          <a:p>
            <a:pPr marL="12700" marR="5080" algn="just">
              <a:lnSpc>
                <a:spcPct val="150000"/>
              </a:lnSpc>
            </a:pPr>
            <a:r>
              <a:rPr sz="1200" spc="-5" dirty="0">
                <a:latin typeface="Times New Roman"/>
                <a:cs typeface="Times New Roman"/>
              </a:rPr>
              <a:t>This</a:t>
            </a:r>
            <a:r>
              <a:rPr sz="1200" dirty="0">
                <a:latin typeface="Times New Roman"/>
                <a:cs typeface="Times New Roman"/>
              </a:rPr>
              <a:t> </a:t>
            </a:r>
            <a:r>
              <a:rPr sz="1200" spc="-5" dirty="0">
                <a:latin typeface="Times New Roman"/>
                <a:cs typeface="Times New Roman"/>
              </a:rPr>
              <a:t>HTML</a:t>
            </a:r>
            <a:r>
              <a:rPr sz="1200" dirty="0">
                <a:latin typeface="Times New Roman"/>
                <a:cs typeface="Times New Roman"/>
              </a:rPr>
              <a:t> structure</a:t>
            </a:r>
            <a:r>
              <a:rPr sz="1200" spc="5" dirty="0">
                <a:latin typeface="Times New Roman"/>
                <a:cs typeface="Times New Roman"/>
              </a:rPr>
              <a:t> </a:t>
            </a:r>
            <a:r>
              <a:rPr sz="1200" spc="-10" dirty="0">
                <a:latin typeface="Times New Roman"/>
                <a:cs typeface="Times New Roman"/>
              </a:rPr>
              <a:t>provides</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user</a:t>
            </a:r>
            <a:r>
              <a:rPr sz="1200" spc="5" dirty="0">
                <a:latin typeface="Times New Roman"/>
                <a:cs typeface="Times New Roman"/>
              </a:rPr>
              <a:t> </a:t>
            </a:r>
            <a:r>
              <a:rPr sz="1200" spc="-10" dirty="0">
                <a:latin typeface="Times New Roman"/>
                <a:cs typeface="Times New Roman"/>
              </a:rPr>
              <a:t>interface</a:t>
            </a:r>
            <a:r>
              <a:rPr sz="1200" spc="-5"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interacting</a:t>
            </a:r>
            <a:r>
              <a:rPr sz="1200" spc="-5" dirty="0">
                <a:latin typeface="Times New Roman"/>
                <a:cs typeface="Times New Roman"/>
              </a:rPr>
              <a:t> with</a:t>
            </a:r>
            <a:r>
              <a:rPr sz="1200" spc="290" dirty="0">
                <a:latin typeface="Times New Roman"/>
                <a:cs typeface="Times New Roman"/>
              </a:rPr>
              <a:t> </a:t>
            </a:r>
            <a:r>
              <a:rPr sz="1200" spc="-5" dirty="0">
                <a:latin typeface="Times New Roman"/>
                <a:cs typeface="Times New Roman"/>
              </a:rPr>
              <a:t>different</a:t>
            </a:r>
            <a:r>
              <a:rPr sz="1200" spc="290" dirty="0">
                <a:latin typeface="Times New Roman"/>
                <a:cs typeface="Times New Roman"/>
              </a:rPr>
              <a:t> </a:t>
            </a:r>
            <a:r>
              <a:rPr sz="1200" spc="-15" dirty="0">
                <a:latin typeface="Times New Roman"/>
                <a:cs typeface="Times New Roman"/>
              </a:rPr>
              <a:t>audio</a:t>
            </a:r>
            <a:r>
              <a:rPr sz="1200" spc="270" dirty="0">
                <a:latin typeface="Times New Roman"/>
                <a:cs typeface="Times New Roman"/>
              </a:rPr>
              <a:t> </a:t>
            </a:r>
            <a:r>
              <a:rPr sz="1200" spc="-5" dirty="0">
                <a:latin typeface="Times New Roman"/>
                <a:cs typeface="Times New Roman"/>
              </a:rPr>
              <a:t>summarization </a:t>
            </a:r>
            <a:r>
              <a:rPr sz="1200" dirty="0">
                <a:latin typeface="Times New Roman"/>
                <a:cs typeface="Times New Roman"/>
              </a:rPr>
              <a:t> </a:t>
            </a:r>
            <a:r>
              <a:rPr sz="1200" spc="-5" dirty="0">
                <a:latin typeface="Times New Roman"/>
                <a:cs typeface="Times New Roman"/>
              </a:rPr>
              <a:t>features.</a:t>
            </a:r>
            <a:r>
              <a:rPr sz="1200" dirty="0">
                <a:latin typeface="Times New Roman"/>
                <a:cs typeface="Times New Roman"/>
              </a:rPr>
              <a:t> </a:t>
            </a:r>
            <a:r>
              <a:rPr sz="1200" spc="-10" dirty="0">
                <a:latin typeface="Times New Roman"/>
                <a:cs typeface="Times New Roman"/>
              </a:rPr>
              <a:t>The</a:t>
            </a:r>
            <a:r>
              <a:rPr sz="1200" spc="-5" dirty="0">
                <a:latin typeface="Times New Roman"/>
                <a:cs typeface="Times New Roman"/>
              </a:rPr>
              <a:t> </a:t>
            </a:r>
            <a:r>
              <a:rPr sz="1200" spc="-10" dirty="0">
                <a:latin typeface="Times New Roman"/>
                <a:cs typeface="Times New Roman"/>
              </a:rPr>
              <a:t>forms</a:t>
            </a:r>
            <a:r>
              <a:rPr sz="1200" spc="-5" dirty="0">
                <a:latin typeface="Times New Roman"/>
                <a:cs typeface="Times New Roman"/>
              </a:rPr>
              <a:t> allow</a:t>
            </a:r>
            <a:r>
              <a:rPr sz="1200" dirty="0">
                <a:latin typeface="Times New Roman"/>
                <a:cs typeface="Times New Roman"/>
              </a:rPr>
              <a:t> users to</a:t>
            </a:r>
            <a:r>
              <a:rPr sz="1200" spc="5" dirty="0">
                <a:latin typeface="Times New Roman"/>
                <a:cs typeface="Times New Roman"/>
              </a:rPr>
              <a:t> </a:t>
            </a:r>
            <a:r>
              <a:rPr sz="1200" spc="-10" dirty="0">
                <a:latin typeface="Times New Roman"/>
                <a:cs typeface="Times New Roman"/>
              </a:rPr>
              <a:t>upload</a:t>
            </a:r>
            <a:r>
              <a:rPr sz="1200" spc="-5" dirty="0">
                <a:latin typeface="Times New Roman"/>
                <a:cs typeface="Times New Roman"/>
              </a:rPr>
              <a:t> video</a:t>
            </a:r>
            <a:r>
              <a:rPr sz="1200" dirty="0">
                <a:latin typeface="Times New Roman"/>
                <a:cs typeface="Times New Roman"/>
              </a:rPr>
              <a:t> </a:t>
            </a:r>
            <a:r>
              <a:rPr sz="1200" spc="-15" dirty="0">
                <a:latin typeface="Times New Roman"/>
                <a:cs typeface="Times New Roman"/>
              </a:rPr>
              <a:t>files,</a:t>
            </a:r>
            <a:r>
              <a:rPr sz="1200" spc="-10" dirty="0">
                <a:latin typeface="Times New Roman"/>
                <a:cs typeface="Times New Roman"/>
              </a:rPr>
              <a:t> input</a:t>
            </a:r>
            <a:r>
              <a:rPr sz="1200" spc="-5" dirty="0">
                <a:latin typeface="Times New Roman"/>
                <a:cs typeface="Times New Roman"/>
              </a:rPr>
              <a:t> YouTube</a:t>
            </a:r>
            <a:r>
              <a:rPr sz="1200" dirty="0">
                <a:latin typeface="Times New Roman"/>
                <a:cs typeface="Times New Roman"/>
              </a:rPr>
              <a:t> </a:t>
            </a:r>
            <a:r>
              <a:rPr sz="1200" spc="-10" dirty="0">
                <a:latin typeface="Times New Roman"/>
                <a:cs typeface="Times New Roman"/>
              </a:rPr>
              <a:t>video</a:t>
            </a:r>
            <a:r>
              <a:rPr sz="1200" spc="-5" dirty="0">
                <a:latin typeface="Times New Roman"/>
                <a:cs typeface="Times New Roman"/>
              </a:rPr>
              <a:t> </a:t>
            </a:r>
            <a:r>
              <a:rPr sz="1200" spc="-10" dirty="0">
                <a:latin typeface="Times New Roman"/>
                <a:cs typeface="Times New Roman"/>
              </a:rPr>
              <a:t>URLs,</a:t>
            </a:r>
            <a:r>
              <a:rPr sz="1200" spc="-5" dirty="0">
                <a:latin typeface="Times New Roman"/>
                <a:cs typeface="Times New Roman"/>
              </a:rPr>
              <a:t> and</a:t>
            </a:r>
            <a:r>
              <a:rPr sz="1200" dirty="0">
                <a:latin typeface="Times New Roman"/>
                <a:cs typeface="Times New Roman"/>
              </a:rPr>
              <a:t> </a:t>
            </a:r>
            <a:r>
              <a:rPr sz="1200" spc="-5" dirty="0">
                <a:latin typeface="Times New Roman"/>
                <a:cs typeface="Times New Roman"/>
              </a:rPr>
              <a:t>summarize </a:t>
            </a:r>
            <a:r>
              <a:rPr sz="1200" dirty="0">
                <a:latin typeface="Times New Roman"/>
                <a:cs typeface="Times New Roman"/>
              </a:rPr>
              <a:t> </a:t>
            </a:r>
            <a:r>
              <a:rPr sz="1200" spc="-5" dirty="0">
                <a:latin typeface="Times New Roman"/>
                <a:cs typeface="Times New Roman"/>
              </a:rPr>
              <a:t>microphone</a:t>
            </a:r>
            <a:r>
              <a:rPr sz="1200" dirty="0">
                <a:latin typeface="Times New Roman"/>
                <a:cs typeface="Times New Roman"/>
              </a:rPr>
              <a:t> </a:t>
            </a:r>
            <a:r>
              <a:rPr sz="1200" spc="-5" dirty="0">
                <a:latin typeface="Times New Roman"/>
                <a:cs typeface="Times New Roman"/>
              </a:rPr>
              <a:t>audio,</a:t>
            </a:r>
            <a:r>
              <a:rPr sz="1200" spc="20" dirty="0">
                <a:latin typeface="Times New Roman"/>
                <a:cs typeface="Times New Roman"/>
              </a:rPr>
              <a:t> </a:t>
            </a:r>
            <a:r>
              <a:rPr sz="1200" spc="-10" dirty="0">
                <a:latin typeface="Times New Roman"/>
                <a:cs typeface="Times New Roman"/>
              </a:rPr>
              <a:t>with</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results</a:t>
            </a:r>
            <a:r>
              <a:rPr sz="1200" dirty="0">
                <a:latin typeface="Times New Roman"/>
                <a:cs typeface="Times New Roman"/>
              </a:rPr>
              <a:t> </a:t>
            </a:r>
            <a:r>
              <a:rPr sz="1200" spc="-5" dirty="0">
                <a:latin typeface="Times New Roman"/>
                <a:cs typeface="Times New Roman"/>
              </a:rPr>
              <a:t>displayed</a:t>
            </a:r>
            <a:r>
              <a:rPr sz="1200" spc="10" dirty="0">
                <a:latin typeface="Times New Roman"/>
                <a:cs typeface="Times New Roman"/>
              </a:rPr>
              <a:t> on</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page.</a:t>
            </a:r>
            <a:endParaRPr sz="1200" dirty="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972057"/>
            <a:ext cx="1963420" cy="270510"/>
          </a:xfrm>
          <a:prstGeom prst="rect">
            <a:avLst/>
          </a:prstGeom>
        </p:spPr>
        <p:txBody>
          <a:bodyPr vert="horz" wrap="square" lIns="0" tIns="13335" rIns="0" bIns="0" rtlCol="0">
            <a:spAutoFit/>
          </a:bodyPr>
          <a:lstStyle/>
          <a:p>
            <a:pPr marL="12700">
              <a:lnSpc>
                <a:spcPct val="100000"/>
              </a:lnSpc>
              <a:spcBef>
                <a:spcPts val="105"/>
              </a:spcBef>
            </a:pPr>
            <a:r>
              <a:rPr sz="1600" spc="-5" dirty="0">
                <a:solidFill>
                  <a:srgbClr val="111111"/>
                </a:solidFill>
                <a:latin typeface="Times New Roman"/>
                <a:cs typeface="Times New Roman"/>
              </a:rPr>
              <a:t>Python/without/app.py"</a:t>
            </a:r>
            <a:endParaRPr sz="1600">
              <a:latin typeface="Times New Roman"/>
              <a:cs typeface="Times New Roman"/>
            </a:endParaRPr>
          </a:p>
        </p:txBody>
      </p:sp>
      <p:sp>
        <p:nvSpPr>
          <p:cNvPr id="3" name="object 3"/>
          <p:cNvSpPr txBox="1"/>
          <p:nvPr/>
        </p:nvSpPr>
        <p:spPr>
          <a:xfrm>
            <a:off x="902004" y="4499355"/>
            <a:ext cx="5783275" cy="514243"/>
          </a:xfrm>
          <a:prstGeom prst="rect">
            <a:avLst/>
          </a:prstGeom>
        </p:spPr>
        <p:txBody>
          <a:bodyPr vert="horz" wrap="square" lIns="0" tIns="12700" rIns="0" bIns="0" rtlCol="0">
            <a:spAutoFit/>
          </a:bodyPr>
          <a:lstStyle/>
          <a:p>
            <a:pPr marL="12700" marR="5080" algn="just">
              <a:lnSpc>
                <a:spcPct val="143500"/>
              </a:lnSpc>
              <a:spcBef>
                <a:spcPts val="100"/>
              </a:spcBef>
            </a:pPr>
            <a:r>
              <a:rPr sz="1200" spc="-5" dirty="0">
                <a:solidFill>
                  <a:srgbClr val="111111"/>
                </a:solidFill>
                <a:latin typeface="Times New Roman"/>
                <a:cs typeface="Times New Roman"/>
              </a:rPr>
              <a:t>Open</a:t>
            </a:r>
            <a:r>
              <a:rPr sz="1200" spc="130" dirty="0">
                <a:solidFill>
                  <a:srgbClr val="111111"/>
                </a:solidFill>
                <a:latin typeface="Times New Roman"/>
                <a:cs typeface="Times New Roman"/>
              </a:rPr>
              <a:t> </a:t>
            </a:r>
            <a:r>
              <a:rPr sz="1200" spc="-10" dirty="0">
                <a:solidFill>
                  <a:srgbClr val="111111"/>
                </a:solidFill>
                <a:latin typeface="Times New Roman"/>
                <a:cs typeface="Times New Roman"/>
              </a:rPr>
              <a:t>your</a:t>
            </a:r>
            <a:r>
              <a:rPr sz="1200" spc="135" dirty="0">
                <a:solidFill>
                  <a:srgbClr val="111111"/>
                </a:solidFill>
                <a:latin typeface="Times New Roman"/>
                <a:cs typeface="Times New Roman"/>
              </a:rPr>
              <a:t> </a:t>
            </a:r>
            <a:r>
              <a:rPr sz="1200" spc="-5" dirty="0">
                <a:solidFill>
                  <a:srgbClr val="111111"/>
                </a:solidFill>
                <a:latin typeface="Times New Roman"/>
                <a:cs typeface="Times New Roman"/>
              </a:rPr>
              <a:t>web</a:t>
            </a:r>
            <a:r>
              <a:rPr sz="1200" spc="105" dirty="0">
                <a:solidFill>
                  <a:srgbClr val="111111"/>
                </a:solidFill>
                <a:latin typeface="Times New Roman"/>
                <a:cs typeface="Times New Roman"/>
              </a:rPr>
              <a:t> </a:t>
            </a:r>
            <a:r>
              <a:rPr sz="1200" spc="-5" dirty="0">
                <a:solidFill>
                  <a:srgbClr val="111111"/>
                </a:solidFill>
                <a:latin typeface="Times New Roman"/>
                <a:cs typeface="Times New Roman"/>
              </a:rPr>
              <a:t>browser</a:t>
            </a:r>
            <a:r>
              <a:rPr sz="1200" spc="135" dirty="0">
                <a:solidFill>
                  <a:srgbClr val="111111"/>
                </a:solidFill>
                <a:latin typeface="Times New Roman"/>
                <a:cs typeface="Times New Roman"/>
              </a:rPr>
              <a:t> </a:t>
            </a:r>
            <a:r>
              <a:rPr sz="1200" spc="-10" dirty="0">
                <a:solidFill>
                  <a:srgbClr val="111111"/>
                </a:solidFill>
                <a:latin typeface="Times New Roman"/>
                <a:cs typeface="Times New Roman"/>
              </a:rPr>
              <a:t>and</a:t>
            </a:r>
            <a:r>
              <a:rPr sz="1200" spc="110" dirty="0">
                <a:solidFill>
                  <a:srgbClr val="111111"/>
                </a:solidFill>
                <a:latin typeface="Times New Roman"/>
                <a:cs typeface="Times New Roman"/>
              </a:rPr>
              <a:t> </a:t>
            </a:r>
            <a:r>
              <a:rPr sz="1200" spc="-10" dirty="0">
                <a:solidFill>
                  <a:srgbClr val="111111"/>
                </a:solidFill>
                <a:latin typeface="Times New Roman"/>
                <a:cs typeface="Times New Roman"/>
              </a:rPr>
              <a:t>type</a:t>
            </a:r>
            <a:r>
              <a:rPr sz="1200" spc="125" dirty="0">
                <a:solidFill>
                  <a:srgbClr val="111111"/>
                </a:solidFill>
                <a:latin typeface="Times New Roman"/>
                <a:cs typeface="Times New Roman"/>
              </a:rPr>
              <a:t> </a:t>
            </a:r>
            <a:r>
              <a:rPr sz="1200" dirty="0">
                <a:solidFill>
                  <a:srgbClr val="111111"/>
                </a:solidFill>
                <a:latin typeface="Times New Roman"/>
                <a:cs typeface="Times New Roman"/>
              </a:rPr>
              <a:t>"</a:t>
            </a:r>
            <a:r>
              <a:rPr sz="1200" u="sng" dirty="0">
                <a:solidFill>
                  <a:srgbClr val="0000FF"/>
                </a:solidFill>
                <a:uFill>
                  <a:solidFill>
                    <a:srgbClr val="0000FF"/>
                  </a:solidFill>
                </a:uFill>
                <a:latin typeface="Times New Roman"/>
                <a:cs typeface="Times New Roman"/>
              </a:rPr>
              <a:t>http://127.0.0.1:5000</a:t>
            </a:r>
            <a:r>
              <a:rPr sz="1200" dirty="0">
                <a:solidFill>
                  <a:srgbClr val="111111"/>
                </a:solidFill>
                <a:latin typeface="Times New Roman"/>
                <a:cs typeface="Times New Roman"/>
              </a:rPr>
              <a:t>"</a:t>
            </a:r>
            <a:r>
              <a:rPr sz="1200" spc="120" dirty="0">
                <a:solidFill>
                  <a:srgbClr val="111111"/>
                </a:solidFill>
                <a:latin typeface="Times New Roman"/>
                <a:cs typeface="Times New Roman"/>
              </a:rPr>
              <a:t> </a:t>
            </a:r>
            <a:r>
              <a:rPr sz="1200" spc="-15" dirty="0">
                <a:solidFill>
                  <a:srgbClr val="111111"/>
                </a:solidFill>
                <a:latin typeface="Times New Roman"/>
                <a:cs typeface="Times New Roman"/>
              </a:rPr>
              <a:t>in</a:t>
            </a:r>
            <a:r>
              <a:rPr sz="1200" spc="105" dirty="0">
                <a:solidFill>
                  <a:srgbClr val="111111"/>
                </a:solidFill>
                <a:latin typeface="Times New Roman"/>
                <a:cs typeface="Times New Roman"/>
              </a:rPr>
              <a:t> </a:t>
            </a:r>
            <a:r>
              <a:rPr sz="1200" dirty="0">
                <a:solidFill>
                  <a:srgbClr val="111111"/>
                </a:solidFill>
                <a:latin typeface="Times New Roman"/>
                <a:cs typeface="Times New Roman"/>
              </a:rPr>
              <a:t>the</a:t>
            </a:r>
            <a:r>
              <a:rPr sz="1200" spc="125" dirty="0">
                <a:solidFill>
                  <a:srgbClr val="111111"/>
                </a:solidFill>
                <a:latin typeface="Times New Roman"/>
                <a:cs typeface="Times New Roman"/>
              </a:rPr>
              <a:t> </a:t>
            </a:r>
            <a:r>
              <a:rPr sz="1200" spc="-5" dirty="0">
                <a:solidFill>
                  <a:srgbClr val="111111"/>
                </a:solidFill>
                <a:latin typeface="Times New Roman"/>
                <a:cs typeface="Times New Roman"/>
              </a:rPr>
              <a:t>address</a:t>
            </a:r>
            <a:r>
              <a:rPr sz="1200" spc="125" dirty="0">
                <a:solidFill>
                  <a:srgbClr val="111111"/>
                </a:solidFill>
                <a:latin typeface="Times New Roman"/>
                <a:cs typeface="Times New Roman"/>
              </a:rPr>
              <a:t> </a:t>
            </a:r>
            <a:r>
              <a:rPr sz="1200" spc="-10" dirty="0">
                <a:solidFill>
                  <a:srgbClr val="111111"/>
                </a:solidFill>
                <a:latin typeface="Times New Roman"/>
                <a:cs typeface="Times New Roman"/>
              </a:rPr>
              <a:t>bar.</a:t>
            </a:r>
            <a:r>
              <a:rPr sz="1200" spc="140" dirty="0">
                <a:solidFill>
                  <a:srgbClr val="111111"/>
                </a:solidFill>
                <a:latin typeface="Times New Roman"/>
                <a:cs typeface="Times New Roman"/>
              </a:rPr>
              <a:t> </a:t>
            </a:r>
            <a:r>
              <a:rPr sz="1200" spc="-10" dirty="0">
                <a:solidFill>
                  <a:srgbClr val="111111"/>
                </a:solidFill>
                <a:latin typeface="Times New Roman"/>
                <a:cs typeface="Times New Roman"/>
              </a:rPr>
              <a:t>Press</a:t>
            </a:r>
            <a:r>
              <a:rPr sz="1200" spc="120" dirty="0">
                <a:solidFill>
                  <a:srgbClr val="111111"/>
                </a:solidFill>
                <a:latin typeface="Times New Roman"/>
                <a:cs typeface="Times New Roman"/>
              </a:rPr>
              <a:t> </a:t>
            </a:r>
            <a:r>
              <a:rPr sz="1200" spc="-5" dirty="0">
                <a:solidFill>
                  <a:srgbClr val="111111"/>
                </a:solidFill>
                <a:latin typeface="Times New Roman"/>
                <a:cs typeface="Times New Roman"/>
              </a:rPr>
              <a:t>Enter, </a:t>
            </a:r>
            <a:r>
              <a:rPr sz="1200" spc="-285" dirty="0">
                <a:solidFill>
                  <a:srgbClr val="111111"/>
                </a:solidFill>
                <a:latin typeface="Times New Roman"/>
                <a:cs typeface="Times New Roman"/>
              </a:rPr>
              <a:t> </a:t>
            </a:r>
            <a:r>
              <a:rPr sz="1200" spc="-10" dirty="0">
                <a:solidFill>
                  <a:srgbClr val="111111"/>
                </a:solidFill>
                <a:latin typeface="Times New Roman"/>
                <a:cs typeface="Times New Roman"/>
              </a:rPr>
              <a:t>and</a:t>
            </a:r>
            <a:r>
              <a:rPr sz="1200" spc="60" dirty="0">
                <a:solidFill>
                  <a:srgbClr val="111111"/>
                </a:solidFill>
                <a:latin typeface="Times New Roman"/>
                <a:cs typeface="Times New Roman"/>
              </a:rPr>
              <a:t> </a:t>
            </a:r>
            <a:r>
              <a:rPr sz="1200" spc="-25" dirty="0">
                <a:solidFill>
                  <a:srgbClr val="111111"/>
                </a:solidFill>
                <a:latin typeface="Times New Roman"/>
                <a:cs typeface="Times New Roman"/>
              </a:rPr>
              <a:t>it</a:t>
            </a:r>
            <a:r>
              <a:rPr sz="1200" spc="95" dirty="0">
                <a:solidFill>
                  <a:srgbClr val="111111"/>
                </a:solidFill>
                <a:latin typeface="Times New Roman"/>
                <a:cs typeface="Times New Roman"/>
              </a:rPr>
              <a:t> </a:t>
            </a:r>
            <a:r>
              <a:rPr sz="1200" spc="-10" dirty="0">
                <a:solidFill>
                  <a:srgbClr val="111111"/>
                </a:solidFill>
                <a:latin typeface="Times New Roman"/>
                <a:cs typeface="Times New Roman"/>
              </a:rPr>
              <a:t>will</a:t>
            </a:r>
            <a:r>
              <a:rPr sz="1200" spc="280" dirty="0">
                <a:solidFill>
                  <a:srgbClr val="111111"/>
                </a:solidFill>
                <a:latin typeface="Times New Roman"/>
                <a:cs typeface="Times New Roman"/>
              </a:rPr>
              <a:t> </a:t>
            </a:r>
            <a:r>
              <a:rPr sz="1200" spc="-5" dirty="0">
                <a:solidFill>
                  <a:srgbClr val="111111"/>
                </a:solidFill>
                <a:latin typeface="Times New Roman"/>
                <a:cs typeface="Times New Roman"/>
              </a:rPr>
              <a:t>redirect</a:t>
            </a:r>
            <a:r>
              <a:rPr sz="1200" spc="55" dirty="0">
                <a:solidFill>
                  <a:srgbClr val="111111"/>
                </a:solidFill>
                <a:latin typeface="Times New Roman"/>
                <a:cs typeface="Times New Roman"/>
              </a:rPr>
              <a:t> </a:t>
            </a:r>
            <a:r>
              <a:rPr sz="1200" spc="-10" dirty="0">
                <a:solidFill>
                  <a:srgbClr val="111111"/>
                </a:solidFill>
                <a:latin typeface="Times New Roman"/>
                <a:cs typeface="Times New Roman"/>
              </a:rPr>
              <a:t>you</a:t>
            </a:r>
            <a:r>
              <a:rPr sz="1200" spc="35" dirty="0">
                <a:solidFill>
                  <a:srgbClr val="111111"/>
                </a:solidFill>
                <a:latin typeface="Times New Roman"/>
                <a:cs typeface="Times New Roman"/>
              </a:rPr>
              <a:t> </a:t>
            </a:r>
            <a:r>
              <a:rPr sz="1200" dirty="0">
                <a:solidFill>
                  <a:srgbClr val="111111"/>
                </a:solidFill>
                <a:latin typeface="Times New Roman"/>
                <a:cs typeface="Times New Roman"/>
              </a:rPr>
              <a:t>to</a:t>
            </a:r>
            <a:r>
              <a:rPr sz="1200" spc="290" dirty="0">
                <a:solidFill>
                  <a:srgbClr val="111111"/>
                </a:solidFill>
                <a:latin typeface="Times New Roman"/>
                <a:cs typeface="Times New Roman"/>
              </a:rPr>
              <a:t> </a:t>
            </a:r>
            <a:r>
              <a:rPr sz="1200" dirty="0">
                <a:solidFill>
                  <a:srgbClr val="111111"/>
                </a:solidFill>
                <a:latin typeface="Times New Roman"/>
                <a:cs typeface="Times New Roman"/>
              </a:rPr>
              <a:t>the</a:t>
            </a:r>
            <a:r>
              <a:rPr sz="1200" spc="10" dirty="0">
                <a:solidFill>
                  <a:srgbClr val="111111"/>
                </a:solidFill>
                <a:latin typeface="Times New Roman"/>
                <a:cs typeface="Times New Roman"/>
              </a:rPr>
              <a:t> </a:t>
            </a:r>
            <a:r>
              <a:rPr sz="1200" spc="-10" dirty="0">
                <a:solidFill>
                  <a:srgbClr val="111111"/>
                </a:solidFill>
                <a:latin typeface="Times New Roman"/>
                <a:cs typeface="Times New Roman"/>
              </a:rPr>
              <a:t>"index.html"</a:t>
            </a:r>
            <a:r>
              <a:rPr sz="1200" spc="50" dirty="0">
                <a:solidFill>
                  <a:srgbClr val="111111"/>
                </a:solidFill>
                <a:latin typeface="Times New Roman"/>
                <a:cs typeface="Times New Roman"/>
              </a:rPr>
              <a:t> </a:t>
            </a:r>
            <a:r>
              <a:rPr sz="1200" spc="-5" dirty="0">
                <a:solidFill>
                  <a:srgbClr val="111111"/>
                </a:solidFill>
                <a:latin typeface="Times New Roman"/>
                <a:cs typeface="Times New Roman"/>
              </a:rPr>
              <a:t>page,</a:t>
            </a:r>
            <a:r>
              <a:rPr sz="1200" spc="10" dirty="0">
                <a:solidFill>
                  <a:srgbClr val="111111"/>
                </a:solidFill>
                <a:latin typeface="Times New Roman"/>
                <a:cs typeface="Times New Roman"/>
              </a:rPr>
              <a:t> </a:t>
            </a:r>
            <a:r>
              <a:rPr sz="1200" spc="-10" dirty="0">
                <a:solidFill>
                  <a:srgbClr val="111111"/>
                </a:solidFill>
                <a:latin typeface="Times New Roman"/>
                <a:cs typeface="Times New Roman"/>
              </a:rPr>
              <a:t>prompting</a:t>
            </a:r>
            <a:r>
              <a:rPr sz="1200" spc="60" dirty="0">
                <a:solidFill>
                  <a:srgbClr val="111111"/>
                </a:solidFill>
                <a:latin typeface="Times New Roman"/>
                <a:cs typeface="Times New Roman"/>
              </a:rPr>
              <a:t> </a:t>
            </a:r>
            <a:r>
              <a:rPr sz="1200" spc="-10" dirty="0">
                <a:solidFill>
                  <a:srgbClr val="111111"/>
                </a:solidFill>
                <a:latin typeface="Times New Roman"/>
                <a:cs typeface="Times New Roman"/>
              </a:rPr>
              <a:t>you</a:t>
            </a:r>
            <a:r>
              <a:rPr sz="1200" spc="10" dirty="0">
                <a:solidFill>
                  <a:srgbClr val="111111"/>
                </a:solidFill>
                <a:latin typeface="Times New Roman"/>
                <a:cs typeface="Times New Roman"/>
              </a:rPr>
              <a:t> </a:t>
            </a:r>
            <a:r>
              <a:rPr sz="1200" dirty="0">
                <a:solidFill>
                  <a:srgbClr val="111111"/>
                </a:solidFill>
                <a:latin typeface="Times New Roman"/>
                <a:cs typeface="Times New Roman"/>
              </a:rPr>
              <a:t>to</a:t>
            </a:r>
            <a:r>
              <a:rPr sz="1200" spc="15" dirty="0">
                <a:solidFill>
                  <a:srgbClr val="111111"/>
                </a:solidFill>
                <a:latin typeface="Times New Roman"/>
                <a:cs typeface="Times New Roman"/>
              </a:rPr>
              <a:t> </a:t>
            </a:r>
            <a:r>
              <a:rPr sz="1200" spc="-5" dirty="0">
                <a:solidFill>
                  <a:srgbClr val="111111"/>
                </a:solidFill>
                <a:latin typeface="Times New Roman"/>
                <a:cs typeface="Times New Roman"/>
              </a:rPr>
              <a:t>enter</a:t>
            </a:r>
            <a:r>
              <a:rPr sz="1200" spc="10" dirty="0">
                <a:solidFill>
                  <a:srgbClr val="111111"/>
                </a:solidFill>
                <a:latin typeface="Times New Roman"/>
                <a:cs typeface="Times New Roman"/>
              </a:rPr>
              <a:t> </a:t>
            </a:r>
            <a:r>
              <a:rPr sz="1200" spc="-5" dirty="0">
                <a:solidFill>
                  <a:srgbClr val="111111"/>
                </a:solidFill>
                <a:latin typeface="Times New Roman"/>
                <a:cs typeface="Times New Roman"/>
              </a:rPr>
              <a:t>an</a:t>
            </a:r>
            <a:endParaRPr sz="1200" dirty="0">
              <a:latin typeface="Times New Roman"/>
              <a:cs typeface="Times New Roman"/>
            </a:endParaRPr>
          </a:p>
        </p:txBody>
      </p:sp>
      <p:pic>
        <p:nvPicPr>
          <p:cNvPr id="4" name="object 4"/>
          <p:cNvPicPr/>
          <p:nvPr/>
        </p:nvPicPr>
        <p:blipFill>
          <a:blip r:embed="rId2" cstate="print"/>
          <a:stretch>
            <a:fillRect/>
          </a:stretch>
        </p:blipFill>
        <p:spPr>
          <a:xfrm>
            <a:off x="838789" y="1383791"/>
            <a:ext cx="5846490" cy="288661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37</a:t>
            </a:fld>
            <a:endParaRPr dirty="0"/>
          </a:p>
        </p:txBody>
      </p:sp>
      <p:sp>
        <p:nvSpPr>
          <p:cNvPr id="6" name="object 4">
            <a:extLst>
              <a:ext uri="{FF2B5EF4-FFF2-40B4-BE49-F238E27FC236}">
                <a16:creationId xmlns:a16="http://schemas.microsoft.com/office/drawing/2014/main" id="{401F0C1D-D019-1D66-2A3D-FAC67F2EAB4A}"/>
              </a:ext>
            </a:extLst>
          </p:cNvPr>
          <p:cNvSpPr txBox="1"/>
          <p:nvPr/>
        </p:nvSpPr>
        <p:spPr>
          <a:xfrm>
            <a:off x="902004" y="5313680"/>
            <a:ext cx="5783275" cy="1225977"/>
          </a:xfrm>
          <a:prstGeom prst="rect">
            <a:avLst/>
          </a:prstGeom>
        </p:spPr>
        <p:txBody>
          <a:bodyPr vert="horz" wrap="square" lIns="0" tIns="119380" rIns="0" bIns="0" rtlCol="0">
            <a:spAutoFit/>
          </a:bodyPr>
          <a:lstStyle/>
          <a:p>
            <a:pPr marL="12700" algn="just">
              <a:lnSpc>
                <a:spcPct val="100000"/>
              </a:lnSpc>
              <a:spcBef>
                <a:spcPts val="940"/>
              </a:spcBef>
            </a:pPr>
            <a:r>
              <a:rPr sz="1600" b="1" u="heavy" spc="-5" dirty="0">
                <a:solidFill>
                  <a:srgbClr val="111111"/>
                </a:solidFill>
                <a:uFill>
                  <a:solidFill>
                    <a:srgbClr val="111111"/>
                  </a:solidFill>
                </a:uFill>
                <a:latin typeface="Times New Roman"/>
                <a:cs typeface="Times New Roman"/>
              </a:rPr>
              <a:t>Output:</a:t>
            </a:r>
            <a:endParaRPr sz="1600" dirty="0">
              <a:latin typeface="Times New Roman"/>
              <a:cs typeface="Times New Roman"/>
            </a:endParaRPr>
          </a:p>
          <a:p>
            <a:pPr marL="12700" marR="5080" algn="just">
              <a:lnSpc>
                <a:spcPts val="1850"/>
              </a:lnSpc>
              <a:spcBef>
                <a:spcPts val="965"/>
              </a:spcBef>
            </a:pPr>
            <a:r>
              <a:rPr sz="1600" b="1" spc="-5" dirty="0">
                <a:solidFill>
                  <a:srgbClr val="111111"/>
                </a:solidFill>
                <a:latin typeface="Times New Roman"/>
                <a:cs typeface="Times New Roman"/>
              </a:rPr>
              <a:t>Compile:</a:t>
            </a:r>
            <a:r>
              <a:rPr sz="1600" spc="-5" dirty="0">
                <a:solidFill>
                  <a:srgbClr val="111111"/>
                </a:solidFill>
                <a:latin typeface="Times New Roman"/>
                <a:cs typeface="Times New Roman"/>
              </a:rPr>
              <a:t>C:/Users</a:t>
            </a:r>
            <a:r>
              <a:rPr sz="1600" dirty="0">
                <a:solidFill>
                  <a:srgbClr val="111111"/>
                </a:solidFill>
                <a:latin typeface="Times New Roman"/>
                <a:cs typeface="Times New Roman"/>
              </a:rPr>
              <a:t> </a:t>
            </a:r>
            <a:r>
              <a:rPr sz="1600" spc="-5" dirty="0">
                <a:solidFill>
                  <a:srgbClr val="111111"/>
                </a:solidFill>
                <a:latin typeface="Times New Roman"/>
                <a:cs typeface="Times New Roman"/>
              </a:rPr>
              <a:t>/AppData/Local/Microsoft/WindowsApps/python3.11.exe </a:t>
            </a:r>
            <a:r>
              <a:rPr sz="1600" spc="-385" dirty="0">
                <a:solidFill>
                  <a:srgbClr val="111111"/>
                </a:solidFill>
                <a:latin typeface="Times New Roman"/>
                <a:cs typeface="Times New Roman"/>
              </a:rPr>
              <a:t> </a:t>
            </a:r>
            <a:r>
              <a:rPr sz="1600" spc="-5" dirty="0">
                <a:solidFill>
                  <a:srgbClr val="111111"/>
                </a:solidFill>
                <a:latin typeface="Times New Roman"/>
                <a:cs typeface="Times New Roman"/>
              </a:rPr>
              <a:t>"c:/Users/</a:t>
            </a:r>
            <a:r>
              <a:rPr sz="1600" spc="20" dirty="0">
                <a:solidFill>
                  <a:srgbClr val="111111"/>
                </a:solidFill>
                <a:latin typeface="Times New Roman"/>
                <a:cs typeface="Times New Roman"/>
              </a:rPr>
              <a:t> </a:t>
            </a:r>
            <a:r>
              <a:rPr sz="1600" spc="-5" dirty="0">
                <a:solidFill>
                  <a:srgbClr val="111111"/>
                </a:solidFill>
                <a:latin typeface="Times New Roman"/>
                <a:cs typeface="Times New Roman"/>
              </a:rPr>
              <a:t>OneDrive/Desktop/Summarizing Audio </a:t>
            </a:r>
            <a:r>
              <a:rPr sz="1600" spc="-10" dirty="0">
                <a:solidFill>
                  <a:srgbClr val="111111"/>
                </a:solidFill>
                <a:latin typeface="Times New Roman"/>
                <a:cs typeface="Times New Roman"/>
              </a:rPr>
              <a:t>Files</a:t>
            </a:r>
            <a:r>
              <a:rPr sz="1600" dirty="0">
                <a:solidFill>
                  <a:srgbClr val="111111"/>
                </a:solidFill>
                <a:latin typeface="Times New Roman"/>
                <a:cs typeface="Times New Roman"/>
              </a:rPr>
              <a:t> </a:t>
            </a:r>
            <a:r>
              <a:rPr sz="1600" spc="5" dirty="0">
                <a:solidFill>
                  <a:srgbClr val="111111"/>
                </a:solidFill>
                <a:latin typeface="Times New Roman"/>
                <a:cs typeface="Times New Roman"/>
              </a:rPr>
              <a:t>in</a:t>
            </a:r>
            <a:endParaRPr sz="1600" dirty="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3404" y="1231137"/>
            <a:ext cx="1465580" cy="541020"/>
          </a:xfrm>
          <a:prstGeom prst="rect">
            <a:avLst/>
          </a:prstGeom>
        </p:spPr>
        <p:txBody>
          <a:bodyPr vert="horz" wrap="square" lIns="0" tIns="11430" rIns="0" bIns="0" rtlCol="0">
            <a:spAutoFit/>
          </a:bodyPr>
          <a:lstStyle/>
          <a:p>
            <a:pPr marL="177165">
              <a:lnSpc>
                <a:spcPct val="100000"/>
              </a:lnSpc>
              <a:spcBef>
                <a:spcPts val="90"/>
              </a:spcBef>
            </a:pPr>
            <a:r>
              <a:rPr sz="1400" b="1" dirty="0">
                <a:solidFill>
                  <a:srgbClr val="111111"/>
                </a:solidFill>
                <a:latin typeface="Times New Roman"/>
                <a:cs typeface="Times New Roman"/>
              </a:rPr>
              <a:t>4.3</a:t>
            </a:r>
            <a:r>
              <a:rPr sz="1400" b="1" spc="285" dirty="0">
                <a:solidFill>
                  <a:srgbClr val="111111"/>
                </a:solidFill>
                <a:latin typeface="Times New Roman"/>
                <a:cs typeface="Times New Roman"/>
              </a:rPr>
              <a:t> </a:t>
            </a:r>
            <a:r>
              <a:rPr sz="1400" b="1" spc="-10" dirty="0">
                <a:solidFill>
                  <a:srgbClr val="111111"/>
                </a:solidFill>
                <a:latin typeface="Times New Roman"/>
                <a:cs typeface="Times New Roman"/>
              </a:rPr>
              <a:t>RUN:</a:t>
            </a:r>
            <a:endParaRPr sz="1400">
              <a:latin typeface="Times New Roman"/>
              <a:cs typeface="Times New Roman"/>
            </a:endParaRPr>
          </a:p>
          <a:p>
            <a:pPr marL="12700">
              <a:lnSpc>
                <a:spcPct val="100000"/>
              </a:lnSpc>
              <a:spcBef>
                <a:spcPts val="950"/>
              </a:spcBef>
            </a:pPr>
            <a:r>
              <a:rPr sz="1200" b="1" spc="-5" dirty="0">
                <a:solidFill>
                  <a:srgbClr val="111111"/>
                </a:solidFill>
                <a:latin typeface="Times New Roman"/>
                <a:cs typeface="Times New Roman"/>
              </a:rPr>
              <a:t>Redirectstoindex.html</a:t>
            </a:r>
            <a:endParaRPr sz="1200">
              <a:latin typeface="Times New Roman"/>
              <a:cs typeface="Times New Roman"/>
            </a:endParaRPr>
          </a:p>
        </p:txBody>
      </p:sp>
      <p:sp>
        <p:nvSpPr>
          <p:cNvPr id="3" name="object 3"/>
          <p:cNvSpPr txBox="1"/>
          <p:nvPr/>
        </p:nvSpPr>
        <p:spPr>
          <a:xfrm>
            <a:off x="837996" y="5954014"/>
            <a:ext cx="5893435" cy="1214755"/>
          </a:xfrm>
          <a:prstGeom prst="rect">
            <a:avLst/>
          </a:prstGeom>
        </p:spPr>
        <p:txBody>
          <a:bodyPr vert="horz" wrap="square" lIns="0" tIns="28575" rIns="0" bIns="0" rtlCol="0">
            <a:spAutoFit/>
          </a:bodyPr>
          <a:lstStyle/>
          <a:p>
            <a:pPr marL="12700" marR="57785">
              <a:lnSpc>
                <a:spcPts val="1850"/>
              </a:lnSpc>
              <a:spcBef>
                <a:spcPts val="225"/>
              </a:spcBef>
            </a:pPr>
            <a:r>
              <a:rPr sz="1600" b="1" spc="-5" dirty="0">
                <a:latin typeface="Times New Roman"/>
                <a:cs typeface="Times New Roman"/>
              </a:rPr>
              <a:t>Next </a:t>
            </a:r>
            <a:r>
              <a:rPr sz="1600" b="1" dirty="0">
                <a:latin typeface="Times New Roman"/>
                <a:cs typeface="Times New Roman"/>
              </a:rPr>
              <a:t>You </a:t>
            </a:r>
            <a:r>
              <a:rPr sz="1600" b="1" spc="-5" dirty="0">
                <a:latin typeface="Times New Roman"/>
                <a:cs typeface="Times New Roman"/>
              </a:rPr>
              <a:t>can upload </a:t>
            </a:r>
            <a:r>
              <a:rPr sz="1600" b="1" dirty="0">
                <a:latin typeface="Times New Roman"/>
                <a:cs typeface="Times New Roman"/>
              </a:rPr>
              <a:t>a file </a:t>
            </a:r>
            <a:r>
              <a:rPr sz="1600" b="1" spc="-5" dirty="0">
                <a:latin typeface="Times New Roman"/>
                <a:cs typeface="Times New Roman"/>
              </a:rPr>
              <a:t>by selecting "Choose </a:t>
            </a:r>
            <a:r>
              <a:rPr sz="1600" b="1" dirty="0">
                <a:latin typeface="Times New Roman"/>
                <a:cs typeface="Times New Roman"/>
              </a:rPr>
              <a:t>File" and </a:t>
            </a:r>
            <a:r>
              <a:rPr sz="1600" b="1" spc="-10" dirty="0">
                <a:latin typeface="Times New Roman"/>
                <a:cs typeface="Times New Roman"/>
              </a:rPr>
              <a:t>selecting </a:t>
            </a:r>
            <a:r>
              <a:rPr sz="1600" b="1" spc="-385" dirty="0">
                <a:latin typeface="Times New Roman"/>
                <a:cs typeface="Times New Roman"/>
              </a:rPr>
              <a:t> </a:t>
            </a:r>
            <a:r>
              <a:rPr sz="1600" b="1" spc="-5" dirty="0">
                <a:latin typeface="Times New Roman"/>
                <a:cs typeface="Times New Roman"/>
              </a:rPr>
              <a:t>the</a:t>
            </a:r>
            <a:r>
              <a:rPr sz="1600" b="1" spc="5" dirty="0">
                <a:latin typeface="Times New Roman"/>
                <a:cs typeface="Times New Roman"/>
              </a:rPr>
              <a:t> </a:t>
            </a:r>
            <a:r>
              <a:rPr sz="1600" b="1" spc="-5" dirty="0">
                <a:latin typeface="Times New Roman"/>
                <a:cs typeface="Times New Roman"/>
              </a:rPr>
              <a:t>audio or</a:t>
            </a:r>
            <a:r>
              <a:rPr sz="1600" b="1" spc="10" dirty="0">
                <a:latin typeface="Times New Roman"/>
                <a:cs typeface="Times New Roman"/>
              </a:rPr>
              <a:t> </a:t>
            </a:r>
            <a:r>
              <a:rPr sz="1600" b="1" spc="-5" dirty="0">
                <a:latin typeface="Times New Roman"/>
                <a:cs typeface="Times New Roman"/>
              </a:rPr>
              <a:t>video</a:t>
            </a:r>
            <a:r>
              <a:rPr sz="1600" b="1" spc="-10" dirty="0">
                <a:latin typeface="Times New Roman"/>
                <a:cs typeface="Times New Roman"/>
              </a:rPr>
              <a:t> </a:t>
            </a:r>
            <a:r>
              <a:rPr sz="1600" b="1" spc="-5" dirty="0">
                <a:latin typeface="Times New Roman"/>
                <a:cs typeface="Times New Roman"/>
              </a:rPr>
              <a:t>file</a:t>
            </a:r>
            <a:r>
              <a:rPr sz="1600" b="1" spc="-15" dirty="0">
                <a:latin typeface="Times New Roman"/>
                <a:cs typeface="Times New Roman"/>
              </a:rPr>
              <a:t> </a:t>
            </a:r>
            <a:r>
              <a:rPr sz="1600" b="1" spc="5" dirty="0">
                <a:latin typeface="Times New Roman"/>
                <a:cs typeface="Times New Roman"/>
              </a:rPr>
              <a:t>you</a:t>
            </a:r>
            <a:r>
              <a:rPr sz="1600" b="1" spc="-30" dirty="0">
                <a:latin typeface="Times New Roman"/>
                <a:cs typeface="Times New Roman"/>
              </a:rPr>
              <a:t> </a:t>
            </a:r>
            <a:r>
              <a:rPr sz="1600" b="1" dirty="0">
                <a:latin typeface="Times New Roman"/>
                <a:cs typeface="Times New Roman"/>
              </a:rPr>
              <a:t>want</a:t>
            </a:r>
            <a:r>
              <a:rPr sz="1600" b="1" spc="-5" dirty="0">
                <a:latin typeface="Times New Roman"/>
                <a:cs typeface="Times New Roman"/>
              </a:rPr>
              <a:t> </a:t>
            </a:r>
            <a:r>
              <a:rPr sz="1600" b="1" spc="-15" dirty="0">
                <a:latin typeface="Times New Roman"/>
                <a:cs typeface="Times New Roman"/>
              </a:rPr>
              <a:t>to</a:t>
            </a:r>
            <a:r>
              <a:rPr sz="1600" b="1" spc="15" dirty="0">
                <a:latin typeface="Times New Roman"/>
                <a:cs typeface="Times New Roman"/>
              </a:rPr>
              <a:t> </a:t>
            </a:r>
            <a:r>
              <a:rPr sz="1600" b="1" spc="-5" dirty="0">
                <a:latin typeface="Times New Roman"/>
                <a:cs typeface="Times New Roman"/>
              </a:rPr>
              <a:t>summarize</a:t>
            </a:r>
            <a:endParaRPr sz="1600">
              <a:latin typeface="Times New Roman"/>
              <a:cs typeface="Times New Roman"/>
            </a:endParaRPr>
          </a:p>
          <a:p>
            <a:pPr marL="12700" marR="5080">
              <a:lnSpc>
                <a:spcPct val="143500"/>
              </a:lnSpc>
              <a:spcBef>
                <a:spcPts val="1405"/>
              </a:spcBef>
            </a:pPr>
            <a:r>
              <a:rPr sz="1200" spc="-5" dirty="0">
                <a:latin typeface="Times New Roman"/>
                <a:cs typeface="Times New Roman"/>
              </a:rPr>
              <a:t>Choose</a:t>
            </a:r>
            <a:r>
              <a:rPr sz="1200" spc="55" dirty="0">
                <a:latin typeface="Times New Roman"/>
                <a:cs typeface="Times New Roman"/>
              </a:rPr>
              <a:t> </a:t>
            </a:r>
            <a:r>
              <a:rPr sz="1200" dirty="0">
                <a:latin typeface="Times New Roman"/>
                <a:cs typeface="Times New Roman"/>
              </a:rPr>
              <a:t>a</a:t>
            </a:r>
            <a:r>
              <a:rPr sz="1200" spc="55" dirty="0">
                <a:latin typeface="Times New Roman"/>
                <a:cs typeface="Times New Roman"/>
              </a:rPr>
              <a:t> </a:t>
            </a:r>
            <a:r>
              <a:rPr sz="1200" spc="-15" dirty="0">
                <a:latin typeface="Times New Roman"/>
                <a:cs typeface="Times New Roman"/>
              </a:rPr>
              <a:t>video</a:t>
            </a:r>
            <a:r>
              <a:rPr sz="1200" spc="85" dirty="0">
                <a:latin typeface="Times New Roman"/>
                <a:cs typeface="Times New Roman"/>
              </a:rPr>
              <a:t> </a:t>
            </a:r>
            <a:r>
              <a:rPr sz="1200" spc="-20" dirty="0">
                <a:latin typeface="Times New Roman"/>
                <a:cs typeface="Times New Roman"/>
              </a:rPr>
              <a:t>file</a:t>
            </a:r>
            <a:r>
              <a:rPr sz="1200" spc="85" dirty="0">
                <a:latin typeface="Times New Roman"/>
                <a:cs typeface="Times New Roman"/>
              </a:rPr>
              <a:t> </a:t>
            </a:r>
            <a:r>
              <a:rPr sz="1200" dirty="0">
                <a:latin typeface="Times New Roman"/>
                <a:cs typeface="Times New Roman"/>
              </a:rPr>
              <a:t>from</a:t>
            </a:r>
            <a:r>
              <a:rPr sz="1200" spc="40" dirty="0">
                <a:latin typeface="Times New Roman"/>
                <a:cs typeface="Times New Roman"/>
              </a:rPr>
              <a:t> </a:t>
            </a:r>
            <a:r>
              <a:rPr sz="1200" spc="-10" dirty="0">
                <a:latin typeface="Times New Roman"/>
                <a:cs typeface="Times New Roman"/>
              </a:rPr>
              <a:t>your</a:t>
            </a:r>
            <a:r>
              <a:rPr sz="1200" spc="70" dirty="0">
                <a:latin typeface="Times New Roman"/>
                <a:cs typeface="Times New Roman"/>
              </a:rPr>
              <a:t> </a:t>
            </a:r>
            <a:r>
              <a:rPr sz="1200" spc="-10" dirty="0">
                <a:latin typeface="Times New Roman"/>
                <a:cs typeface="Times New Roman"/>
              </a:rPr>
              <a:t>device</a:t>
            </a:r>
            <a:r>
              <a:rPr sz="1200" spc="55" dirty="0">
                <a:latin typeface="Times New Roman"/>
                <a:cs typeface="Times New Roman"/>
              </a:rPr>
              <a:t> </a:t>
            </a:r>
            <a:r>
              <a:rPr sz="1200" dirty="0">
                <a:latin typeface="Times New Roman"/>
                <a:cs typeface="Times New Roman"/>
              </a:rPr>
              <a:t>by</a:t>
            </a:r>
            <a:r>
              <a:rPr sz="1200" spc="40" dirty="0">
                <a:latin typeface="Times New Roman"/>
                <a:cs typeface="Times New Roman"/>
              </a:rPr>
              <a:t> </a:t>
            </a:r>
            <a:r>
              <a:rPr sz="1200" spc="-10" dirty="0">
                <a:latin typeface="Times New Roman"/>
                <a:cs typeface="Times New Roman"/>
              </a:rPr>
              <a:t>clicking</a:t>
            </a:r>
            <a:r>
              <a:rPr sz="1200" spc="85" dirty="0">
                <a:latin typeface="Times New Roman"/>
                <a:cs typeface="Times New Roman"/>
              </a:rPr>
              <a:t> </a:t>
            </a:r>
            <a:r>
              <a:rPr sz="1200" spc="-5" dirty="0">
                <a:latin typeface="Times New Roman"/>
                <a:cs typeface="Times New Roman"/>
              </a:rPr>
              <a:t>"Choose</a:t>
            </a:r>
            <a:r>
              <a:rPr sz="1200" spc="55" dirty="0">
                <a:latin typeface="Times New Roman"/>
                <a:cs typeface="Times New Roman"/>
              </a:rPr>
              <a:t> </a:t>
            </a:r>
            <a:r>
              <a:rPr sz="1200" spc="-15" dirty="0">
                <a:latin typeface="Times New Roman"/>
                <a:cs typeface="Times New Roman"/>
              </a:rPr>
              <a:t>File"</a:t>
            </a:r>
            <a:r>
              <a:rPr sz="1200" spc="50" dirty="0">
                <a:latin typeface="Times New Roman"/>
                <a:cs typeface="Times New Roman"/>
              </a:rPr>
              <a:t> </a:t>
            </a:r>
            <a:r>
              <a:rPr sz="1200" spc="-10" dirty="0">
                <a:latin typeface="Times New Roman"/>
                <a:cs typeface="Times New Roman"/>
              </a:rPr>
              <a:t>and</a:t>
            </a:r>
            <a:r>
              <a:rPr sz="1200" spc="65" dirty="0">
                <a:latin typeface="Times New Roman"/>
                <a:cs typeface="Times New Roman"/>
              </a:rPr>
              <a:t> </a:t>
            </a:r>
            <a:r>
              <a:rPr sz="1200" spc="-5" dirty="0">
                <a:latin typeface="Times New Roman"/>
                <a:cs typeface="Times New Roman"/>
              </a:rPr>
              <a:t>selecting</a:t>
            </a:r>
            <a:r>
              <a:rPr sz="1200" spc="60"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spc="-10" dirty="0">
                <a:latin typeface="Times New Roman"/>
                <a:cs typeface="Times New Roman"/>
              </a:rPr>
              <a:t>desired</a:t>
            </a:r>
            <a:r>
              <a:rPr sz="1200" spc="65" dirty="0">
                <a:latin typeface="Times New Roman"/>
                <a:cs typeface="Times New Roman"/>
              </a:rPr>
              <a:t> </a:t>
            </a:r>
            <a:r>
              <a:rPr sz="1200" spc="-10" dirty="0">
                <a:latin typeface="Times New Roman"/>
                <a:cs typeface="Times New Roman"/>
              </a:rPr>
              <a:t>video </a:t>
            </a:r>
            <a:r>
              <a:rPr sz="1200" spc="-285" dirty="0">
                <a:latin typeface="Times New Roman"/>
                <a:cs typeface="Times New Roman"/>
              </a:rPr>
              <a:t> </a:t>
            </a:r>
            <a:r>
              <a:rPr sz="1200" spc="-15" dirty="0">
                <a:latin typeface="Times New Roman"/>
                <a:cs typeface="Times New Roman"/>
              </a:rPr>
              <a:t>file</a:t>
            </a:r>
            <a:r>
              <a:rPr sz="1200" spc="25" dirty="0">
                <a:latin typeface="Times New Roman"/>
                <a:cs typeface="Times New Roman"/>
              </a:rPr>
              <a:t> </a:t>
            </a:r>
            <a:r>
              <a:rPr sz="1200" dirty="0">
                <a:latin typeface="Times New Roman"/>
                <a:cs typeface="Times New Roman"/>
              </a:rPr>
              <a:t>from</a:t>
            </a:r>
            <a:r>
              <a:rPr sz="1200" spc="-15" dirty="0">
                <a:latin typeface="Times New Roman"/>
                <a:cs typeface="Times New Roman"/>
              </a:rPr>
              <a:t> </a:t>
            </a:r>
            <a:r>
              <a:rPr sz="1200" spc="-10" dirty="0">
                <a:latin typeface="Times New Roman"/>
                <a:cs typeface="Times New Roman"/>
              </a:rPr>
              <a:t>your</a:t>
            </a:r>
            <a:r>
              <a:rPr sz="1200" spc="15" dirty="0">
                <a:latin typeface="Times New Roman"/>
                <a:cs typeface="Times New Roman"/>
              </a:rPr>
              <a:t> </a:t>
            </a:r>
            <a:r>
              <a:rPr sz="1200" spc="-10" dirty="0">
                <a:latin typeface="Times New Roman"/>
                <a:cs typeface="Times New Roman"/>
              </a:rPr>
              <a:t>directory.</a:t>
            </a:r>
            <a:endParaRPr sz="1200">
              <a:latin typeface="Times New Roman"/>
              <a:cs typeface="Times New Roman"/>
            </a:endParaRPr>
          </a:p>
        </p:txBody>
      </p:sp>
      <p:pic>
        <p:nvPicPr>
          <p:cNvPr id="4" name="object 4"/>
          <p:cNvPicPr/>
          <p:nvPr/>
        </p:nvPicPr>
        <p:blipFill>
          <a:blip r:embed="rId2" cstate="print"/>
          <a:stretch>
            <a:fillRect/>
          </a:stretch>
        </p:blipFill>
        <p:spPr>
          <a:xfrm>
            <a:off x="217170" y="1893569"/>
            <a:ext cx="6976109" cy="3474031"/>
          </a:xfrm>
          <a:prstGeom prst="rect">
            <a:avLst/>
          </a:prstGeom>
        </p:spPr>
      </p:pic>
      <p:pic>
        <p:nvPicPr>
          <p:cNvPr id="5" name="object 5"/>
          <p:cNvPicPr/>
          <p:nvPr/>
        </p:nvPicPr>
        <p:blipFill>
          <a:blip r:embed="rId3" cstate="print"/>
          <a:stretch>
            <a:fillRect/>
          </a:stretch>
        </p:blipFill>
        <p:spPr>
          <a:xfrm>
            <a:off x="1993900" y="7261225"/>
            <a:ext cx="4968240" cy="282130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91869" y="1191513"/>
            <a:ext cx="2294890" cy="238125"/>
          </a:xfrm>
          <a:prstGeom prst="rect">
            <a:avLst/>
          </a:prstGeom>
        </p:spPr>
        <p:txBody>
          <a:bodyPr vert="horz" wrap="square" lIns="0" tIns="11430" rIns="0" bIns="0" rtlCol="0">
            <a:spAutoFit/>
          </a:bodyPr>
          <a:lstStyle/>
          <a:p>
            <a:pPr marL="12700">
              <a:lnSpc>
                <a:spcPct val="100000"/>
              </a:lnSpc>
              <a:spcBef>
                <a:spcPts val="90"/>
              </a:spcBef>
              <a:tabLst>
                <a:tab pos="344805" algn="l"/>
              </a:tabLst>
            </a:pPr>
            <a:r>
              <a:rPr sz="1400" spc="-10" dirty="0">
                <a:latin typeface="Times New Roman"/>
                <a:cs typeface="Times New Roman"/>
              </a:rPr>
              <a:t>I.	Click</a:t>
            </a:r>
            <a:r>
              <a:rPr sz="1400" spc="-15" dirty="0">
                <a:latin typeface="Times New Roman"/>
                <a:cs typeface="Times New Roman"/>
              </a:rPr>
              <a:t> </a:t>
            </a:r>
            <a:r>
              <a:rPr sz="1400" spc="5" dirty="0">
                <a:latin typeface="Times New Roman"/>
                <a:cs typeface="Times New Roman"/>
              </a:rPr>
              <a:t>on</a:t>
            </a:r>
            <a:r>
              <a:rPr sz="1400" spc="-25" dirty="0">
                <a:latin typeface="Times New Roman"/>
                <a:cs typeface="Times New Roman"/>
              </a:rPr>
              <a:t> </a:t>
            </a:r>
            <a:r>
              <a:rPr sz="1400" spc="-5" dirty="0">
                <a:latin typeface="Times New Roman"/>
                <a:cs typeface="Times New Roman"/>
              </a:rPr>
              <a:t>Summarize Video</a:t>
            </a:r>
            <a:endParaRPr sz="1400">
              <a:latin typeface="Times New Roman"/>
              <a:cs typeface="Times New Roman"/>
            </a:endParaRPr>
          </a:p>
        </p:txBody>
      </p:sp>
      <p:sp>
        <p:nvSpPr>
          <p:cNvPr id="3" name="object 3"/>
          <p:cNvSpPr txBox="1"/>
          <p:nvPr/>
        </p:nvSpPr>
        <p:spPr>
          <a:xfrm>
            <a:off x="1109573" y="5497524"/>
            <a:ext cx="5266690" cy="721360"/>
          </a:xfrm>
          <a:prstGeom prst="rect">
            <a:avLst/>
          </a:prstGeom>
        </p:spPr>
        <p:txBody>
          <a:bodyPr vert="horz" wrap="square" lIns="0" tIns="12065" rIns="0" bIns="0" rtlCol="0">
            <a:spAutoFit/>
          </a:bodyPr>
          <a:lstStyle/>
          <a:p>
            <a:pPr marL="426720" marR="5080" indent="-414655">
              <a:lnSpc>
                <a:spcPct val="142600"/>
              </a:lnSpc>
              <a:spcBef>
                <a:spcPts val="95"/>
              </a:spcBef>
              <a:tabLst>
                <a:tab pos="426720" algn="l"/>
              </a:tabLst>
            </a:pPr>
            <a:r>
              <a:rPr sz="1600" spc="-15" dirty="0">
                <a:latin typeface="Times New Roman"/>
                <a:cs typeface="Times New Roman"/>
              </a:rPr>
              <a:t>II.	</a:t>
            </a:r>
            <a:r>
              <a:rPr sz="1600" spc="-5" dirty="0">
                <a:latin typeface="Times New Roman"/>
                <a:cs typeface="Times New Roman"/>
              </a:rPr>
              <a:t>Output:</a:t>
            </a:r>
            <a:r>
              <a:rPr sz="1600" spc="185" dirty="0">
                <a:latin typeface="Times New Roman"/>
                <a:cs typeface="Times New Roman"/>
              </a:rPr>
              <a:t> </a:t>
            </a:r>
            <a:r>
              <a:rPr sz="1600" spc="-5" dirty="0">
                <a:latin typeface="Times New Roman"/>
                <a:cs typeface="Times New Roman"/>
              </a:rPr>
              <a:t>The</a:t>
            </a:r>
            <a:r>
              <a:rPr sz="1600" spc="185" dirty="0">
                <a:latin typeface="Times New Roman"/>
                <a:cs typeface="Times New Roman"/>
              </a:rPr>
              <a:t> </a:t>
            </a:r>
            <a:r>
              <a:rPr sz="1600" spc="-10" dirty="0">
                <a:latin typeface="Times New Roman"/>
                <a:cs typeface="Times New Roman"/>
              </a:rPr>
              <a:t>summarize</a:t>
            </a:r>
            <a:r>
              <a:rPr sz="1600" spc="185" dirty="0">
                <a:latin typeface="Times New Roman"/>
                <a:cs typeface="Times New Roman"/>
              </a:rPr>
              <a:t> </a:t>
            </a:r>
            <a:r>
              <a:rPr sz="1600" spc="-5" dirty="0">
                <a:latin typeface="Times New Roman"/>
                <a:cs typeface="Times New Roman"/>
              </a:rPr>
              <a:t>of</a:t>
            </a:r>
            <a:r>
              <a:rPr sz="1600" spc="195" dirty="0">
                <a:latin typeface="Times New Roman"/>
                <a:cs typeface="Times New Roman"/>
              </a:rPr>
              <a:t> </a:t>
            </a:r>
            <a:r>
              <a:rPr sz="1600" spc="-5" dirty="0">
                <a:latin typeface="Times New Roman"/>
                <a:cs typeface="Times New Roman"/>
              </a:rPr>
              <a:t>the</a:t>
            </a:r>
            <a:r>
              <a:rPr sz="1600" spc="160" dirty="0">
                <a:latin typeface="Times New Roman"/>
                <a:cs typeface="Times New Roman"/>
              </a:rPr>
              <a:t> </a:t>
            </a:r>
            <a:r>
              <a:rPr sz="1600" spc="-5" dirty="0">
                <a:latin typeface="Times New Roman"/>
                <a:cs typeface="Times New Roman"/>
              </a:rPr>
              <a:t>upload</a:t>
            </a:r>
            <a:r>
              <a:rPr sz="1600" spc="210" dirty="0">
                <a:latin typeface="Times New Roman"/>
                <a:cs typeface="Times New Roman"/>
              </a:rPr>
              <a:t> </a:t>
            </a:r>
            <a:r>
              <a:rPr sz="1600" spc="-10" dirty="0">
                <a:latin typeface="Times New Roman"/>
                <a:cs typeface="Times New Roman"/>
              </a:rPr>
              <a:t>file</a:t>
            </a:r>
            <a:r>
              <a:rPr sz="1600" spc="190" dirty="0">
                <a:latin typeface="Times New Roman"/>
                <a:cs typeface="Times New Roman"/>
              </a:rPr>
              <a:t> </a:t>
            </a:r>
            <a:r>
              <a:rPr sz="1600" spc="-10" dirty="0">
                <a:latin typeface="Times New Roman"/>
                <a:cs typeface="Times New Roman"/>
              </a:rPr>
              <a:t>will</a:t>
            </a:r>
            <a:r>
              <a:rPr sz="1600" spc="185" dirty="0">
                <a:latin typeface="Times New Roman"/>
                <a:cs typeface="Times New Roman"/>
              </a:rPr>
              <a:t> </a:t>
            </a:r>
            <a:r>
              <a:rPr sz="1600" spc="5" dirty="0">
                <a:latin typeface="Times New Roman"/>
                <a:cs typeface="Times New Roman"/>
              </a:rPr>
              <a:t>be</a:t>
            </a:r>
            <a:r>
              <a:rPr sz="1600" spc="185" dirty="0">
                <a:latin typeface="Times New Roman"/>
                <a:cs typeface="Times New Roman"/>
              </a:rPr>
              <a:t> </a:t>
            </a:r>
            <a:r>
              <a:rPr sz="1600" spc="-5" dirty="0">
                <a:latin typeface="Times New Roman"/>
                <a:cs typeface="Times New Roman"/>
              </a:rPr>
              <a:t>display </a:t>
            </a:r>
            <a:r>
              <a:rPr sz="1600" spc="-385" dirty="0">
                <a:latin typeface="Times New Roman"/>
                <a:cs typeface="Times New Roman"/>
              </a:rPr>
              <a:t> </a:t>
            </a:r>
            <a:r>
              <a:rPr sz="1600" spc="-5" dirty="0">
                <a:latin typeface="Times New Roman"/>
                <a:cs typeface="Times New Roman"/>
              </a:rPr>
              <a:t>on</a:t>
            </a:r>
            <a:r>
              <a:rPr sz="1600" spc="1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new</a:t>
            </a:r>
            <a:r>
              <a:rPr sz="1600" spc="-30" dirty="0">
                <a:latin typeface="Times New Roman"/>
                <a:cs typeface="Times New Roman"/>
              </a:rPr>
              <a:t> </a:t>
            </a:r>
            <a:r>
              <a:rPr sz="1600" dirty="0">
                <a:latin typeface="Times New Roman"/>
                <a:cs typeface="Times New Roman"/>
              </a:rPr>
              <a:t>website</a:t>
            </a:r>
            <a:r>
              <a:rPr sz="1600" spc="-15" dirty="0">
                <a:latin typeface="Times New Roman"/>
                <a:cs typeface="Times New Roman"/>
              </a:rPr>
              <a:t> </a:t>
            </a:r>
            <a:r>
              <a:rPr sz="1600" spc="-5" dirty="0">
                <a:latin typeface="Times New Roman"/>
                <a:cs typeface="Times New Roman"/>
              </a:rPr>
              <a:t>page</a:t>
            </a:r>
            <a:endParaRPr sz="1600">
              <a:latin typeface="Times New Roman"/>
              <a:cs typeface="Times New Roman"/>
            </a:endParaRPr>
          </a:p>
        </p:txBody>
      </p:sp>
      <p:pic>
        <p:nvPicPr>
          <p:cNvPr id="4" name="object 4"/>
          <p:cNvPicPr/>
          <p:nvPr/>
        </p:nvPicPr>
        <p:blipFill>
          <a:blip r:embed="rId2" cstate="print"/>
          <a:stretch>
            <a:fillRect/>
          </a:stretch>
        </p:blipFill>
        <p:spPr>
          <a:xfrm>
            <a:off x="1098550" y="1600834"/>
            <a:ext cx="5524500" cy="3101340"/>
          </a:xfrm>
          <a:prstGeom prst="rect">
            <a:avLst/>
          </a:prstGeom>
        </p:spPr>
      </p:pic>
      <p:pic>
        <p:nvPicPr>
          <p:cNvPr id="5" name="object 5"/>
          <p:cNvPicPr/>
          <p:nvPr/>
        </p:nvPicPr>
        <p:blipFill>
          <a:blip r:embed="rId3" cstate="print"/>
          <a:stretch>
            <a:fillRect/>
          </a:stretch>
        </p:blipFill>
        <p:spPr>
          <a:xfrm>
            <a:off x="552450" y="6388753"/>
            <a:ext cx="6640830" cy="217511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03320" y="9867371"/>
            <a:ext cx="149860" cy="13716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800" spc="-5" dirty="0">
                <a:latin typeface="Times New Roman"/>
                <a:cs typeface="Times New Roman"/>
              </a:rPr>
              <a:t>4</a:t>
            </a:fld>
            <a:endParaRPr sz="800">
              <a:latin typeface="Times New Roman"/>
              <a:cs typeface="Times New Roman"/>
            </a:endParaRPr>
          </a:p>
        </p:txBody>
      </p:sp>
      <p:sp>
        <p:nvSpPr>
          <p:cNvPr id="2" name="object 2"/>
          <p:cNvSpPr txBox="1"/>
          <p:nvPr/>
        </p:nvSpPr>
        <p:spPr>
          <a:xfrm>
            <a:off x="801420" y="877569"/>
            <a:ext cx="5867400" cy="8634030"/>
          </a:xfrm>
          <a:prstGeom prst="rect">
            <a:avLst/>
          </a:prstGeom>
        </p:spPr>
        <p:txBody>
          <a:bodyPr vert="horz" wrap="square" lIns="0" tIns="13335" rIns="0" bIns="0" rtlCol="0">
            <a:spAutoFit/>
          </a:bodyPr>
          <a:lstStyle/>
          <a:p>
            <a:pPr marL="1527810" algn="just">
              <a:lnSpc>
                <a:spcPct val="100000"/>
              </a:lnSpc>
              <a:spcBef>
                <a:spcPts val="105"/>
              </a:spcBef>
            </a:pPr>
            <a:r>
              <a:rPr sz="1600" b="1" spc="-15" dirty="0">
                <a:latin typeface="Times New Roman"/>
                <a:cs typeface="Times New Roman"/>
              </a:rPr>
              <a:t>ACKNOWLEDGEMENT</a:t>
            </a:r>
            <a:endParaRPr sz="1600" dirty="0">
              <a:latin typeface="Times New Roman"/>
              <a:cs typeface="Times New Roman"/>
            </a:endParaRPr>
          </a:p>
          <a:p>
            <a:pPr algn="just">
              <a:lnSpc>
                <a:spcPct val="100000"/>
              </a:lnSpc>
              <a:spcBef>
                <a:spcPts val="30"/>
              </a:spcBef>
            </a:pPr>
            <a:endParaRPr sz="2350" dirty="0">
              <a:latin typeface="Times New Roman"/>
              <a:cs typeface="Times New Roman"/>
            </a:endParaRPr>
          </a:p>
          <a:p>
            <a:pPr marL="570230" algn="just">
              <a:lnSpc>
                <a:spcPct val="100000"/>
              </a:lnSpc>
            </a:pPr>
            <a:r>
              <a:rPr sz="1200" spc="-15" dirty="0">
                <a:latin typeface="Times New Roman"/>
                <a:cs typeface="Times New Roman"/>
              </a:rPr>
              <a:t>We</a:t>
            </a:r>
            <a:r>
              <a:rPr sz="1200" spc="5" dirty="0">
                <a:latin typeface="Times New Roman"/>
                <a:cs typeface="Times New Roman"/>
              </a:rPr>
              <a:t> </a:t>
            </a:r>
            <a:r>
              <a:rPr sz="1200" spc="-5" dirty="0">
                <a:latin typeface="Times New Roman"/>
                <a:cs typeface="Times New Roman"/>
              </a:rPr>
              <a:t>extend</a:t>
            </a:r>
            <a:r>
              <a:rPr sz="1200" spc="15" dirty="0">
                <a:latin typeface="Times New Roman"/>
                <a:cs typeface="Times New Roman"/>
              </a:rPr>
              <a:t> </a:t>
            </a:r>
            <a:r>
              <a:rPr sz="1200" spc="5" dirty="0">
                <a:latin typeface="Times New Roman"/>
                <a:cs typeface="Times New Roman"/>
              </a:rPr>
              <a:t>our</a:t>
            </a:r>
            <a:r>
              <a:rPr sz="1200" spc="20" dirty="0">
                <a:latin typeface="Times New Roman"/>
                <a:cs typeface="Times New Roman"/>
              </a:rPr>
              <a:t> </a:t>
            </a:r>
            <a:r>
              <a:rPr sz="1200" spc="-10" dirty="0">
                <a:latin typeface="Times New Roman"/>
                <a:cs typeface="Times New Roman"/>
              </a:rPr>
              <a:t>sincere</a:t>
            </a:r>
            <a:r>
              <a:rPr sz="1200" spc="1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10" dirty="0">
                <a:latin typeface="Times New Roman"/>
                <a:cs typeface="Times New Roman"/>
              </a:rPr>
              <a:t>heartfelt</a:t>
            </a:r>
            <a:r>
              <a:rPr sz="1200" spc="40" dirty="0">
                <a:latin typeface="Times New Roman"/>
                <a:cs typeface="Times New Roman"/>
              </a:rPr>
              <a:t> </a:t>
            </a:r>
            <a:r>
              <a:rPr sz="1200" spc="-5" dirty="0">
                <a:latin typeface="Times New Roman"/>
                <a:cs typeface="Times New Roman"/>
              </a:rPr>
              <a:t>thanks</a:t>
            </a:r>
            <a:r>
              <a:rPr sz="1200" dirty="0">
                <a:latin typeface="Times New Roman"/>
                <a:cs typeface="Times New Roman"/>
              </a:rPr>
              <a:t> to</a:t>
            </a:r>
            <a:r>
              <a:rPr sz="1200" spc="10" dirty="0">
                <a:latin typeface="Times New Roman"/>
                <a:cs typeface="Times New Roman"/>
              </a:rPr>
              <a:t> </a:t>
            </a:r>
            <a:r>
              <a:rPr sz="1200" spc="5" dirty="0">
                <a:latin typeface="Times New Roman"/>
                <a:cs typeface="Times New Roman"/>
              </a:rPr>
              <a:t>our</a:t>
            </a:r>
            <a:r>
              <a:rPr sz="1200" spc="-5" dirty="0">
                <a:latin typeface="Times New Roman"/>
                <a:cs typeface="Times New Roman"/>
              </a:rPr>
              <a:t> </a:t>
            </a:r>
            <a:r>
              <a:rPr sz="1200" spc="-10" dirty="0">
                <a:latin typeface="Times New Roman"/>
                <a:cs typeface="Times New Roman"/>
              </a:rPr>
              <a:t>esteemed</a:t>
            </a:r>
            <a:r>
              <a:rPr sz="1200" spc="15" dirty="0">
                <a:latin typeface="Times New Roman"/>
                <a:cs typeface="Times New Roman"/>
              </a:rPr>
              <a:t> </a:t>
            </a:r>
            <a:r>
              <a:rPr sz="1200" spc="-10" dirty="0">
                <a:latin typeface="Times New Roman"/>
                <a:cs typeface="Times New Roman"/>
              </a:rPr>
              <a:t>counselor/guide</a:t>
            </a:r>
            <a:endParaRPr sz="1200" dirty="0">
              <a:latin typeface="Times New Roman"/>
              <a:cs typeface="Times New Roman"/>
            </a:endParaRPr>
          </a:p>
          <a:p>
            <a:pPr marL="76200" marR="38735" algn="just">
              <a:lnSpc>
                <a:spcPct val="143300"/>
              </a:lnSpc>
              <a:spcBef>
                <a:spcPts val="25"/>
              </a:spcBef>
            </a:pPr>
            <a:r>
              <a:rPr sz="1200" b="1" spc="-10" dirty="0">
                <a:latin typeface="Times New Roman"/>
                <a:cs typeface="Times New Roman"/>
              </a:rPr>
              <a:t>Sri.</a:t>
            </a:r>
            <a:r>
              <a:rPr sz="1200" b="1" spc="-5" dirty="0">
                <a:latin typeface="Times New Roman"/>
                <a:cs typeface="Times New Roman"/>
              </a:rPr>
              <a:t> </a:t>
            </a:r>
            <a:r>
              <a:rPr sz="1200" b="1" spc="-10" dirty="0">
                <a:latin typeface="Times New Roman"/>
                <a:cs typeface="Times New Roman"/>
              </a:rPr>
              <a:t>P.</a:t>
            </a:r>
            <a:r>
              <a:rPr sz="1200" b="1" spc="-5" dirty="0">
                <a:latin typeface="Times New Roman"/>
                <a:cs typeface="Times New Roman"/>
              </a:rPr>
              <a:t> </a:t>
            </a:r>
            <a:r>
              <a:rPr sz="1200" b="1" spc="-15" dirty="0">
                <a:latin typeface="Times New Roman"/>
                <a:cs typeface="Times New Roman"/>
              </a:rPr>
              <a:t>SRINIVAS,</a:t>
            </a:r>
            <a:r>
              <a:rPr sz="1200" b="1" spc="-10" dirty="0">
                <a:latin typeface="Times New Roman"/>
                <a:cs typeface="Times New Roman"/>
              </a:rPr>
              <a:t> </a:t>
            </a:r>
            <a:r>
              <a:rPr sz="1200" b="1" spc="-5" dirty="0">
                <a:latin typeface="Times New Roman"/>
                <a:cs typeface="Times New Roman"/>
              </a:rPr>
              <a:t>Assistant</a:t>
            </a:r>
            <a:r>
              <a:rPr sz="1200" b="1" dirty="0">
                <a:latin typeface="Times New Roman"/>
                <a:cs typeface="Times New Roman"/>
              </a:rPr>
              <a:t> </a:t>
            </a:r>
            <a:r>
              <a:rPr sz="1200" b="1" spc="-5" dirty="0">
                <a:latin typeface="Times New Roman"/>
                <a:cs typeface="Times New Roman"/>
              </a:rPr>
              <a:t>Professor</a:t>
            </a:r>
            <a:r>
              <a:rPr sz="1200" b="1"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his</a:t>
            </a:r>
            <a:r>
              <a:rPr sz="1200" spc="-5" dirty="0">
                <a:latin typeface="Times New Roman"/>
                <a:cs typeface="Times New Roman"/>
              </a:rPr>
              <a:t> </a:t>
            </a:r>
            <a:r>
              <a:rPr sz="1200" dirty="0">
                <a:latin typeface="Times New Roman"/>
                <a:cs typeface="Times New Roman"/>
              </a:rPr>
              <a:t>exemplary</a:t>
            </a:r>
            <a:r>
              <a:rPr sz="1200" spc="5" dirty="0">
                <a:latin typeface="Times New Roman"/>
                <a:cs typeface="Times New Roman"/>
              </a:rPr>
              <a:t> </a:t>
            </a:r>
            <a:r>
              <a:rPr sz="1200" spc="-5" dirty="0">
                <a:latin typeface="Times New Roman"/>
                <a:cs typeface="Times New Roman"/>
              </a:rPr>
              <a:t>guidance,</a:t>
            </a:r>
            <a:r>
              <a:rPr sz="1200" dirty="0">
                <a:latin typeface="Times New Roman"/>
                <a:cs typeface="Times New Roman"/>
              </a:rPr>
              <a:t> </a:t>
            </a:r>
            <a:r>
              <a:rPr sz="1200" spc="-10" dirty="0">
                <a:latin typeface="Times New Roman"/>
                <a:cs typeface="Times New Roman"/>
              </a:rPr>
              <a:t>monitoring</a:t>
            </a:r>
            <a:r>
              <a:rPr sz="1200" spc="280" dirty="0">
                <a:latin typeface="Times New Roman"/>
                <a:cs typeface="Times New Roman"/>
              </a:rPr>
              <a:t> </a:t>
            </a:r>
            <a:r>
              <a:rPr sz="1200" spc="-10" dirty="0">
                <a:latin typeface="Times New Roman"/>
                <a:cs typeface="Times New Roman"/>
              </a:rPr>
              <a:t>and </a:t>
            </a:r>
            <a:r>
              <a:rPr sz="1200" spc="-5" dirty="0">
                <a:latin typeface="Times New Roman"/>
                <a:cs typeface="Times New Roman"/>
              </a:rPr>
              <a:t> consistent encouragement throughout </a:t>
            </a:r>
            <a:r>
              <a:rPr sz="1200" dirty="0">
                <a:latin typeface="Times New Roman"/>
                <a:cs typeface="Times New Roman"/>
              </a:rPr>
              <a:t>the </a:t>
            </a:r>
            <a:r>
              <a:rPr sz="1200" spc="-5" dirty="0">
                <a:latin typeface="Times New Roman"/>
                <a:cs typeface="Times New Roman"/>
              </a:rPr>
              <a:t>course at </a:t>
            </a:r>
            <a:r>
              <a:rPr sz="1200" spc="-10" dirty="0">
                <a:latin typeface="Times New Roman"/>
                <a:cs typeface="Times New Roman"/>
              </a:rPr>
              <a:t>crucial </a:t>
            </a:r>
            <a:r>
              <a:rPr sz="1200" spc="-5" dirty="0">
                <a:latin typeface="Times New Roman"/>
                <a:cs typeface="Times New Roman"/>
              </a:rPr>
              <a:t>junctures </a:t>
            </a:r>
            <a:r>
              <a:rPr sz="1200" spc="-10" dirty="0">
                <a:latin typeface="Times New Roman"/>
                <a:cs typeface="Times New Roman"/>
              </a:rPr>
              <a:t>and for </a:t>
            </a:r>
            <a:r>
              <a:rPr sz="1200" spc="-15" dirty="0">
                <a:latin typeface="Times New Roman"/>
                <a:cs typeface="Times New Roman"/>
              </a:rPr>
              <a:t>showing </a:t>
            </a:r>
            <a:r>
              <a:rPr sz="1200" spc="-5" dirty="0">
                <a:latin typeface="Times New Roman"/>
                <a:cs typeface="Times New Roman"/>
              </a:rPr>
              <a:t>us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right</a:t>
            </a:r>
            <a:r>
              <a:rPr sz="1200" spc="30" dirty="0">
                <a:latin typeface="Times New Roman"/>
                <a:cs typeface="Times New Roman"/>
              </a:rPr>
              <a:t> </a:t>
            </a:r>
            <a:r>
              <a:rPr sz="1200" spc="-15" dirty="0">
                <a:latin typeface="Times New Roman"/>
                <a:cs typeface="Times New Roman"/>
              </a:rPr>
              <a:t>way.</a:t>
            </a:r>
            <a:endParaRPr sz="1200" dirty="0">
              <a:latin typeface="Times New Roman"/>
              <a:cs typeface="Times New Roman"/>
            </a:endParaRPr>
          </a:p>
          <a:p>
            <a:pPr algn="just">
              <a:lnSpc>
                <a:spcPct val="100000"/>
              </a:lnSpc>
              <a:spcBef>
                <a:spcPts val="20"/>
              </a:spcBef>
            </a:pPr>
            <a:endParaRPr sz="1800" dirty="0">
              <a:latin typeface="Times New Roman"/>
              <a:cs typeface="Times New Roman"/>
            </a:endParaRPr>
          </a:p>
          <a:p>
            <a:pPr marL="76200" marR="34290" indent="533400" algn="just">
              <a:lnSpc>
                <a:spcPct val="143300"/>
              </a:lnSpc>
            </a:pPr>
            <a:r>
              <a:rPr sz="1200" dirty="0">
                <a:latin typeface="Times New Roman"/>
                <a:cs typeface="Times New Roman"/>
              </a:rPr>
              <a:t>It </a:t>
            </a:r>
            <a:r>
              <a:rPr sz="1200" spc="-15" dirty="0">
                <a:latin typeface="Times New Roman"/>
                <a:cs typeface="Times New Roman"/>
              </a:rPr>
              <a:t>is </a:t>
            </a:r>
            <a:r>
              <a:rPr sz="1200" dirty="0">
                <a:latin typeface="Times New Roman"/>
                <a:cs typeface="Times New Roman"/>
              </a:rPr>
              <a:t>a </a:t>
            </a:r>
            <a:r>
              <a:rPr sz="1200" spc="-5" dirty="0">
                <a:latin typeface="Times New Roman"/>
                <a:cs typeface="Times New Roman"/>
              </a:rPr>
              <a:t>great </a:t>
            </a:r>
            <a:r>
              <a:rPr sz="1200" spc="-10" dirty="0">
                <a:latin typeface="Times New Roman"/>
                <a:cs typeface="Times New Roman"/>
              </a:rPr>
              <a:t>privilege for </a:t>
            </a:r>
            <a:r>
              <a:rPr sz="1200" spc="-5" dirty="0">
                <a:latin typeface="Times New Roman"/>
                <a:cs typeface="Times New Roman"/>
              </a:rPr>
              <a:t>us </a:t>
            </a:r>
            <a:r>
              <a:rPr sz="1200" dirty="0">
                <a:latin typeface="Times New Roman"/>
                <a:cs typeface="Times New Roman"/>
              </a:rPr>
              <a:t>to </a:t>
            </a:r>
            <a:r>
              <a:rPr sz="1200" spc="-10" dirty="0">
                <a:latin typeface="Times New Roman"/>
                <a:cs typeface="Times New Roman"/>
              </a:rPr>
              <a:t>here </a:t>
            </a:r>
            <a:r>
              <a:rPr sz="1200" dirty="0">
                <a:latin typeface="Times New Roman"/>
                <a:cs typeface="Times New Roman"/>
              </a:rPr>
              <a:t>by </a:t>
            </a:r>
            <a:r>
              <a:rPr sz="1200" spc="-5" dirty="0">
                <a:latin typeface="Times New Roman"/>
                <a:cs typeface="Times New Roman"/>
              </a:rPr>
              <a:t>deep sense </a:t>
            </a:r>
            <a:r>
              <a:rPr sz="1200" spc="10" dirty="0">
                <a:latin typeface="Times New Roman"/>
                <a:cs typeface="Times New Roman"/>
              </a:rPr>
              <a:t>of </a:t>
            </a:r>
            <a:r>
              <a:rPr sz="1200" dirty="0">
                <a:latin typeface="Times New Roman"/>
                <a:cs typeface="Times New Roman"/>
              </a:rPr>
              <a:t>gratitude towards </a:t>
            </a:r>
            <a:r>
              <a:rPr sz="1200" spc="-5" dirty="0">
                <a:latin typeface="Times New Roman"/>
                <a:cs typeface="Times New Roman"/>
              </a:rPr>
              <a:t>Mini Project </a:t>
            </a:r>
            <a:r>
              <a:rPr sz="1200" dirty="0">
                <a:latin typeface="Times New Roman"/>
                <a:cs typeface="Times New Roman"/>
              </a:rPr>
              <a:t> Coordinator </a:t>
            </a:r>
            <a:r>
              <a:rPr sz="1200" b="1" spc="-10" dirty="0">
                <a:latin typeface="Times New Roman"/>
                <a:cs typeface="Times New Roman"/>
              </a:rPr>
              <a:t>Sri. P. </a:t>
            </a:r>
            <a:r>
              <a:rPr sz="1200" b="1" spc="-5" dirty="0">
                <a:latin typeface="Times New Roman"/>
                <a:cs typeface="Times New Roman"/>
              </a:rPr>
              <a:t>SREENIVAS, Assistant </a:t>
            </a:r>
            <a:r>
              <a:rPr sz="1200" b="1" spc="-10" dirty="0">
                <a:latin typeface="Times New Roman"/>
                <a:cs typeface="Times New Roman"/>
              </a:rPr>
              <a:t>Professor </a:t>
            </a:r>
            <a:r>
              <a:rPr sz="1200" spc="-15" dirty="0">
                <a:latin typeface="Times New Roman"/>
                <a:cs typeface="Times New Roman"/>
              </a:rPr>
              <a:t>who</a:t>
            </a:r>
            <a:r>
              <a:rPr sz="1200" spc="-10" dirty="0">
                <a:latin typeface="Times New Roman"/>
                <a:cs typeface="Times New Roman"/>
              </a:rPr>
              <a:t> guided </a:t>
            </a:r>
            <a:r>
              <a:rPr sz="1200" spc="-5" dirty="0">
                <a:latin typeface="Times New Roman"/>
                <a:cs typeface="Times New Roman"/>
              </a:rPr>
              <a:t>and </a:t>
            </a:r>
            <a:r>
              <a:rPr sz="1200" spc="-10" dirty="0">
                <a:latin typeface="Times New Roman"/>
                <a:cs typeface="Times New Roman"/>
              </a:rPr>
              <a:t>permitting </a:t>
            </a:r>
            <a:r>
              <a:rPr sz="1200" spc="-5" dirty="0">
                <a:latin typeface="Times New Roman"/>
                <a:cs typeface="Times New Roman"/>
              </a:rPr>
              <a:t>us </a:t>
            </a:r>
            <a:r>
              <a:rPr sz="1200" spc="-15" dirty="0">
                <a:latin typeface="Times New Roman"/>
                <a:cs typeface="Times New Roman"/>
              </a:rPr>
              <a:t>in </a:t>
            </a:r>
            <a:r>
              <a:rPr sz="1200" spc="-10" dirty="0">
                <a:latin typeface="Times New Roman"/>
                <a:cs typeface="Times New Roman"/>
              </a:rPr>
              <a:t> </a:t>
            </a:r>
            <a:r>
              <a:rPr sz="1200" spc="-5" dirty="0">
                <a:latin typeface="Times New Roman"/>
                <a:cs typeface="Times New Roman"/>
              </a:rPr>
              <a:t>successful</a:t>
            </a:r>
            <a:r>
              <a:rPr sz="1200" spc="-35" dirty="0">
                <a:latin typeface="Times New Roman"/>
                <a:cs typeface="Times New Roman"/>
              </a:rPr>
              <a:t> </a:t>
            </a:r>
            <a:r>
              <a:rPr sz="1200" spc="-5" dirty="0">
                <a:latin typeface="Times New Roman"/>
                <a:cs typeface="Times New Roman"/>
              </a:rPr>
              <a:t>completion</a:t>
            </a:r>
            <a:r>
              <a:rPr sz="1200" spc="-15"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spc="5" dirty="0">
                <a:latin typeface="Times New Roman"/>
                <a:cs typeface="Times New Roman"/>
              </a:rPr>
              <a:t>our</a:t>
            </a:r>
            <a:r>
              <a:rPr sz="1200" spc="15" dirty="0">
                <a:latin typeface="Times New Roman"/>
                <a:cs typeface="Times New Roman"/>
              </a:rPr>
              <a:t> </a:t>
            </a:r>
            <a:r>
              <a:rPr sz="1200" spc="-10" dirty="0">
                <a:latin typeface="Times New Roman"/>
                <a:cs typeface="Times New Roman"/>
              </a:rPr>
              <a:t>work</a:t>
            </a:r>
            <a:r>
              <a:rPr sz="1200" spc="-15" dirty="0">
                <a:latin typeface="Times New Roman"/>
                <a:cs typeface="Times New Roman"/>
              </a:rPr>
              <a:t> </a:t>
            </a:r>
            <a:r>
              <a:rPr sz="1200" spc="10" dirty="0">
                <a:latin typeface="Times New Roman"/>
                <a:cs typeface="Times New Roman"/>
              </a:rPr>
              <a:t>on</a:t>
            </a:r>
            <a:r>
              <a:rPr sz="1200" spc="-40" dirty="0">
                <a:latin typeface="Times New Roman"/>
                <a:cs typeface="Times New Roman"/>
              </a:rPr>
              <a:t> </a:t>
            </a:r>
            <a:r>
              <a:rPr sz="1200" spc="-10" dirty="0">
                <a:latin typeface="Times New Roman"/>
                <a:cs typeface="Times New Roman"/>
              </a:rPr>
              <a:t>time.</a:t>
            </a:r>
            <a:endParaRPr sz="1200" dirty="0">
              <a:latin typeface="Times New Roman"/>
              <a:cs typeface="Times New Roman"/>
            </a:endParaRPr>
          </a:p>
          <a:p>
            <a:pPr algn="just">
              <a:lnSpc>
                <a:spcPct val="100000"/>
              </a:lnSpc>
              <a:spcBef>
                <a:spcPts val="20"/>
              </a:spcBef>
            </a:pPr>
            <a:endParaRPr sz="1800" dirty="0">
              <a:latin typeface="Times New Roman"/>
              <a:cs typeface="Times New Roman"/>
            </a:endParaRPr>
          </a:p>
          <a:p>
            <a:pPr marL="76200" marR="36195" indent="494030" algn="just">
              <a:lnSpc>
                <a:spcPct val="143300"/>
              </a:lnSpc>
            </a:pPr>
            <a:r>
              <a:rPr sz="1200" spc="-15" dirty="0">
                <a:latin typeface="Times New Roman"/>
                <a:cs typeface="Times New Roman"/>
              </a:rPr>
              <a:t>We </a:t>
            </a:r>
            <a:r>
              <a:rPr sz="1200" dirty="0">
                <a:latin typeface="Times New Roman"/>
                <a:cs typeface="Times New Roman"/>
              </a:rPr>
              <a:t>are grateful </a:t>
            </a:r>
            <a:r>
              <a:rPr sz="1200" spc="10" dirty="0">
                <a:latin typeface="Times New Roman"/>
                <a:cs typeface="Times New Roman"/>
              </a:rPr>
              <a:t>to </a:t>
            </a:r>
            <a:r>
              <a:rPr sz="1200" spc="-5" dirty="0">
                <a:latin typeface="Times New Roman"/>
                <a:cs typeface="Times New Roman"/>
              </a:rPr>
              <a:t>respected </a:t>
            </a:r>
            <a:r>
              <a:rPr sz="1200" spc="-10" dirty="0">
                <a:latin typeface="Times New Roman"/>
                <a:cs typeface="Times New Roman"/>
              </a:rPr>
              <a:t>Mini </a:t>
            </a:r>
            <a:r>
              <a:rPr sz="1200" spc="-5" dirty="0">
                <a:latin typeface="Times New Roman"/>
                <a:cs typeface="Times New Roman"/>
              </a:rPr>
              <a:t>Project Convenor</a:t>
            </a:r>
            <a:r>
              <a:rPr sz="1200" dirty="0">
                <a:latin typeface="Times New Roman"/>
                <a:cs typeface="Times New Roman"/>
              </a:rPr>
              <a:t> </a:t>
            </a:r>
            <a:r>
              <a:rPr sz="1200" b="1" spc="-10" dirty="0">
                <a:latin typeface="Times New Roman"/>
                <a:cs typeface="Times New Roman"/>
              </a:rPr>
              <a:t>Sri. </a:t>
            </a:r>
            <a:r>
              <a:rPr sz="1200" b="1" spc="-15" dirty="0">
                <a:latin typeface="Times New Roman"/>
                <a:cs typeface="Times New Roman"/>
              </a:rPr>
              <a:t>S. </a:t>
            </a:r>
            <a:r>
              <a:rPr sz="1200" b="1" spc="-5" dirty="0">
                <a:latin typeface="Times New Roman"/>
                <a:cs typeface="Times New Roman"/>
              </a:rPr>
              <a:t>NAGA RAJU, Associate </a:t>
            </a:r>
            <a:r>
              <a:rPr sz="1200" b="1" dirty="0">
                <a:latin typeface="Times New Roman"/>
                <a:cs typeface="Times New Roman"/>
              </a:rPr>
              <a:t> </a:t>
            </a:r>
            <a:r>
              <a:rPr sz="1200" b="1" spc="-5" dirty="0">
                <a:latin typeface="Times New Roman"/>
                <a:cs typeface="Times New Roman"/>
              </a:rPr>
              <a:t>Professor</a:t>
            </a:r>
            <a:r>
              <a:rPr sz="1200" b="1" spc="10"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5" dirty="0">
                <a:latin typeface="Times New Roman"/>
                <a:cs typeface="Times New Roman"/>
              </a:rPr>
              <a:t>guiding</a:t>
            </a:r>
            <a:r>
              <a:rPr sz="1200" spc="10"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5" dirty="0">
                <a:latin typeface="Times New Roman"/>
                <a:cs typeface="Times New Roman"/>
              </a:rPr>
              <a:t>permitting</a:t>
            </a:r>
            <a:r>
              <a:rPr sz="1200" spc="10" dirty="0">
                <a:latin typeface="Times New Roman"/>
                <a:cs typeface="Times New Roman"/>
              </a:rPr>
              <a:t> </a:t>
            </a:r>
            <a:r>
              <a:rPr sz="1200" spc="-5" dirty="0">
                <a:latin typeface="Times New Roman"/>
                <a:cs typeface="Times New Roman"/>
              </a:rPr>
              <a:t>us</a:t>
            </a:r>
            <a:r>
              <a:rPr sz="1200" dirty="0">
                <a:latin typeface="Times New Roman"/>
                <a:cs typeface="Times New Roman"/>
              </a:rPr>
              <a:t> to</a:t>
            </a:r>
            <a:r>
              <a:rPr sz="1200" spc="40" dirty="0">
                <a:latin typeface="Times New Roman"/>
                <a:cs typeface="Times New Roman"/>
              </a:rPr>
              <a:t> </a:t>
            </a:r>
            <a:r>
              <a:rPr sz="1200" spc="-10" dirty="0">
                <a:latin typeface="Times New Roman"/>
                <a:cs typeface="Times New Roman"/>
              </a:rPr>
              <a:t>utilize</a:t>
            </a:r>
            <a:r>
              <a:rPr sz="1200" spc="5" dirty="0">
                <a:latin typeface="Times New Roman"/>
                <a:cs typeface="Times New Roman"/>
              </a:rPr>
              <a:t> </a:t>
            </a:r>
            <a:r>
              <a:rPr sz="1200" spc="-5" dirty="0">
                <a:latin typeface="Times New Roman"/>
                <a:cs typeface="Times New Roman"/>
              </a:rPr>
              <a:t>all</a:t>
            </a:r>
            <a:r>
              <a:rPr sz="1200" spc="-35" dirty="0">
                <a:latin typeface="Times New Roman"/>
                <a:cs typeface="Times New Roman"/>
              </a:rPr>
              <a:t> </a:t>
            </a:r>
            <a:r>
              <a:rPr sz="1200" spc="5" dirty="0">
                <a:latin typeface="Times New Roman"/>
                <a:cs typeface="Times New Roman"/>
              </a:rPr>
              <a:t>the</a:t>
            </a:r>
            <a:r>
              <a:rPr sz="1200" spc="10" dirty="0">
                <a:latin typeface="Times New Roman"/>
                <a:cs typeface="Times New Roman"/>
              </a:rPr>
              <a:t> </a:t>
            </a:r>
            <a:r>
              <a:rPr sz="1200" dirty="0">
                <a:latin typeface="Times New Roman"/>
                <a:cs typeface="Times New Roman"/>
              </a:rPr>
              <a:t>necessary</a:t>
            </a:r>
            <a:r>
              <a:rPr sz="1200" spc="-15" dirty="0">
                <a:latin typeface="Times New Roman"/>
                <a:cs typeface="Times New Roman"/>
              </a:rPr>
              <a:t> </a:t>
            </a:r>
            <a:r>
              <a:rPr sz="1200" spc="-5" dirty="0">
                <a:latin typeface="Times New Roman"/>
                <a:cs typeface="Times New Roman"/>
              </a:rPr>
              <a:t>facilities</a:t>
            </a:r>
            <a:r>
              <a:rPr sz="1200"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dirty="0">
                <a:latin typeface="Times New Roman"/>
                <a:cs typeface="Times New Roman"/>
              </a:rPr>
              <a:t>the</a:t>
            </a:r>
            <a:r>
              <a:rPr sz="1200" spc="65" dirty="0">
                <a:latin typeface="Times New Roman"/>
                <a:cs typeface="Times New Roman"/>
              </a:rPr>
              <a:t> </a:t>
            </a:r>
            <a:r>
              <a:rPr sz="1200" spc="-15" dirty="0">
                <a:latin typeface="Times New Roman"/>
                <a:cs typeface="Times New Roman"/>
              </a:rPr>
              <a:t>Institute.</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spcBef>
                <a:spcPts val="45"/>
              </a:spcBef>
            </a:pPr>
            <a:endParaRPr sz="1000" dirty="0">
              <a:latin typeface="Times New Roman"/>
              <a:cs typeface="Times New Roman"/>
            </a:endParaRPr>
          </a:p>
          <a:p>
            <a:pPr marL="570230" algn="just">
              <a:lnSpc>
                <a:spcPct val="100000"/>
              </a:lnSpc>
            </a:pPr>
            <a:r>
              <a:rPr sz="1200" spc="-15" dirty="0">
                <a:latin typeface="Times New Roman"/>
                <a:cs typeface="Times New Roman"/>
              </a:rPr>
              <a:t>We</a:t>
            </a:r>
            <a:r>
              <a:rPr sz="1200" spc="5" dirty="0">
                <a:latin typeface="Times New Roman"/>
                <a:cs typeface="Times New Roman"/>
              </a:rPr>
              <a:t> </a:t>
            </a:r>
            <a:r>
              <a:rPr sz="1200" spc="-5" dirty="0">
                <a:latin typeface="Times New Roman"/>
                <a:cs typeface="Times New Roman"/>
              </a:rPr>
              <a:t>would</a:t>
            </a:r>
            <a:r>
              <a:rPr sz="1200" spc="45" dirty="0">
                <a:latin typeface="Times New Roman"/>
                <a:cs typeface="Times New Roman"/>
              </a:rPr>
              <a:t> </a:t>
            </a:r>
            <a:r>
              <a:rPr sz="1200" spc="-15" dirty="0">
                <a:latin typeface="Times New Roman"/>
                <a:cs typeface="Times New Roman"/>
              </a:rPr>
              <a:t>like</a:t>
            </a:r>
            <a:r>
              <a:rPr sz="1200" spc="5" dirty="0">
                <a:latin typeface="Times New Roman"/>
                <a:cs typeface="Times New Roman"/>
              </a:rPr>
              <a:t> </a:t>
            </a:r>
            <a:r>
              <a:rPr sz="1200" spc="10" dirty="0">
                <a:latin typeface="Times New Roman"/>
                <a:cs typeface="Times New Roman"/>
              </a:rPr>
              <a:t>to</a:t>
            </a:r>
            <a:r>
              <a:rPr sz="1200" spc="15" dirty="0">
                <a:latin typeface="Times New Roman"/>
                <a:cs typeface="Times New Roman"/>
              </a:rPr>
              <a:t> </a:t>
            </a:r>
            <a:r>
              <a:rPr sz="1200" spc="-10" dirty="0">
                <a:latin typeface="Times New Roman"/>
                <a:cs typeface="Times New Roman"/>
              </a:rPr>
              <a:t>extend</a:t>
            </a:r>
            <a:r>
              <a:rPr sz="1200" spc="15" dirty="0">
                <a:latin typeface="Times New Roman"/>
                <a:cs typeface="Times New Roman"/>
              </a:rPr>
              <a:t> </a:t>
            </a:r>
            <a:r>
              <a:rPr sz="1200" spc="-5" dirty="0">
                <a:latin typeface="Times New Roman"/>
                <a:cs typeface="Times New Roman"/>
              </a:rPr>
              <a:t>thanks</a:t>
            </a:r>
            <a:r>
              <a:rPr sz="1200" spc="5" dirty="0">
                <a:latin typeface="Times New Roman"/>
                <a:cs typeface="Times New Roman"/>
              </a:rPr>
              <a:t> </a:t>
            </a:r>
            <a:r>
              <a:rPr sz="1200" spc="10" dirty="0">
                <a:latin typeface="Times New Roman"/>
                <a:cs typeface="Times New Roman"/>
              </a:rPr>
              <a:t>to</a:t>
            </a:r>
            <a:r>
              <a:rPr sz="1200" spc="15" dirty="0">
                <a:latin typeface="Times New Roman"/>
                <a:cs typeface="Times New Roman"/>
              </a:rPr>
              <a:t> </a:t>
            </a:r>
            <a:r>
              <a:rPr sz="1200" b="1" spc="-10" dirty="0">
                <a:latin typeface="Times New Roman"/>
                <a:cs typeface="Times New Roman"/>
              </a:rPr>
              <a:t>Prof.</a:t>
            </a:r>
            <a:r>
              <a:rPr sz="1200" b="1" spc="25" dirty="0">
                <a:latin typeface="Times New Roman"/>
                <a:cs typeface="Times New Roman"/>
              </a:rPr>
              <a:t> </a:t>
            </a:r>
            <a:r>
              <a:rPr sz="1200" b="1" spc="-10" dirty="0">
                <a:latin typeface="Times New Roman"/>
                <a:cs typeface="Times New Roman"/>
              </a:rPr>
              <a:t>P.</a:t>
            </a:r>
            <a:r>
              <a:rPr sz="1200" b="1" spc="25" dirty="0">
                <a:latin typeface="Times New Roman"/>
                <a:cs typeface="Times New Roman"/>
              </a:rPr>
              <a:t> </a:t>
            </a:r>
            <a:r>
              <a:rPr sz="1200" b="1" spc="-5" dirty="0">
                <a:latin typeface="Times New Roman"/>
                <a:cs typeface="Times New Roman"/>
              </a:rPr>
              <a:t>NIRANJAN,</a:t>
            </a:r>
            <a:r>
              <a:rPr sz="1200" b="1" spc="25" dirty="0">
                <a:latin typeface="Times New Roman"/>
                <a:cs typeface="Times New Roman"/>
              </a:rPr>
              <a:t> </a:t>
            </a:r>
            <a:r>
              <a:rPr sz="1200" b="1" dirty="0">
                <a:latin typeface="Times New Roman"/>
                <a:cs typeface="Times New Roman"/>
              </a:rPr>
              <a:t>Head,</a:t>
            </a:r>
            <a:r>
              <a:rPr sz="1200" b="1" spc="5" dirty="0">
                <a:latin typeface="Times New Roman"/>
                <a:cs typeface="Times New Roman"/>
              </a:rPr>
              <a:t> </a:t>
            </a:r>
            <a:r>
              <a:rPr sz="1200" b="1" spc="-10" dirty="0">
                <a:latin typeface="Times New Roman"/>
                <a:cs typeface="Times New Roman"/>
              </a:rPr>
              <a:t>Department</a:t>
            </a:r>
            <a:r>
              <a:rPr sz="1200" b="1" spc="30" dirty="0">
                <a:latin typeface="Times New Roman"/>
                <a:cs typeface="Times New Roman"/>
              </a:rPr>
              <a:t> </a:t>
            </a:r>
            <a:r>
              <a:rPr sz="1200" b="1" dirty="0">
                <a:latin typeface="Times New Roman"/>
                <a:cs typeface="Times New Roman"/>
              </a:rPr>
              <a:t>of</a:t>
            </a:r>
            <a:r>
              <a:rPr sz="1200" b="1" spc="-5" dirty="0">
                <a:latin typeface="Times New Roman"/>
                <a:cs typeface="Times New Roman"/>
              </a:rPr>
              <a:t> CSE</a:t>
            </a:r>
            <a:endParaRPr sz="1200" dirty="0">
              <a:latin typeface="Times New Roman"/>
              <a:cs typeface="Times New Roman"/>
            </a:endParaRPr>
          </a:p>
          <a:p>
            <a:pPr marL="12700" algn="just">
              <a:lnSpc>
                <a:spcPct val="100000"/>
              </a:lnSpc>
              <a:spcBef>
                <a:spcPts val="650"/>
              </a:spcBef>
            </a:pPr>
            <a:r>
              <a:rPr sz="1200" spc="-10" dirty="0">
                <a:latin typeface="Times New Roman"/>
                <a:cs typeface="Times New Roman"/>
              </a:rPr>
              <a:t>for</a:t>
            </a:r>
            <a:r>
              <a:rPr sz="1200" spc="15" dirty="0">
                <a:latin typeface="Times New Roman"/>
                <a:cs typeface="Times New Roman"/>
              </a:rPr>
              <a:t> </a:t>
            </a:r>
            <a:r>
              <a:rPr sz="1200" spc="-10" dirty="0">
                <a:latin typeface="Times New Roman"/>
                <a:cs typeface="Times New Roman"/>
              </a:rPr>
              <a:t>allowing</a:t>
            </a:r>
            <a:r>
              <a:rPr sz="1200" spc="15" dirty="0">
                <a:latin typeface="Times New Roman"/>
                <a:cs typeface="Times New Roman"/>
              </a:rPr>
              <a:t> </a:t>
            </a:r>
            <a:r>
              <a:rPr sz="1200" spc="-5" dirty="0">
                <a:latin typeface="Times New Roman"/>
                <a:cs typeface="Times New Roman"/>
              </a:rPr>
              <a:t>us</a:t>
            </a:r>
            <a:r>
              <a:rPr sz="1200" dirty="0">
                <a:latin typeface="Times New Roman"/>
                <a:cs typeface="Times New Roman"/>
              </a:rPr>
              <a:t> to</a:t>
            </a:r>
            <a:r>
              <a:rPr sz="1200" spc="40" dirty="0">
                <a:latin typeface="Times New Roman"/>
                <a:cs typeface="Times New Roman"/>
              </a:rPr>
              <a:t> </a:t>
            </a:r>
            <a:r>
              <a:rPr sz="1200" spc="-10" dirty="0">
                <a:latin typeface="Times New Roman"/>
                <a:cs typeface="Times New Roman"/>
              </a:rPr>
              <a:t>use</a:t>
            </a:r>
            <a:r>
              <a:rPr sz="1200" spc="-2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0" dirty="0">
                <a:latin typeface="Times New Roman"/>
                <a:cs typeface="Times New Roman"/>
              </a:rPr>
              <a:t>facilities</a:t>
            </a:r>
            <a:r>
              <a:rPr sz="1200" spc="5" dirty="0">
                <a:latin typeface="Times New Roman"/>
                <a:cs typeface="Times New Roman"/>
              </a:rPr>
              <a:t> </a:t>
            </a:r>
            <a:r>
              <a:rPr sz="1200" spc="-5" dirty="0">
                <a:latin typeface="Times New Roman"/>
                <a:cs typeface="Times New Roman"/>
              </a:rPr>
              <a:t>available.</a:t>
            </a:r>
            <a:endParaRPr sz="1200" dirty="0">
              <a:latin typeface="Times New Roman"/>
              <a:cs typeface="Times New Roman"/>
            </a:endParaRPr>
          </a:p>
          <a:p>
            <a:pPr algn="just">
              <a:lnSpc>
                <a:spcPct val="100000"/>
              </a:lnSpc>
              <a:spcBef>
                <a:spcPts val="20"/>
              </a:spcBef>
            </a:pPr>
            <a:endParaRPr sz="1750" dirty="0">
              <a:latin typeface="Times New Roman"/>
              <a:cs typeface="Times New Roman"/>
            </a:endParaRPr>
          </a:p>
          <a:p>
            <a:pPr marL="76200" marR="29845" indent="494030" algn="just">
              <a:lnSpc>
                <a:spcPct val="143900"/>
              </a:lnSpc>
            </a:pPr>
            <a:r>
              <a:rPr sz="1200" spc="-15" dirty="0">
                <a:latin typeface="Times New Roman"/>
                <a:cs typeface="Times New Roman"/>
              </a:rPr>
              <a:t>We </a:t>
            </a:r>
            <a:r>
              <a:rPr sz="1200" spc="-5" dirty="0">
                <a:latin typeface="Times New Roman"/>
                <a:cs typeface="Times New Roman"/>
              </a:rPr>
              <a:t>express </a:t>
            </a:r>
            <a:r>
              <a:rPr sz="1200" spc="5" dirty="0">
                <a:latin typeface="Times New Roman"/>
                <a:cs typeface="Times New Roman"/>
              </a:rPr>
              <a:t>our </a:t>
            </a:r>
            <a:r>
              <a:rPr sz="1200" spc="-10" dirty="0">
                <a:latin typeface="Times New Roman"/>
                <a:cs typeface="Times New Roman"/>
              </a:rPr>
              <a:t>immense delight </a:t>
            </a:r>
            <a:r>
              <a:rPr sz="1200" dirty="0">
                <a:latin typeface="Times New Roman"/>
                <a:cs typeface="Times New Roman"/>
              </a:rPr>
              <a:t>to </a:t>
            </a:r>
            <a:r>
              <a:rPr sz="1200" b="1" spc="-15" dirty="0">
                <a:latin typeface="Times New Roman"/>
                <a:cs typeface="Times New Roman"/>
              </a:rPr>
              <a:t>Prof. </a:t>
            </a:r>
            <a:r>
              <a:rPr sz="1200" b="1" spc="10" dirty="0">
                <a:latin typeface="Times New Roman"/>
                <a:cs typeface="Times New Roman"/>
              </a:rPr>
              <a:t>M. </a:t>
            </a:r>
            <a:r>
              <a:rPr sz="1200" b="1" spc="-10" dirty="0">
                <a:latin typeface="Times New Roman"/>
                <a:cs typeface="Times New Roman"/>
              </a:rPr>
              <a:t>VEERA </a:t>
            </a:r>
            <a:r>
              <a:rPr sz="1200" b="1" spc="-5" dirty="0">
                <a:latin typeface="Times New Roman"/>
                <a:cs typeface="Times New Roman"/>
              </a:rPr>
              <a:t>REDDY, Dean, </a:t>
            </a:r>
            <a:r>
              <a:rPr sz="1200" b="1" spc="-10" dirty="0">
                <a:latin typeface="Times New Roman"/>
                <a:cs typeface="Times New Roman"/>
              </a:rPr>
              <a:t>Research </a:t>
            </a:r>
            <a:r>
              <a:rPr sz="1200" b="1" dirty="0">
                <a:latin typeface="Times New Roman"/>
                <a:cs typeface="Times New Roman"/>
              </a:rPr>
              <a:t>&amp; </a:t>
            </a:r>
            <a:r>
              <a:rPr sz="1200" b="1" spc="5" dirty="0">
                <a:latin typeface="Times New Roman"/>
                <a:cs typeface="Times New Roman"/>
              </a:rPr>
              <a:t> </a:t>
            </a:r>
            <a:r>
              <a:rPr sz="1200" b="1" spc="-5" dirty="0">
                <a:latin typeface="Times New Roman"/>
                <a:cs typeface="Times New Roman"/>
              </a:rPr>
              <a:t>Development </a:t>
            </a:r>
            <a:r>
              <a:rPr sz="1200" spc="-10" dirty="0">
                <a:latin typeface="Times New Roman"/>
                <a:cs typeface="Times New Roman"/>
              </a:rPr>
              <a:t>for </a:t>
            </a:r>
            <a:r>
              <a:rPr sz="1200" spc="-20" dirty="0">
                <a:latin typeface="Times New Roman"/>
                <a:cs typeface="Times New Roman"/>
              </a:rPr>
              <a:t>his </a:t>
            </a:r>
            <a:r>
              <a:rPr sz="1200" spc="-10" dirty="0">
                <a:latin typeface="Times New Roman"/>
                <a:cs typeface="Times New Roman"/>
              </a:rPr>
              <a:t>kind </a:t>
            </a:r>
            <a:r>
              <a:rPr sz="1200" dirty="0">
                <a:latin typeface="Times New Roman"/>
                <a:cs typeface="Times New Roman"/>
              </a:rPr>
              <a:t>cooperation </a:t>
            </a:r>
            <a:r>
              <a:rPr sz="1200" spc="-5" dirty="0">
                <a:latin typeface="Times New Roman"/>
                <a:cs typeface="Times New Roman"/>
              </a:rPr>
              <a:t>and elderly suggestions </a:t>
            </a:r>
            <a:r>
              <a:rPr sz="1200" dirty="0">
                <a:latin typeface="Times New Roman"/>
                <a:cs typeface="Times New Roman"/>
              </a:rPr>
              <a:t>through </a:t>
            </a:r>
            <a:r>
              <a:rPr sz="1200" spc="-5" dirty="0">
                <a:latin typeface="Times New Roman"/>
                <a:cs typeface="Times New Roman"/>
              </a:rPr>
              <a:t>out </a:t>
            </a:r>
            <a:r>
              <a:rPr sz="1200" spc="10" dirty="0">
                <a:latin typeface="Times New Roman"/>
                <a:cs typeface="Times New Roman"/>
              </a:rPr>
              <a:t>of </a:t>
            </a:r>
            <a:r>
              <a:rPr sz="1200" spc="-10" dirty="0">
                <a:latin typeface="Times New Roman"/>
                <a:cs typeface="Times New Roman"/>
              </a:rPr>
              <a:t>his </a:t>
            </a:r>
            <a:r>
              <a:rPr sz="1200" spc="-5" dirty="0">
                <a:latin typeface="Times New Roman"/>
                <a:cs typeface="Times New Roman"/>
              </a:rPr>
              <a:t>MiniProject </a:t>
            </a:r>
            <a:r>
              <a:rPr sz="1200" dirty="0">
                <a:latin typeface="Times New Roman"/>
                <a:cs typeface="Times New Roman"/>
              </a:rPr>
              <a:t> work.</a:t>
            </a:r>
            <a:r>
              <a:rPr sz="1200" spc="5" dirty="0">
                <a:latin typeface="Times New Roman"/>
                <a:cs typeface="Times New Roman"/>
              </a:rPr>
              <a:t> </a:t>
            </a:r>
            <a:r>
              <a:rPr sz="1200" spc="-15" dirty="0">
                <a:latin typeface="Times New Roman"/>
                <a:cs typeface="Times New Roman"/>
              </a:rPr>
              <a:t>We</a:t>
            </a:r>
            <a:r>
              <a:rPr sz="1200" spc="-10" dirty="0">
                <a:latin typeface="Times New Roman"/>
                <a:cs typeface="Times New Roman"/>
              </a:rPr>
              <a:t> </a:t>
            </a:r>
            <a:r>
              <a:rPr sz="1200" dirty="0">
                <a:latin typeface="Times New Roman"/>
                <a:cs typeface="Times New Roman"/>
              </a:rPr>
              <a:t>are</a:t>
            </a:r>
            <a:r>
              <a:rPr sz="1200" spc="5" dirty="0">
                <a:latin typeface="Times New Roman"/>
                <a:cs typeface="Times New Roman"/>
              </a:rPr>
              <a:t> </a:t>
            </a:r>
            <a:r>
              <a:rPr sz="1200" dirty="0">
                <a:latin typeface="Times New Roman"/>
                <a:cs typeface="Times New Roman"/>
              </a:rPr>
              <a:t>very</a:t>
            </a:r>
            <a:r>
              <a:rPr sz="1200" spc="5" dirty="0">
                <a:latin typeface="Times New Roman"/>
                <a:cs typeface="Times New Roman"/>
              </a:rPr>
              <a:t> </a:t>
            </a:r>
            <a:r>
              <a:rPr sz="1200" spc="-5" dirty="0">
                <a:latin typeface="Times New Roman"/>
                <a:cs typeface="Times New Roman"/>
              </a:rPr>
              <a:t>much</a:t>
            </a:r>
            <a:r>
              <a:rPr sz="1200" dirty="0">
                <a:latin typeface="Times New Roman"/>
                <a:cs typeface="Times New Roman"/>
              </a:rPr>
              <a:t> </a:t>
            </a:r>
            <a:r>
              <a:rPr sz="1200" spc="-5" dirty="0">
                <a:latin typeface="Times New Roman"/>
                <a:cs typeface="Times New Roman"/>
              </a:rPr>
              <a:t>thankful</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issuing</a:t>
            </a:r>
            <a:r>
              <a:rPr sz="1200" spc="-5" dirty="0">
                <a:latin typeface="Times New Roman"/>
                <a:cs typeface="Times New Roman"/>
              </a:rPr>
              <a:t> similarity</a:t>
            </a:r>
            <a:r>
              <a:rPr sz="1200" dirty="0">
                <a:latin typeface="Times New Roman"/>
                <a:cs typeface="Times New Roman"/>
              </a:rPr>
              <a:t> report</a:t>
            </a:r>
            <a:r>
              <a:rPr sz="1200" spc="5" dirty="0">
                <a:latin typeface="Times New Roman"/>
                <a:cs typeface="Times New Roman"/>
              </a:rPr>
              <a:t> </a:t>
            </a:r>
            <a:r>
              <a:rPr sz="1200" dirty="0">
                <a:latin typeface="Times New Roman"/>
                <a:cs typeface="Times New Roman"/>
              </a:rPr>
              <a:t>through</a:t>
            </a:r>
            <a:r>
              <a:rPr sz="1200" spc="5" dirty="0">
                <a:latin typeface="Times New Roman"/>
                <a:cs typeface="Times New Roman"/>
              </a:rPr>
              <a:t> </a:t>
            </a:r>
            <a:r>
              <a:rPr sz="1200" spc="-5" dirty="0">
                <a:latin typeface="Times New Roman"/>
                <a:cs typeface="Times New Roman"/>
              </a:rPr>
              <a:t>Turnitin</a:t>
            </a:r>
            <a:r>
              <a:rPr sz="1200" spc="290" dirty="0">
                <a:latin typeface="Times New Roman"/>
                <a:cs typeface="Times New Roman"/>
              </a:rPr>
              <a:t> </a:t>
            </a:r>
            <a:r>
              <a:rPr sz="1200" dirty="0">
                <a:latin typeface="Times New Roman"/>
                <a:cs typeface="Times New Roman"/>
              </a:rPr>
              <a:t>Anti </a:t>
            </a:r>
            <a:r>
              <a:rPr sz="1200" spc="5" dirty="0">
                <a:latin typeface="Times New Roman"/>
                <a:cs typeface="Times New Roman"/>
              </a:rPr>
              <a:t> </a:t>
            </a:r>
            <a:r>
              <a:rPr sz="1200" spc="-5" dirty="0">
                <a:latin typeface="Times New Roman"/>
                <a:cs typeface="Times New Roman"/>
              </a:rPr>
              <a:t>Plagiarism</a:t>
            </a:r>
            <a:r>
              <a:rPr sz="1200" spc="-40" dirty="0">
                <a:latin typeface="Times New Roman"/>
                <a:cs typeface="Times New Roman"/>
              </a:rPr>
              <a:t> </a:t>
            </a:r>
            <a:r>
              <a:rPr sz="1200" spc="-10" dirty="0">
                <a:latin typeface="Times New Roman"/>
                <a:cs typeface="Times New Roman"/>
              </a:rPr>
              <a:t>Software.</a:t>
            </a:r>
            <a:endParaRPr sz="1200" dirty="0">
              <a:latin typeface="Times New Roman"/>
              <a:cs typeface="Times New Roman"/>
            </a:endParaRPr>
          </a:p>
          <a:p>
            <a:pPr algn="just">
              <a:lnSpc>
                <a:spcPct val="100000"/>
              </a:lnSpc>
              <a:spcBef>
                <a:spcPts val="5"/>
              </a:spcBef>
            </a:pPr>
            <a:endParaRPr sz="1800" dirty="0">
              <a:latin typeface="Times New Roman"/>
              <a:cs typeface="Times New Roman"/>
            </a:endParaRPr>
          </a:p>
          <a:p>
            <a:pPr marL="76200" marR="39370" indent="494030" algn="just">
              <a:lnSpc>
                <a:spcPct val="144300"/>
              </a:lnSpc>
            </a:pPr>
            <a:r>
              <a:rPr sz="1200" spc="-15" dirty="0">
                <a:latin typeface="Times New Roman"/>
                <a:cs typeface="Times New Roman"/>
              </a:rPr>
              <a:t>We </a:t>
            </a:r>
            <a:r>
              <a:rPr sz="1200" spc="5" dirty="0">
                <a:latin typeface="Times New Roman"/>
                <a:cs typeface="Times New Roman"/>
              </a:rPr>
              <a:t>take </a:t>
            </a:r>
            <a:r>
              <a:rPr sz="1200" spc="-10" dirty="0">
                <a:latin typeface="Times New Roman"/>
                <a:cs typeface="Times New Roman"/>
              </a:rPr>
              <a:t>this </a:t>
            </a:r>
            <a:r>
              <a:rPr sz="1200" dirty="0">
                <a:latin typeface="Times New Roman"/>
                <a:cs typeface="Times New Roman"/>
              </a:rPr>
              <a:t>opportunity </a:t>
            </a:r>
            <a:r>
              <a:rPr sz="1200" spc="10" dirty="0">
                <a:latin typeface="Times New Roman"/>
                <a:cs typeface="Times New Roman"/>
              </a:rPr>
              <a:t>to </a:t>
            </a:r>
            <a:r>
              <a:rPr sz="1200" spc="-10" dirty="0">
                <a:latin typeface="Times New Roman"/>
                <a:cs typeface="Times New Roman"/>
              </a:rPr>
              <a:t>express </a:t>
            </a:r>
            <a:r>
              <a:rPr sz="1200" spc="5" dirty="0">
                <a:latin typeface="Times New Roman"/>
                <a:cs typeface="Times New Roman"/>
              </a:rPr>
              <a:t>our </a:t>
            </a:r>
            <a:r>
              <a:rPr sz="1200" spc="-10" dirty="0">
                <a:latin typeface="Times New Roman"/>
                <a:cs typeface="Times New Roman"/>
              </a:rPr>
              <a:t>sincere and heartfelt </a:t>
            </a:r>
            <a:r>
              <a:rPr sz="1200" dirty="0">
                <a:latin typeface="Times New Roman"/>
                <a:cs typeface="Times New Roman"/>
              </a:rPr>
              <a:t>gratitude to </a:t>
            </a:r>
            <a:r>
              <a:rPr sz="1200" spc="-5" dirty="0">
                <a:latin typeface="Times New Roman"/>
                <a:cs typeface="Times New Roman"/>
              </a:rPr>
              <a:t>honorable </a:t>
            </a:r>
            <a:r>
              <a:rPr sz="1200" dirty="0">
                <a:latin typeface="Times New Roman"/>
                <a:cs typeface="Times New Roman"/>
              </a:rPr>
              <a:t> </a:t>
            </a:r>
            <a:r>
              <a:rPr sz="1200" spc="-5" dirty="0">
                <a:latin typeface="Times New Roman"/>
                <a:cs typeface="Times New Roman"/>
              </a:rPr>
              <a:t>Principal </a:t>
            </a:r>
            <a:r>
              <a:rPr sz="1200" b="1" spc="-5" dirty="0">
                <a:latin typeface="Times New Roman"/>
                <a:cs typeface="Times New Roman"/>
              </a:rPr>
              <a:t>Prof. </a:t>
            </a:r>
            <a:r>
              <a:rPr sz="1200" b="1" dirty="0">
                <a:latin typeface="Times New Roman"/>
                <a:cs typeface="Times New Roman"/>
              </a:rPr>
              <a:t>K. </a:t>
            </a:r>
            <a:r>
              <a:rPr sz="1200" b="1" spc="-5" dirty="0">
                <a:latin typeface="Times New Roman"/>
                <a:cs typeface="Times New Roman"/>
              </a:rPr>
              <a:t>ASHOKA REDDY </a:t>
            </a:r>
            <a:r>
              <a:rPr sz="1200" spc="10" dirty="0">
                <a:latin typeface="Times New Roman"/>
                <a:cs typeface="Times New Roman"/>
              </a:rPr>
              <a:t>of </a:t>
            </a:r>
            <a:r>
              <a:rPr sz="1200" spc="5" dirty="0">
                <a:latin typeface="Times New Roman"/>
                <a:cs typeface="Times New Roman"/>
              </a:rPr>
              <a:t>our </a:t>
            </a:r>
            <a:r>
              <a:rPr sz="1200" dirty="0">
                <a:latin typeface="Times New Roman"/>
                <a:cs typeface="Times New Roman"/>
              </a:rPr>
              <a:t>institute </a:t>
            </a:r>
            <a:r>
              <a:rPr sz="1200" spc="-10" dirty="0">
                <a:latin typeface="Times New Roman"/>
                <a:cs typeface="Times New Roman"/>
              </a:rPr>
              <a:t>for granting </a:t>
            </a:r>
            <a:r>
              <a:rPr sz="1200" spc="-5" dirty="0">
                <a:latin typeface="Times New Roman"/>
                <a:cs typeface="Times New Roman"/>
              </a:rPr>
              <a:t>us permission </a:t>
            </a:r>
            <a:r>
              <a:rPr sz="1200" spc="10" dirty="0">
                <a:latin typeface="Times New Roman"/>
                <a:cs typeface="Times New Roman"/>
              </a:rPr>
              <a:t>to </a:t>
            </a:r>
            <a:r>
              <a:rPr sz="1200" spc="-15" dirty="0">
                <a:latin typeface="Times New Roman"/>
                <a:cs typeface="Times New Roman"/>
              </a:rPr>
              <a:t>do </a:t>
            </a:r>
            <a:r>
              <a:rPr sz="1200" spc="-10" dirty="0">
                <a:latin typeface="Times New Roman"/>
                <a:cs typeface="Times New Roman"/>
              </a:rPr>
              <a:t>this </a:t>
            </a:r>
            <a:r>
              <a:rPr sz="1200" spc="-5" dirty="0">
                <a:latin typeface="Times New Roman"/>
                <a:cs typeface="Times New Roman"/>
              </a:rPr>
              <a:t> Mini</a:t>
            </a:r>
            <a:r>
              <a:rPr sz="1200" spc="-20" dirty="0">
                <a:latin typeface="Times New Roman"/>
                <a:cs typeface="Times New Roman"/>
              </a:rPr>
              <a:t> </a:t>
            </a:r>
            <a:r>
              <a:rPr sz="1200" spc="-5" dirty="0">
                <a:latin typeface="Times New Roman"/>
                <a:cs typeface="Times New Roman"/>
              </a:rPr>
              <a:t>Project</a:t>
            </a:r>
            <a:r>
              <a:rPr sz="1200" spc="35" dirty="0">
                <a:latin typeface="Times New Roman"/>
                <a:cs typeface="Times New Roman"/>
              </a:rPr>
              <a:t> </a:t>
            </a:r>
            <a:r>
              <a:rPr sz="1200" spc="-5" dirty="0">
                <a:latin typeface="Times New Roman"/>
                <a:cs typeface="Times New Roman"/>
              </a:rPr>
              <a:t>Report.</a:t>
            </a:r>
            <a:endParaRPr sz="1200" dirty="0">
              <a:latin typeface="Times New Roman"/>
              <a:cs typeface="Times New Roman"/>
            </a:endParaRPr>
          </a:p>
          <a:p>
            <a:pPr algn="just">
              <a:lnSpc>
                <a:spcPct val="100000"/>
              </a:lnSpc>
              <a:spcBef>
                <a:spcPts val="35"/>
              </a:spcBef>
            </a:pPr>
            <a:endParaRPr sz="1750" dirty="0">
              <a:latin typeface="Times New Roman"/>
              <a:cs typeface="Times New Roman"/>
            </a:endParaRPr>
          </a:p>
          <a:p>
            <a:pPr marL="76200" marR="36195" indent="494030" algn="just">
              <a:lnSpc>
                <a:spcPct val="144200"/>
              </a:lnSpc>
              <a:spcBef>
                <a:spcPts val="5"/>
              </a:spcBef>
            </a:pPr>
            <a:r>
              <a:rPr sz="1200" spc="-15" dirty="0">
                <a:latin typeface="Times New Roman"/>
                <a:cs typeface="Times New Roman"/>
              </a:rPr>
              <a:t>We </a:t>
            </a:r>
            <a:r>
              <a:rPr sz="1200" dirty="0">
                <a:latin typeface="Times New Roman"/>
                <a:cs typeface="Times New Roman"/>
              </a:rPr>
              <a:t>are very </a:t>
            </a:r>
            <a:r>
              <a:rPr sz="1200" spc="-5" dirty="0">
                <a:latin typeface="Times New Roman"/>
                <a:cs typeface="Times New Roman"/>
              </a:rPr>
              <a:t>happy </a:t>
            </a:r>
            <a:r>
              <a:rPr sz="1200" spc="-15" dirty="0">
                <a:latin typeface="Times New Roman"/>
                <a:cs typeface="Times New Roman"/>
              </a:rPr>
              <a:t>in </a:t>
            </a:r>
            <a:r>
              <a:rPr sz="1200" spc="-5" dirty="0">
                <a:latin typeface="Times New Roman"/>
                <a:cs typeface="Times New Roman"/>
              </a:rPr>
              <a:t>expressing </a:t>
            </a:r>
            <a:r>
              <a:rPr sz="1200" spc="5" dirty="0">
                <a:latin typeface="Times New Roman"/>
                <a:cs typeface="Times New Roman"/>
              </a:rPr>
              <a:t>our </a:t>
            </a:r>
            <a:r>
              <a:rPr sz="1200" spc="-10" dirty="0">
                <a:latin typeface="Times New Roman"/>
                <a:cs typeface="Times New Roman"/>
              </a:rPr>
              <a:t>sincere </a:t>
            </a:r>
            <a:r>
              <a:rPr sz="1200" dirty="0">
                <a:latin typeface="Times New Roman"/>
                <a:cs typeface="Times New Roman"/>
              </a:rPr>
              <a:t>thanks   to </a:t>
            </a:r>
            <a:r>
              <a:rPr sz="1200" spc="-5" dirty="0">
                <a:latin typeface="Times New Roman"/>
                <a:cs typeface="Times New Roman"/>
              </a:rPr>
              <a:t>faculty </a:t>
            </a:r>
            <a:r>
              <a:rPr sz="1200" dirty="0">
                <a:latin typeface="Times New Roman"/>
                <a:cs typeface="Times New Roman"/>
              </a:rPr>
              <a:t>&amp;   </a:t>
            </a:r>
            <a:r>
              <a:rPr sz="1200" spc="-10" dirty="0">
                <a:latin typeface="Times New Roman"/>
                <a:cs typeface="Times New Roman"/>
              </a:rPr>
              <a:t>staff, </a:t>
            </a:r>
            <a:r>
              <a:rPr sz="1200" spc="-5" dirty="0">
                <a:latin typeface="Times New Roman"/>
                <a:cs typeface="Times New Roman"/>
              </a:rPr>
              <a:t>Department </a:t>
            </a:r>
            <a:r>
              <a:rPr sz="1200" dirty="0">
                <a:latin typeface="Times New Roman"/>
                <a:cs typeface="Times New Roman"/>
              </a:rPr>
              <a:t> </a:t>
            </a:r>
            <a:r>
              <a:rPr sz="1200" spc="10" dirty="0">
                <a:latin typeface="Times New Roman"/>
                <a:cs typeface="Times New Roman"/>
              </a:rPr>
              <a:t>of </a:t>
            </a:r>
            <a:r>
              <a:rPr sz="1200" spc="-5" dirty="0">
                <a:latin typeface="Times New Roman"/>
                <a:cs typeface="Times New Roman"/>
              </a:rPr>
              <a:t>ComputerScience</a:t>
            </a:r>
            <a:r>
              <a:rPr sz="1200" dirty="0">
                <a:latin typeface="Times New Roman"/>
                <a:cs typeface="Times New Roman"/>
              </a:rPr>
              <a:t> </a:t>
            </a:r>
            <a:r>
              <a:rPr sz="1200" spc="-10" dirty="0">
                <a:latin typeface="Times New Roman"/>
                <a:cs typeface="Times New Roman"/>
              </a:rPr>
              <a:t>and </a:t>
            </a:r>
            <a:r>
              <a:rPr sz="1200" spc="-5" dirty="0">
                <a:latin typeface="Times New Roman"/>
                <a:cs typeface="Times New Roman"/>
              </a:rPr>
              <a:t>Engineering,friends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familyfor</a:t>
            </a:r>
            <a:r>
              <a:rPr sz="1200" spc="280" dirty="0">
                <a:latin typeface="Times New Roman"/>
                <a:cs typeface="Times New Roman"/>
              </a:rPr>
              <a:t> </a:t>
            </a:r>
            <a:r>
              <a:rPr sz="1200" dirty="0">
                <a:latin typeface="Times New Roman"/>
                <a:cs typeface="Times New Roman"/>
              </a:rPr>
              <a:t>the </a:t>
            </a:r>
            <a:r>
              <a:rPr sz="1200" spc="-5" dirty="0">
                <a:latin typeface="Times New Roman"/>
                <a:cs typeface="Times New Roman"/>
              </a:rPr>
              <a:t>support </a:t>
            </a:r>
            <a:r>
              <a:rPr sz="1200" spc="-10" dirty="0">
                <a:latin typeface="Times New Roman"/>
                <a:cs typeface="Times New Roman"/>
              </a:rPr>
              <a:t>and </a:t>
            </a:r>
            <a:r>
              <a:rPr sz="1200" spc="-5" dirty="0">
                <a:latin typeface="Times New Roman"/>
                <a:cs typeface="Times New Roman"/>
              </a:rPr>
              <a:t>encouragement </a:t>
            </a:r>
            <a:r>
              <a:rPr sz="1200" dirty="0">
                <a:latin typeface="Times New Roman"/>
                <a:cs typeface="Times New Roman"/>
              </a:rPr>
              <a:t> </a:t>
            </a:r>
            <a:r>
              <a:rPr sz="1200" spc="-5" dirty="0">
                <a:latin typeface="Times New Roman"/>
                <a:cs typeface="Times New Roman"/>
              </a:rPr>
              <a:t>that</a:t>
            </a:r>
            <a:r>
              <a:rPr sz="1200" spc="-15" dirty="0">
                <a:latin typeface="Times New Roman"/>
                <a:cs typeface="Times New Roman"/>
              </a:rPr>
              <a:t> </a:t>
            </a:r>
            <a:r>
              <a:rPr sz="1200" dirty="0">
                <a:latin typeface="Times New Roman"/>
                <a:cs typeface="Times New Roman"/>
              </a:rPr>
              <a:t>they</a:t>
            </a:r>
            <a:r>
              <a:rPr sz="1200" spc="-15" dirty="0">
                <a:latin typeface="Times New Roman"/>
                <a:cs typeface="Times New Roman"/>
              </a:rPr>
              <a:t> </a:t>
            </a:r>
            <a:r>
              <a:rPr sz="1200" spc="-10" dirty="0">
                <a:latin typeface="Times New Roman"/>
                <a:cs typeface="Times New Roman"/>
              </a:rPr>
              <a:t>have</a:t>
            </a:r>
            <a:r>
              <a:rPr sz="1200" spc="5" dirty="0">
                <a:latin typeface="Times New Roman"/>
                <a:cs typeface="Times New Roman"/>
              </a:rPr>
              <a:t> </a:t>
            </a:r>
            <a:r>
              <a:rPr sz="1200" dirty="0">
                <a:latin typeface="Times New Roman"/>
                <a:cs typeface="Times New Roman"/>
              </a:rPr>
              <a:t>given</a:t>
            </a:r>
            <a:r>
              <a:rPr sz="1200" spc="-15" dirty="0">
                <a:latin typeface="Times New Roman"/>
                <a:cs typeface="Times New Roman"/>
              </a:rPr>
              <a:t> </a:t>
            </a:r>
            <a:r>
              <a:rPr sz="1200" spc="-5" dirty="0">
                <a:latin typeface="Times New Roman"/>
                <a:cs typeface="Times New Roman"/>
              </a:rPr>
              <a:t>us</a:t>
            </a:r>
            <a:r>
              <a:rPr sz="1200" dirty="0">
                <a:latin typeface="Times New Roman"/>
                <a:cs typeface="Times New Roman"/>
              </a:rPr>
              <a:t> </a:t>
            </a:r>
            <a:r>
              <a:rPr sz="1200" spc="-5" dirty="0">
                <a:latin typeface="Times New Roman"/>
                <a:cs typeface="Times New Roman"/>
              </a:rPr>
              <a:t>during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Mini</a:t>
            </a:r>
            <a:r>
              <a:rPr sz="1200" spc="-15" dirty="0">
                <a:latin typeface="Times New Roman"/>
                <a:cs typeface="Times New Roman"/>
              </a:rPr>
              <a:t> </a:t>
            </a:r>
            <a:r>
              <a:rPr sz="1200" spc="-5" dirty="0">
                <a:latin typeface="Times New Roman"/>
                <a:cs typeface="Times New Roman"/>
              </a:rPr>
              <a:t>Project</a:t>
            </a:r>
            <a:r>
              <a:rPr sz="1200" spc="35" dirty="0">
                <a:latin typeface="Times New Roman"/>
                <a:cs typeface="Times New Roman"/>
              </a:rPr>
              <a:t> </a:t>
            </a:r>
            <a:r>
              <a:rPr sz="1200" dirty="0">
                <a:latin typeface="Times New Roman"/>
                <a:cs typeface="Times New Roman"/>
              </a:rPr>
              <a:t>work.</a:t>
            </a: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3177540" marR="5080" indent="152400">
              <a:lnSpc>
                <a:spcPct val="145000"/>
              </a:lnSpc>
            </a:pPr>
            <a:r>
              <a:rPr sz="1200" b="1" spc="-5" dirty="0">
                <a:latin typeface="Times New Roman"/>
                <a:cs typeface="Times New Roman"/>
              </a:rPr>
              <a:t>I.YESHWANTH REDDY (B21CS131) </a:t>
            </a:r>
            <a:endParaRPr sz="1200" dirty="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7996" y="1082623"/>
            <a:ext cx="5459095" cy="1425575"/>
          </a:xfrm>
          <a:prstGeom prst="rect">
            <a:avLst/>
          </a:prstGeom>
        </p:spPr>
        <p:txBody>
          <a:bodyPr vert="horz" wrap="square" lIns="0" tIns="119380" rIns="0" bIns="0" rtlCol="0">
            <a:spAutoFit/>
          </a:bodyPr>
          <a:lstStyle/>
          <a:p>
            <a:pPr marL="366395" indent="-354330">
              <a:lnSpc>
                <a:spcPct val="100000"/>
              </a:lnSpc>
              <a:spcBef>
                <a:spcPts val="940"/>
              </a:spcBef>
              <a:buAutoNum type="romanUcPeriod" startAt="3"/>
              <a:tabLst>
                <a:tab pos="367030" algn="l"/>
              </a:tabLst>
            </a:pPr>
            <a:r>
              <a:rPr sz="1600" spc="-10" dirty="0">
                <a:latin typeface="Times New Roman"/>
                <a:cs typeface="Times New Roman"/>
              </a:rPr>
              <a:t>Then</a:t>
            </a:r>
            <a:r>
              <a:rPr sz="1600" spc="5" dirty="0">
                <a:latin typeface="Times New Roman"/>
                <a:cs typeface="Times New Roman"/>
              </a:rPr>
              <a:t> </a:t>
            </a:r>
            <a:r>
              <a:rPr sz="1600" dirty="0">
                <a:latin typeface="Times New Roman"/>
                <a:cs typeface="Times New Roman"/>
              </a:rPr>
              <a:t>Return</a:t>
            </a:r>
            <a:r>
              <a:rPr sz="1600" spc="-15" dirty="0">
                <a:latin typeface="Times New Roman"/>
                <a:cs typeface="Times New Roman"/>
              </a:rPr>
              <a:t> </a:t>
            </a:r>
            <a:r>
              <a:rPr sz="1600" spc="5" dirty="0">
                <a:latin typeface="Times New Roman"/>
                <a:cs typeface="Times New Roman"/>
              </a:rPr>
              <a:t>to</a:t>
            </a:r>
            <a:r>
              <a:rPr sz="1600" spc="-35"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Home</a:t>
            </a:r>
            <a:r>
              <a:rPr sz="1600" spc="-25" dirty="0">
                <a:latin typeface="Times New Roman"/>
                <a:cs typeface="Times New Roman"/>
              </a:rPr>
              <a:t> </a:t>
            </a:r>
            <a:r>
              <a:rPr sz="1600" spc="-5" dirty="0">
                <a:latin typeface="Times New Roman"/>
                <a:cs typeface="Times New Roman"/>
              </a:rPr>
              <a:t>Page</a:t>
            </a:r>
            <a:endParaRPr sz="1600">
              <a:latin typeface="Times New Roman"/>
              <a:cs typeface="Times New Roman"/>
            </a:endParaRPr>
          </a:p>
          <a:p>
            <a:pPr marL="165100" marR="5080">
              <a:lnSpc>
                <a:spcPts val="1820"/>
              </a:lnSpc>
              <a:spcBef>
                <a:spcPts val="985"/>
              </a:spcBef>
            </a:pPr>
            <a:r>
              <a:rPr sz="1600" b="1" dirty="0">
                <a:latin typeface="Times New Roman"/>
                <a:cs typeface="Times New Roman"/>
              </a:rPr>
              <a:t>Paste</a:t>
            </a:r>
            <a:r>
              <a:rPr sz="1600" b="1" spc="-10" dirty="0">
                <a:latin typeface="Times New Roman"/>
                <a:cs typeface="Times New Roman"/>
              </a:rPr>
              <a:t> </a:t>
            </a:r>
            <a:r>
              <a:rPr sz="1600" b="1" dirty="0">
                <a:latin typeface="Times New Roman"/>
                <a:cs typeface="Times New Roman"/>
              </a:rPr>
              <a:t>a </a:t>
            </a:r>
            <a:r>
              <a:rPr sz="1600" b="1" spc="-5" dirty="0">
                <a:latin typeface="Times New Roman"/>
                <a:cs typeface="Times New Roman"/>
              </a:rPr>
              <a:t>YouTube</a:t>
            </a:r>
            <a:r>
              <a:rPr sz="1600" b="1" spc="15" dirty="0">
                <a:latin typeface="Times New Roman"/>
                <a:cs typeface="Times New Roman"/>
              </a:rPr>
              <a:t> </a:t>
            </a:r>
            <a:r>
              <a:rPr sz="1600" b="1" spc="-10" dirty="0">
                <a:latin typeface="Times New Roman"/>
                <a:cs typeface="Times New Roman"/>
              </a:rPr>
              <a:t>video</a:t>
            </a:r>
            <a:r>
              <a:rPr sz="1600" b="1" dirty="0">
                <a:latin typeface="Times New Roman"/>
                <a:cs typeface="Times New Roman"/>
              </a:rPr>
              <a:t> </a:t>
            </a:r>
            <a:r>
              <a:rPr sz="1600" b="1" spc="-5" dirty="0">
                <a:latin typeface="Times New Roman"/>
                <a:cs typeface="Times New Roman"/>
              </a:rPr>
              <a:t>URL into</a:t>
            </a:r>
            <a:r>
              <a:rPr sz="1600" b="1" dirty="0">
                <a:latin typeface="Times New Roman"/>
                <a:cs typeface="Times New Roman"/>
              </a:rPr>
              <a:t> </a:t>
            </a:r>
            <a:r>
              <a:rPr sz="1600" b="1" spc="-5" dirty="0">
                <a:latin typeface="Times New Roman"/>
                <a:cs typeface="Times New Roman"/>
              </a:rPr>
              <a:t>the</a:t>
            </a:r>
            <a:r>
              <a:rPr sz="1600" b="1" spc="15" dirty="0">
                <a:latin typeface="Times New Roman"/>
                <a:cs typeface="Times New Roman"/>
              </a:rPr>
              <a:t> </a:t>
            </a:r>
            <a:r>
              <a:rPr sz="1600" b="1" spc="-5" dirty="0">
                <a:latin typeface="Times New Roman"/>
                <a:cs typeface="Times New Roman"/>
              </a:rPr>
              <a:t>provided</a:t>
            </a:r>
            <a:r>
              <a:rPr sz="1600" b="1" spc="-20" dirty="0">
                <a:latin typeface="Times New Roman"/>
                <a:cs typeface="Times New Roman"/>
              </a:rPr>
              <a:t> </a:t>
            </a:r>
            <a:r>
              <a:rPr sz="1600" b="1" spc="-5" dirty="0">
                <a:latin typeface="Times New Roman"/>
                <a:cs typeface="Times New Roman"/>
              </a:rPr>
              <a:t>field</a:t>
            </a:r>
            <a:r>
              <a:rPr sz="1600" b="1" spc="-20" dirty="0">
                <a:latin typeface="Times New Roman"/>
                <a:cs typeface="Times New Roman"/>
              </a:rPr>
              <a:t> </a:t>
            </a:r>
            <a:r>
              <a:rPr sz="1600" b="1" dirty="0">
                <a:latin typeface="Times New Roman"/>
                <a:cs typeface="Times New Roman"/>
              </a:rPr>
              <a:t>and</a:t>
            </a:r>
            <a:r>
              <a:rPr sz="1600" b="1" spc="5" dirty="0">
                <a:latin typeface="Times New Roman"/>
                <a:cs typeface="Times New Roman"/>
              </a:rPr>
              <a:t> </a:t>
            </a:r>
            <a:r>
              <a:rPr sz="1600" b="1" spc="-5" dirty="0">
                <a:latin typeface="Times New Roman"/>
                <a:cs typeface="Times New Roman"/>
              </a:rPr>
              <a:t>click </a:t>
            </a:r>
            <a:r>
              <a:rPr sz="1600" b="1" spc="-385" dirty="0">
                <a:latin typeface="Times New Roman"/>
                <a:cs typeface="Times New Roman"/>
              </a:rPr>
              <a:t> </a:t>
            </a:r>
            <a:r>
              <a:rPr sz="1600" b="1" spc="-5" dirty="0">
                <a:latin typeface="Times New Roman"/>
                <a:cs typeface="Times New Roman"/>
              </a:rPr>
              <a:t>"Summarize</a:t>
            </a:r>
            <a:r>
              <a:rPr sz="1600" b="1" spc="-15" dirty="0">
                <a:latin typeface="Times New Roman"/>
                <a:cs typeface="Times New Roman"/>
              </a:rPr>
              <a:t> </a:t>
            </a:r>
            <a:r>
              <a:rPr sz="1600" b="1" spc="-5" dirty="0">
                <a:latin typeface="Times New Roman"/>
                <a:cs typeface="Times New Roman"/>
              </a:rPr>
              <a:t>YouTube</a:t>
            </a:r>
            <a:r>
              <a:rPr sz="1600" b="1" spc="10" dirty="0">
                <a:latin typeface="Times New Roman"/>
                <a:cs typeface="Times New Roman"/>
              </a:rPr>
              <a:t> </a:t>
            </a:r>
            <a:r>
              <a:rPr sz="1600" b="1" spc="-10" dirty="0">
                <a:latin typeface="Times New Roman"/>
                <a:cs typeface="Times New Roman"/>
              </a:rPr>
              <a:t>Video"</a:t>
            </a:r>
            <a:r>
              <a:rPr sz="1600" b="1" spc="5" dirty="0">
                <a:latin typeface="Times New Roman"/>
                <a:cs typeface="Times New Roman"/>
              </a:rPr>
              <a:t> </a:t>
            </a:r>
            <a:r>
              <a:rPr sz="1600" b="1" spc="-5" dirty="0">
                <a:latin typeface="Times New Roman"/>
                <a:cs typeface="Times New Roman"/>
              </a:rPr>
              <a:t>to </a:t>
            </a:r>
            <a:r>
              <a:rPr sz="1600" b="1" spc="-10" dirty="0">
                <a:latin typeface="Times New Roman"/>
                <a:cs typeface="Times New Roman"/>
              </a:rPr>
              <a:t>generate</a:t>
            </a:r>
            <a:r>
              <a:rPr sz="1600" b="1" spc="-15" dirty="0">
                <a:latin typeface="Times New Roman"/>
                <a:cs typeface="Times New Roman"/>
              </a:rPr>
              <a:t> </a:t>
            </a:r>
            <a:r>
              <a:rPr sz="1600" b="1" dirty="0">
                <a:latin typeface="Times New Roman"/>
                <a:cs typeface="Times New Roman"/>
              </a:rPr>
              <a:t>a</a:t>
            </a:r>
            <a:r>
              <a:rPr sz="1600" b="1" spc="20" dirty="0">
                <a:latin typeface="Times New Roman"/>
                <a:cs typeface="Times New Roman"/>
              </a:rPr>
              <a:t> </a:t>
            </a:r>
            <a:r>
              <a:rPr sz="1600" b="1" spc="-5" dirty="0">
                <a:latin typeface="Times New Roman"/>
                <a:cs typeface="Times New Roman"/>
              </a:rPr>
              <a:t>summary.</a:t>
            </a:r>
            <a:endParaRPr sz="1600">
              <a:latin typeface="Times New Roman"/>
              <a:cs typeface="Times New Roman"/>
            </a:endParaRPr>
          </a:p>
          <a:p>
            <a:pPr>
              <a:lnSpc>
                <a:spcPct val="100000"/>
              </a:lnSpc>
              <a:spcBef>
                <a:spcPts val="45"/>
              </a:spcBef>
            </a:pPr>
            <a:endParaRPr sz="1450">
              <a:latin typeface="Times New Roman"/>
              <a:cs typeface="Times New Roman"/>
            </a:endParaRPr>
          </a:p>
          <a:p>
            <a:pPr marL="625475" lvl="1" indent="-384810">
              <a:lnSpc>
                <a:spcPct val="100000"/>
              </a:lnSpc>
              <a:buAutoNum type="arabicPeriod"/>
              <a:tabLst>
                <a:tab pos="625475" algn="l"/>
                <a:tab pos="626110" algn="l"/>
              </a:tabLst>
            </a:pPr>
            <a:r>
              <a:rPr sz="1600" spc="-5" dirty="0">
                <a:latin typeface="Times New Roman"/>
                <a:cs typeface="Times New Roman"/>
              </a:rPr>
              <a:t>Paste</a:t>
            </a:r>
            <a:r>
              <a:rPr sz="1600" spc="-25"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dirty="0">
                <a:latin typeface="Times New Roman"/>
                <a:cs typeface="Times New Roman"/>
              </a:rPr>
              <a:t>url</a:t>
            </a:r>
            <a:r>
              <a:rPr sz="1600" spc="-20" dirty="0">
                <a:latin typeface="Times New Roman"/>
                <a:cs typeface="Times New Roman"/>
              </a:rPr>
              <a:t> </a:t>
            </a:r>
            <a:r>
              <a:rPr sz="1600" spc="-5" dirty="0">
                <a:latin typeface="Times New Roman"/>
                <a:cs typeface="Times New Roman"/>
              </a:rPr>
              <a:t>of</a:t>
            </a:r>
            <a:r>
              <a:rPr sz="1600" spc="-10" dirty="0">
                <a:latin typeface="Times New Roman"/>
                <a:cs typeface="Times New Roman"/>
              </a:rPr>
              <a:t> </a:t>
            </a:r>
            <a:r>
              <a:rPr sz="1600" spc="-5" dirty="0">
                <a:latin typeface="Times New Roman"/>
                <a:cs typeface="Times New Roman"/>
              </a:rPr>
              <a:t>any</a:t>
            </a:r>
            <a:r>
              <a:rPr sz="1600" spc="-35" dirty="0">
                <a:latin typeface="Times New Roman"/>
                <a:cs typeface="Times New Roman"/>
              </a:rPr>
              <a:t> </a:t>
            </a:r>
            <a:r>
              <a:rPr sz="1600" spc="-5" dirty="0">
                <a:latin typeface="Times New Roman"/>
                <a:cs typeface="Times New Roman"/>
              </a:rPr>
              <a:t>vedio</a:t>
            </a:r>
            <a:endParaRPr sz="1600">
              <a:latin typeface="Times New Roman"/>
              <a:cs typeface="Times New Roman"/>
            </a:endParaRPr>
          </a:p>
        </p:txBody>
      </p:sp>
      <p:sp>
        <p:nvSpPr>
          <p:cNvPr id="3" name="object 3"/>
          <p:cNvSpPr txBox="1"/>
          <p:nvPr/>
        </p:nvSpPr>
        <p:spPr>
          <a:xfrm>
            <a:off x="1066596" y="6911466"/>
            <a:ext cx="4001770" cy="270510"/>
          </a:xfrm>
          <a:prstGeom prst="rect">
            <a:avLst/>
          </a:prstGeom>
        </p:spPr>
        <p:txBody>
          <a:bodyPr vert="horz" wrap="square" lIns="0" tIns="13335" rIns="0" bIns="0" rtlCol="0">
            <a:spAutoFit/>
          </a:bodyPr>
          <a:lstStyle/>
          <a:p>
            <a:pPr marL="12700">
              <a:lnSpc>
                <a:spcPct val="100000"/>
              </a:lnSpc>
              <a:spcBef>
                <a:spcPts val="105"/>
              </a:spcBef>
              <a:tabLst>
                <a:tab pos="445770" algn="l"/>
              </a:tabLst>
            </a:pPr>
            <a:r>
              <a:rPr sz="1600" spc="5" dirty="0">
                <a:latin typeface="Times New Roman"/>
                <a:cs typeface="Times New Roman"/>
              </a:rPr>
              <a:t>2.	</a:t>
            </a:r>
            <a:r>
              <a:rPr sz="1600" spc="-5" dirty="0">
                <a:latin typeface="Times New Roman"/>
                <a:cs typeface="Times New Roman"/>
              </a:rPr>
              <a:t>Click</a:t>
            </a:r>
            <a:r>
              <a:rPr sz="1600" spc="15" dirty="0">
                <a:latin typeface="Times New Roman"/>
                <a:cs typeface="Times New Roman"/>
              </a:rPr>
              <a:t> </a:t>
            </a:r>
            <a:r>
              <a:rPr sz="1600" spc="-20" dirty="0">
                <a:latin typeface="Times New Roman"/>
                <a:cs typeface="Times New Roman"/>
              </a:rPr>
              <a:t>on</a:t>
            </a:r>
            <a:r>
              <a:rPr sz="1600" spc="2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Summarize</a:t>
            </a:r>
            <a:r>
              <a:rPr sz="1600" spc="-1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youTube</a:t>
            </a:r>
            <a:r>
              <a:rPr sz="1600" spc="-10" dirty="0">
                <a:latin typeface="Times New Roman"/>
                <a:cs typeface="Times New Roman"/>
              </a:rPr>
              <a:t> </a:t>
            </a:r>
            <a:r>
              <a:rPr sz="1600" spc="-5" dirty="0">
                <a:latin typeface="Times New Roman"/>
                <a:cs typeface="Times New Roman"/>
              </a:rPr>
              <a:t>video</a:t>
            </a:r>
            <a:endParaRPr sz="1600">
              <a:latin typeface="Times New Roman"/>
              <a:cs typeface="Times New Roman"/>
            </a:endParaRPr>
          </a:p>
        </p:txBody>
      </p:sp>
      <p:pic>
        <p:nvPicPr>
          <p:cNvPr id="4" name="object 4"/>
          <p:cNvPicPr/>
          <p:nvPr/>
        </p:nvPicPr>
        <p:blipFill>
          <a:blip r:embed="rId2" cstate="print"/>
          <a:stretch>
            <a:fillRect/>
          </a:stretch>
        </p:blipFill>
        <p:spPr>
          <a:xfrm>
            <a:off x="1512569" y="2716180"/>
            <a:ext cx="4331970" cy="3516798"/>
          </a:xfrm>
          <a:prstGeom prst="rect">
            <a:avLst/>
          </a:prstGeom>
        </p:spPr>
      </p:pic>
      <p:pic>
        <p:nvPicPr>
          <p:cNvPr id="5" name="object 5"/>
          <p:cNvPicPr/>
          <p:nvPr/>
        </p:nvPicPr>
        <p:blipFill>
          <a:blip r:embed="rId3" cstate="print"/>
          <a:stretch>
            <a:fillRect/>
          </a:stretch>
        </p:blipFill>
        <p:spPr>
          <a:xfrm>
            <a:off x="1619250" y="7419340"/>
            <a:ext cx="4217670" cy="2529839"/>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596" y="1188465"/>
            <a:ext cx="5851525" cy="502920"/>
          </a:xfrm>
          <a:prstGeom prst="rect">
            <a:avLst/>
          </a:prstGeom>
        </p:spPr>
        <p:txBody>
          <a:bodyPr vert="horz" wrap="square" lIns="0" tIns="31114" rIns="0" bIns="0" rtlCol="0">
            <a:spAutoFit/>
          </a:bodyPr>
          <a:lstStyle/>
          <a:p>
            <a:pPr marL="241300" marR="5080" indent="-229235">
              <a:lnSpc>
                <a:spcPts val="1830"/>
              </a:lnSpc>
              <a:spcBef>
                <a:spcPts val="244"/>
              </a:spcBef>
            </a:pPr>
            <a:r>
              <a:rPr sz="1600" spc="5" dirty="0">
                <a:latin typeface="Times New Roman"/>
                <a:cs typeface="Times New Roman"/>
              </a:rPr>
              <a:t>3.</a:t>
            </a:r>
            <a:r>
              <a:rPr sz="1600" spc="185" dirty="0">
                <a:latin typeface="Times New Roman"/>
                <a:cs typeface="Times New Roman"/>
              </a:rPr>
              <a:t> </a:t>
            </a:r>
            <a:r>
              <a:rPr sz="1600" spc="-5" dirty="0">
                <a:latin typeface="Times New Roman"/>
                <a:cs typeface="Times New Roman"/>
              </a:rPr>
              <a:t>Output:</a:t>
            </a:r>
            <a:r>
              <a:rPr sz="1600" spc="2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summarize</a:t>
            </a:r>
            <a:r>
              <a:rPr sz="1600" spc="15" dirty="0">
                <a:latin typeface="Times New Roman"/>
                <a:cs typeface="Times New Roman"/>
              </a:rPr>
              <a:t> </a:t>
            </a:r>
            <a:r>
              <a:rPr sz="1600" spc="-5" dirty="0">
                <a:latin typeface="Times New Roman"/>
                <a:cs typeface="Times New Roman"/>
              </a:rPr>
              <a:t>of</a:t>
            </a:r>
            <a:r>
              <a:rPr sz="1600" spc="25"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upload</a:t>
            </a:r>
            <a:r>
              <a:rPr sz="1600" spc="20" dirty="0">
                <a:latin typeface="Times New Roman"/>
                <a:cs typeface="Times New Roman"/>
              </a:rPr>
              <a:t> </a:t>
            </a:r>
            <a:r>
              <a:rPr sz="1600" spc="-5" dirty="0">
                <a:latin typeface="Times New Roman"/>
                <a:cs typeface="Times New Roman"/>
              </a:rPr>
              <a:t>file</a:t>
            </a:r>
            <a:r>
              <a:rPr sz="1600" spc="15" dirty="0">
                <a:latin typeface="Times New Roman"/>
                <a:cs typeface="Times New Roman"/>
              </a:rPr>
              <a:t> </a:t>
            </a:r>
            <a:r>
              <a:rPr sz="1600" spc="-5" dirty="0">
                <a:latin typeface="Times New Roman"/>
                <a:cs typeface="Times New Roman"/>
              </a:rPr>
              <a:t>will</a:t>
            </a:r>
            <a:r>
              <a:rPr sz="1600" spc="20" dirty="0">
                <a:latin typeface="Times New Roman"/>
                <a:cs typeface="Times New Roman"/>
              </a:rPr>
              <a:t> </a:t>
            </a:r>
            <a:r>
              <a:rPr sz="1600" spc="5" dirty="0">
                <a:latin typeface="Times New Roman"/>
                <a:cs typeface="Times New Roman"/>
              </a:rPr>
              <a:t>be</a:t>
            </a:r>
            <a:r>
              <a:rPr sz="1600" spc="10" dirty="0">
                <a:latin typeface="Times New Roman"/>
                <a:cs typeface="Times New Roman"/>
              </a:rPr>
              <a:t> </a:t>
            </a:r>
            <a:r>
              <a:rPr sz="1600" spc="-5" dirty="0">
                <a:latin typeface="Times New Roman"/>
                <a:cs typeface="Times New Roman"/>
              </a:rPr>
              <a:t>display</a:t>
            </a:r>
            <a:r>
              <a:rPr sz="1600" dirty="0">
                <a:latin typeface="Times New Roman"/>
                <a:cs typeface="Times New Roman"/>
              </a:rPr>
              <a:t> </a:t>
            </a:r>
            <a:r>
              <a:rPr sz="1600" spc="-5" dirty="0">
                <a:latin typeface="Times New Roman"/>
                <a:cs typeface="Times New Roman"/>
              </a:rPr>
              <a:t>on</a:t>
            </a:r>
            <a:r>
              <a:rPr sz="1600" spc="45"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new </a:t>
            </a:r>
            <a:r>
              <a:rPr sz="1600" spc="-385" dirty="0">
                <a:latin typeface="Times New Roman"/>
                <a:cs typeface="Times New Roman"/>
              </a:rPr>
              <a:t> </a:t>
            </a:r>
            <a:r>
              <a:rPr sz="1600" dirty="0">
                <a:latin typeface="Times New Roman"/>
                <a:cs typeface="Times New Roman"/>
              </a:rPr>
              <a:t>website</a:t>
            </a:r>
            <a:r>
              <a:rPr sz="1600" spc="-20" dirty="0">
                <a:latin typeface="Times New Roman"/>
                <a:cs typeface="Times New Roman"/>
              </a:rPr>
              <a:t> </a:t>
            </a:r>
            <a:r>
              <a:rPr sz="1600" spc="-5" dirty="0">
                <a:latin typeface="Times New Roman"/>
                <a:cs typeface="Times New Roman"/>
              </a:rPr>
              <a:t>page</a:t>
            </a:r>
            <a:endParaRPr sz="1600">
              <a:latin typeface="Times New Roman"/>
              <a:cs typeface="Times New Roman"/>
            </a:endParaRPr>
          </a:p>
        </p:txBody>
      </p:sp>
      <p:sp>
        <p:nvSpPr>
          <p:cNvPr id="3" name="object 3"/>
          <p:cNvSpPr txBox="1"/>
          <p:nvPr/>
        </p:nvSpPr>
        <p:spPr>
          <a:xfrm>
            <a:off x="1066596" y="3758946"/>
            <a:ext cx="5803265" cy="974725"/>
          </a:xfrm>
          <a:prstGeom prst="rect">
            <a:avLst/>
          </a:prstGeom>
        </p:spPr>
        <p:txBody>
          <a:bodyPr vert="horz" wrap="square" lIns="0" tIns="13335" rIns="0" bIns="0" rtlCol="0">
            <a:spAutoFit/>
          </a:bodyPr>
          <a:lstStyle/>
          <a:p>
            <a:pPr marL="448309" indent="-436245">
              <a:lnSpc>
                <a:spcPts val="1895"/>
              </a:lnSpc>
              <a:spcBef>
                <a:spcPts val="105"/>
              </a:spcBef>
              <a:buAutoNum type="arabicPeriod" startAt="4"/>
              <a:tabLst>
                <a:tab pos="448309" algn="l"/>
                <a:tab pos="448945" algn="l"/>
              </a:tabLst>
            </a:pPr>
            <a:r>
              <a:rPr sz="1600" spc="-10" dirty="0">
                <a:latin typeface="Times New Roman"/>
                <a:cs typeface="Times New Roman"/>
              </a:rPr>
              <a:t>Then</a:t>
            </a:r>
            <a:r>
              <a:rPr sz="1600" spc="-15" dirty="0">
                <a:latin typeface="Times New Roman"/>
                <a:cs typeface="Times New Roman"/>
              </a:rPr>
              <a:t> </a:t>
            </a:r>
            <a:r>
              <a:rPr sz="1600" spc="-5" dirty="0">
                <a:latin typeface="Times New Roman"/>
                <a:cs typeface="Times New Roman"/>
              </a:rPr>
              <a:t>Return</a:t>
            </a:r>
            <a:r>
              <a:rPr sz="1600" spc="-10" dirty="0">
                <a:latin typeface="Times New Roman"/>
                <a:cs typeface="Times New Roman"/>
              </a:rPr>
              <a:t> </a:t>
            </a:r>
            <a:r>
              <a:rPr sz="1600" spc="5" dirty="0">
                <a:latin typeface="Times New Roman"/>
                <a:cs typeface="Times New Roman"/>
              </a:rPr>
              <a:t>to</a:t>
            </a:r>
            <a:r>
              <a:rPr sz="1600" spc="-35"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Home</a:t>
            </a:r>
            <a:r>
              <a:rPr sz="1600" spc="-20" dirty="0">
                <a:latin typeface="Times New Roman"/>
                <a:cs typeface="Times New Roman"/>
              </a:rPr>
              <a:t> </a:t>
            </a:r>
            <a:r>
              <a:rPr sz="1600" spc="-5" dirty="0">
                <a:latin typeface="Times New Roman"/>
                <a:cs typeface="Times New Roman"/>
              </a:rPr>
              <a:t>Page</a:t>
            </a:r>
            <a:endParaRPr sz="1600">
              <a:latin typeface="Times New Roman"/>
              <a:cs typeface="Times New Roman"/>
            </a:endParaRPr>
          </a:p>
          <a:p>
            <a:pPr marL="1155700" marR="5080" lvl="1" indent="-222885">
              <a:lnSpc>
                <a:spcPct val="95600"/>
              </a:lnSpc>
              <a:spcBef>
                <a:spcPts val="60"/>
              </a:spcBef>
              <a:buSzPct val="93750"/>
              <a:buAutoNum type="romanLcPeriod"/>
              <a:tabLst>
                <a:tab pos="1049655" algn="l"/>
              </a:tabLst>
            </a:pPr>
            <a:r>
              <a:rPr sz="1600" b="1" dirty="0">
                <a:latin typeface="Times New Roman"/>
                <a:cs typeface="Times New Roman"/>
              </a:rPr>
              <a:t>Click</a:t>
            </a:r>
            <a:r>
              <a:rPr sz="1600" b="1" spc="-45" dirty="0">
                <a:latin typeface="Times New Roman"/>
                <a:cs typeface="Times New Roman"/>
              </a:rPr>
              <a:t> </a:t>
            </a:r>
            <a:r>
              <a:rPr sz="1600" b="1" spc="-5" dirty="0">
                <a:latin typeface="Times New Roman"/>
                <a:cs typeface="Times New Roman"/>
              </a:rPr>
              <a:t>"Summarize</a:t>
            </a:r>
            <a:r>
              <a:rPr sz="1600" b="1" spc="20" dirty="0">
                <a:latin typeface="Times New Roman"/>
                <a:cs typeface="Times New Roman"/>
              </a:rPr>
              <a:t> </a:t>
            </a:r>
            <a:r>
              <a:rPr sz="1600" b="1" spc="-10" dirty="0">
                <a:latin typeface="Times New Roman"/>
                <a:cs typeface="Times New Roman"/>
              </a:rPr>
              <a:t>Microphone</a:t>
            </a:r>
            <a:r>
              <a:rPr sz="1600" b="1" spc="15" dirty="0">
                <a:latin typeface="Times New Roman"/>
                <a:cs typeface="Times New Roman"/>
              </a:rPr>
              <a:t> </a:t>
            </a:r>
            <a:r>
              <a:rPr sz="1600" b="1" spc="-5" dirty="0">
                <a:latin typeface="Times New Roman"/>
                <a:cs typeface="Times New Roman"/>
              </a:rPr>
              <a:t>Audio"</a:t>
            </a:r>
            <a:r>
              <a:rPr sz="1600" b="1" spc="30" dirty="0">
                <a:latin typeface="Times New Roman"/>
                <a:cs typeface="Times New Roman"/>
              </a:rPr>
              <a:t> </a:t>
            </a:r>
            <a:r>
              <a:rPr sz="1600" b="1" dirty="0">
                <a:latin typeface="Times New Roman"/>
                <a:cs typeface="Times New Roman"/>
              </a:rPr>
              <a:t>and</a:t>
            </a:r>
            <a:r>
              <a:rPr sz="1600" b="1" spc="10" dirty="0">
                <a:latin typeface="Times New Roman"/>
                <a:cs typeface="Times New Roman"/>
              </a:rPr>
              <a:t> </a:t>
            </a:r>
            <a:r>
              <a:rPr sz="1600" b="1" spc="-5" dirty="0">
                <a:latin typeface="Times New Roman"/>
                <a:cs typeface="Times New Roman"/>
              </a:rPr>
              <a:t>speak</a:t>
            </a:r>
            <a:r>
              <a:rPr sz="1600" b="1" spc="-45" dirty="0">
                <a:latin typeface="Times New Roman"/>
                <a:cs typeface="Times New Roman"/>
              </a:rPr>
              <a:t> </a:t>
            </a:r>
            <a:r>
              <a:rPr sz="1600" b="1" spc="-5" dirty="0">
                <a:latin typeface="Times New Roman"/>
                <a:cs typeface="Times New Roman"/>
              </a:rPr>
              <a:t>into </a:t>
            </a:r>
            <a:r>
              <a:rPr sz="1600" b="1" spc="-385" dirty="0">
                <a:latin typeface="Times New Roman"/>
                <a:cs typeface="Times New Roman"/>
              </a:rPr>
              <a:t> </a:t>
            </a:r>
            <a:r>
              <a:rPr sz="1600" b="1" spc="-5" dirty="0">
                <a:latin typeface="Times New Roman"/>
                <a:cs typeface="Times New Roman"/>
              </a:rPr>
              <a:t>your </a:t>
            </a:r>
            <a:r>
              <a:rPr sz="1600" b="1" spc="-10" dirty="0">
                <a:latin typeface="Times New Roman"/>
                <a:cs typeface="Times New Roman"/>
              </a:rPr>
              <a:t>microphone. </a:t>
            </a:r>
            <a:r>
              <a:rPr sz="1600" b="1" dirty="0">
                <a:latin typeface="Times New Roman"/>
                <a:cs typeface="Times New Roman"/>
              </a:rPr>
              <a:t>The </a:t>
            </a:r>
            <a:r>
              <a:rPr sz="1600" b="1" spc="-5" dirty="0">
                <a:latin typeface="Times New Roman"/>
                <a:cs typeface="Times New Roman"/>
              </a:rPr>
              <a:t>system </a:t>
            </a:r>
            <a:r>
              <a:rPr sz="1600" b="1" dirty="0">
                <a:latin typeface="Times New Roman"/>
                <a:cs typeface="Times New Roman"/>
              </a:rPr>
              <a:t>will </a:t>
            </a:r>
            <a:r>
              <a:rPr sz="1600" b="1" spc="-10" dirty="0">
                <a:latin typeface="Times New Roman"/>
                <a:cs typeface="Times New Roman"/>
              </a:rPr>
              <a:t>transcribe </a:t>
            </a:r>
            <a:r>
              <a:rPr sz="1600" b="1" dirty="0">
                <a:latin typeface="Times New Roman"/>
                <a:cs typeface="Times New Roman"/>
              </a:rPr>
              <a:t>and </a:t>
            </a:r>
            <a:r>
              <a:rPr sz="1600" b="1" spc="5" dirty="0">
                <a:latin typeface="Times New Roman"/>
                <a:cs typeface="Times New Roman"/>
              </a:rPr>
              <a:t> </a:t>
            </a:r>
            <a:r>
              <a:rPr sz="1600" b="1" spc="-5" dirty="0">
                <a:latin typeface="Times New Roman"/>
                <a:cs typeface="Times New Roman"/>
              </a:rPr>
              <a:t>summarize</a:t>
            </a:r>
            <a:r>
              <a:rPr sz="1600" b="1" spc="-20" dirty="0">
                <a:latin typeface="Times New Roman"/>
                <a:cs typeface="Times New Roman"/>
              </a:rPr>
              <a:t> </a:t>
            </a:r>
            <a:r>
              <a:rPr sz="1600" b="1" spc="-5" dirty="0">
                <a:latin typeface="Times New Roman"/>
                <a:cs typeface="Times New Roman"/>
              </a:rPr>
              <a:t>your</a:t>
            </a:r>
            <a:r>
              <a:rPr sz="1600" b="1" spc="-15" dirty="0">
                <a:latin typeface="Times New Roman"/>
                <a:cs typeface="Times New Roman"/>
              </a:rPr>
              <a:t> </a:t>
            </a:r>
            <a:r>
              <a:rPr sz="1600" b="1" spc="-10" dirty="0">
                <a:latin typeface="Times New Roman"/>
                <a:cs typeface="Times New Roman"/>
              </a:rPr>
              <a:t>spoken</a:t>
            </a:r>
            <a:r>
              <a:rPr sz="1600" b="1" dirty="0">
                <a:latin typeface="Times New Roman"/>
                <a:cs typeface="Times New Roman"/>
              </a:rPr>
              <a:t> words.</a:t>
            </a:r>
            <a:endParaRPr sz="1600">
              <a:latin typeface="Times New Roman"/>
              <a:cs typeface="Times New Roman"/>
            </a:endParaRPr>
          </a:p>
        </p:txBody>
      </p:sp>
      <p:sp>
        <p:nvSpPr>
          <p:cNvPr id="4" name="object 4"/>
          <p:cNvSpPr txBox="1"/>
          <p:nvPr/>
        </p:nvSpPr>
        <p:spPr>
          <a:xfrm>
            <a:off x="1932813" y="8386953"/>
            <a:ext cx="193675" cy="270510"/>
          </a:xfrm>
          <a:prstGeom prst="rect">
            <a:avLst/>
          </a:prstGeom>
        </p:spPr>
        <p:txBody>
          <a:bodyPr vert="horz" wrap="square" lIns="0" tIns="13335" rIns="0" bIns="0" rtlCol="0">
            <a:spAutoFit/>
          </a:bodyPr>
          <a:lstStyle/>
          <a:p>
            <a:pPr marL="12700">
              <a:lnSpc>
                <a:spcPct val="100000"/>
              </a:lnSpc>
              <a:spcBef>
                <a:spcPts val="105"/>
              </a:spcBef>
            </a:pPr>
            <a:r>
              <a:rPr sz="1600" b="1" spc="5" dirty="0">
                <a:latin typeface="Times New Roman"/>
                <a:cs typeface="Times New Roman"/>
              </a:rPr>
              <a:t>ii.</a:t>
            </a:r>
            <a:endParaRPr sz="1600">
              <a:latin typeface="Times New Roman"/>
              <a:cs typeface="Times New Roman"/>
            </a:endParaRPr>
          </a:p>
        </p:txBody>
      </p:sp>
      <p:pic>
        <p:nvPicPr>
          <p:cNvPr id="5" name="object 5"/>
          <p:cNvPicPr/>
          <p:nvPr/>
        </p:nvPicPr>
        <p:blipFill>
          <a:blip r:embed="rId2" cstate="print"/>
          <a:stretch>
            <a:fillRect/>
          </a:stretch>
        </p:blipFill>
        <p:spPr>
          <a:xfrm>
            <a:off x="2127979" y="5191378"/>
            <a:ext cx="2936652" cy="3398789"/>
          </a:xfrm>
          <a:prstGeom prst="rect">
            <a:avLst/>
          </a:prstGeom>
        </p:spPr>
      </p:pic>
      <p:pic>
        <p:nvPicPr>
          <p:cNvPr id="6" name="object 6"/>
          <p:cNvPicPr/>
          <p:nvPr/>
        </p:nvPicPr>
        <p:blipFill>
          <a:blip r:embed="rId3" cstate="print"/>
          <a:stretch>
            <a:fillRect/>
          </a:stretch>
        </p:blipFill>
        <p:spPr>
          <a:xfrm>
            <a:off x="957580" y="1692909"/>
            <a:ext cx="6598411" cy="2116454"/>
          </a:xfrm>
          <a:prstGeom prst="rect">
            <a:avLst/>
          </a:prstGeom>
        </p:spPr>
      </p:pic>
      <p:pic>
        <p:nvPicPr>
          <p:cNvPr id="7" name="object 7"/>
          <p:cNvPicPr/>
          <p:nvPr/>
        </p:nvPicPr>
        <p:blipFill>
          <a:blip r:embed="rId4" cstate="print"/>
          <a:stretch>
            <a:fillRect/>
          </a:stretch>
        </p:blipFill>
        <p:spPr>
          <a:xfrm>
            <a:off x="1103630" y="8893809"/>
            <a:ext cx="5885180" cy="1053465"/>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42</a:t>
            </a:fld>
            <a:endParaRPr dirty="0"/>
          </a:p>
        </p:txBody>
      </p:sp>
      <p:sp>
        <p:nvSpPr>
          <p:cNvPr id="2" name="object 2"/>
          <p:cNvSpPr txBox="1"/>
          <p:nvPr/>
        </p:nvSpPr>
        <p:spPr>
          <a:xfrm>
            <a:off x="889000" y="414516"/>
            <a:ext cx="5778500" cy="9448869"/>
          </a:xfrm>
          <a:prstGeom prst="rect">
            <a:avLst/>
          </a:prstGeom>
        </p:spPr>
        <p:txBody>
          <a:bodyPr vert="horz" wrap="square" lIns="0" tIns="11430" rIns="0" bIns="0" rtlCol="0">
            <a:spAutoFit/>
          </a:bodyPr>
          <a:lstStyle/>
          <a:p>
            <a:pPr marL="12700" algn="just">
              <a:lnSpc>
                <a:spcPct val="150000"/>
              </a:lnSpc>
              <a:spcBef>
                <a:spcPts val="90"/>
              </a:spcBef>
            </a:pPr>
            <a:r>
              <a:rPr lang="en-US" sz="1400" b="1" spc="-5" dirty="0">
                <a:solidFill>
                  <a:srgbClr val="111111"/>
                </a:solidFill>
                <a:latin typeface="Times New Roman"/>
                <a:cs typeface="Times New Roman"/>
              </a:rPr>
              <a:t>		         </a:t>
            </a:r>
            <a:r>
              <a:rPr sz="1400" b="1" spc="-5" dirty="0">
                <a:solidFill>
                  <a:srgbClr val="111111"/>
                </a:solidFill>
                <a:latin typeface="Times New Roman"/>
                <a:cs typeface="Times New Roman"/>
              </a:rPr>
              <a:t>CHAPTER</a:t>
            </a:r>
            <a:r>
              <a:rPr sz="1400" b="1" spc="-25" dirty="0">
                <a:solidFill>
                  <a:srgbClr val="111111"/>
                </a:solidFill>
                <a:latin typeface="Times New Roman"/>
                <a:cs typeface="Times New Roman"/>
              </a:rPr>
              <a:t> </a:t>
            </a:r>
            <a:r>
              <a:rPr sz="1400" b="1" spc="-5" dirty="0">
                <a:solidFill>
                  <a:srgbClr val="111111"/>
                </a:solidFill>
                <a:latin typeface="Times New Roman"/>
                <a:cs typeface="Times New Roman"/>
              </a:rPr>
              <a:t>5</a:t>
            </a:r>
            <a:endParaRPr sz="1400" dirty="0">
              <a:latin typeface="Times New Roman"/>
              <a:cs typeface="Times New Roman"/>
            </a:endParaRPr>
          </a:p>
          <a:p>
            <a:pPr>
              <a:lnSpc>
                <a:spcPct val="150000"/>
              </a:lnSpc>
              <a:spcBef>
                <a:spcPts val="45"/>
              </a:spcBef>
            </a:pPr>
            <a:endParaRPr sz="1800" dirty="0">
              <a:latin typeface="Times New Roman"/>
              <a:cs typeface="Times New Roman"/>
            </a:endParaRPr>
          </a:p>
          <a:p>
            <a:pPr marR="297180" algn="ctr">
              <a:lnSpc>
                <a:spcPct val="150000"/>
              </a:lnSpc>
            </a:pPr>
            <a:r>
              <a:rPr sz="1400" b="1" spc="-5" dirty="0">
                <a:solidFill>
                  <a:srgbClr val="111111"/>
                </a:solidFill>
                <a:latin typeface="Times New Roman"/>
                <a:cs typeface="Times New Roman"/>
              </a:rPr>
              <a:t>CONCLUSION</a:t>
            </a:r>
            <a:r>
              <a:rPr sz="1400" b="1" spc="-10" dirty="0">
                <a:solidFill>
                  <a:srgbClr val="111111"/>
                </a:solidFill>
                <a:latin typeface="Times New Roman"/>
                <a:cs typeface="Times New Roman"/>
              </a:rPr>
              <a:t> AND</a:t>
            </a:r>
            <a:r>
              <a:rPr sz="1400" b="1" spc="-5" dirty="0">
                <a:solidFill>
                  <a:srgbClr val="111111"/>
                </a:solidFill>
                <a:latin typeface="Times New Roman"/>
                <a:cs typeface="Times New Roman"/>
              </a:rPr>
              <a:t> </a:t>
            </a:r>
            <a:r>
              <a:rPr sz="1400" b="1" spc="-10" dirty="0">
                <a:solidFill>
                  <a:srgbClr val="111111"/>
                </a:solidFill>
                <a:latin typeface="Times New Roman"/>
                <a:cs typeface="Times New Roman"/>
              </a:rPr>
              <a:t>FUTURE</a:t>
            </a:r>
            <a:r>
              <a:rPr sz="1400" b="1" spc="-5" dirty="0">
                <a:solidFill>
                  <a:srgbClr val="111111"/>
                </a:solidFill>
                <a:latin typeface="Times New Roman"/>
                <a:cs typeface="Times New Roman"/>
              </a:rPr>
              <a:t> </a:t>
            </a:r>
            <a:r>
              <a:rPr sz="1400" b="1" spc="-10" dirty="0">
                <a:solidFill>
                  <a:srgbClr val="111111"/>
                </a:solidFill>
                <a:latin typeface="Times New Roman"/>
                <a:cs typeface="Times New Roman"/>
              </a:rPr>
              <a:t>SCOPE</a:t>
            </a:r>
            <a:endParaRPr sz="1400" dirty="0">
              <a:latin typeface="Times New Roman"/>
              <a:cs typeface="Times New Roman"/>
            </a:endParaRPr>
          </a:p>
          <a:p>
            <a:pPr algn="just">
              <a:lnSpc>
                <a:spcPct val="150000"/>
              </a:lnSpc>
              <a:spcBef>
                <a:spcPts val="50"/>
              </a:spcBef>
            </a:pPr>
            <a:endParaRPr sz="1400" dirty="0">
              <a:latin typeface="Times New Roman"/>
              <a:cs typeface="Times New Roman"/>
            </a:endParaRPr>
          </a:p>
          <a:p>
            <a:pPr marL="280670" lvl="1" indent="-268605" algn="just">
              <a:lnSpc>
                <a:spcPct val="150000"/>
              </a:lnSpc>
              <a:buAutoNum type="arabicPeriod"/>
              <a:tabLst>
                <a:tab pos="281305" algn="l"/>
              </a:tabLst>
            </a:pPr>
            <a:r>
              <a:rPr sz="1400" b="1" spc="-5" dirty="0">
                <a:latin typeface="Times New Roman"/>
                <a:cs typeface="Times New Roman"/>
              </a:rPr>
              <a:t>CONCLUSION</a:t>
            </a:r>
            <a:endParaRPr sz="1400" dirty="0">
              <a:latin typeface="Times New Roman"/>
              <a:cs typeface="Times New Roman"/>
            </a:endParaRPr>
          </a:p>
          <a:p>
            <a:pPr marL="12700" marR="8890" algn="just">
              <a:lnSpc>
                <a:spcPct val="150000"/>
              </a:lnSpc>
              <a:spcBef>
                <a:spcPts val="1105"/>
              </a:spcBef>
            </a:pPr>
            <a:r>
              <a:rPr sz="1200" dirty="0">
                <a:latin typeface="Times New Roman"/>
                <a:cs typeface="Times New Roman"/>
              </a:rPr>
              <a:t>In </a:t>
            </a:r>
            <a:r>
              <a:rPr sz="1200" spc="-10" dirty="0">
                <a:latin typeface="Times New Roman"/>
                <a:cs typeface="Times New Roman"/>
              </a:rPr>
              <a:t>this </a:t>
            </a:r>
            <a:r>
              <a:rPr sz="1200" spc="-5" dirty="0">
                <a:latin typeface="Times New Roman"/>
                <a:cs typeface="Times New Roman"/>
              </a:rPr>
              <a:t>project, </a:t>
            </a:r>
            <a:r>
              <a:rPr sz="1200" spc="-10" dirty="0">
                <a:latin typeface="Times New Roman"/>
                <a:cs typeface="Times New Roman"/>
              </a:rPr>
              <a:t>developed </a:t>
            </a:r>
            <a:r>
              <a:rPr sz="1200" spc="-5" dirty="0">
                <a:latin typeface="Times New Roman"/>
                <a:cs typeface="Times New Roman"/>
              </a:rPr>
              <a:t>an </a:t>
            </a:r>
            <a:r>
              <a:rPr sz="1200" spc="-15" dirty="0">
                <a:latin typeface="Times New Roman"/>
                <a:cs typeface="Times New Roman"/>
              </a:rPr>
              <a:t>Audio </a:t>
            </a:r>
            <a:r>
              <a:rPr sz="1200" spc="-5" dirty="0">
                <a:latin typeface="Times New Roman"/>
                <a:cs typeface="Times New Roman"/>
              </a:rPr>
              <a:t>Summarizer web application using </a:t>
            </a:r>
            <a:r>
              <a:rPr sz="1200" spc="-10" dirty="0">
                <a:latin typeface="Times New Roman"/>
                <a:cs typeface="Times New Roman"/>
              </a:rPr>
              <a:t>Flask, providing </a:t>
            </a:r>
            <a:r>
              <a:rPr sz="1200" spc="-5" dirty="0">
                <a:latin typeface="Times New Roman"/>
                <a:cs typeface="Times New Roman"/>
              </a:rPr>
              <a:t>users </a:t>
            </a:r>
            <a:r>
              <a:rPr sz="1200" dirty="0">
                <a:latin typeface="Times New Roman"/>
                <a:cs typeface="Times New Roman"/>
              </a:rPr>
              <a:t> </a:t>
            </a:r>
            <a:r>
              <a:rPr sz="1200" spc="-5" dirty="0">
                <a:latin typeface="Times New Roman"/>
                <a:cs typeface="Times New Roman"/>
              </a:rPr>
              <a:t>with </a:t>
            </a:r>
            <a:r>
              <a:rPr sz="1200" dirty="0">
                <a:latin typeface="Times New Roman"/>
                <a:cs typeface="Times New Roman"/>
              </a:rPr>
              <a:t>a </a:t>
            </a:r>
            <a:r>
              <a:rPr sz="1200" spc="-10" dirty="0">
                <a:latin typeface="Times New Roman"/>
                <a:cs typeface="Times New Roman"/>
              </a:rPr>
              <a:t>convenient </a:t>
            </a:r>
            <a:r>
              <a:rPr sz="1200" dirty="0">
                <a:latin typeface="Times New Roman"/>
                <a:cs typeface="Times New Roman"/>
              </a:rPr>
              <a:t>platform to </a:t>
            </a:r>
            <a:r>
              <a:rPr sz="1200" spc="-10" dirty="0">
                <a:latin typeface="Times New Roman"/>
                <a:cs typeface="Times New Roman"/>
              </a:rPr>
              <a:t>summarize audio </a:t>
            </a:r>
            <a:r>
              <a:rPr sz="1200" spc="-5" dirty="0">
                <a:latin typeface="Times New Roman"/>
                <a:cs typeface="Times New Roman"/>
              </a:rPr>
              <a:t>content </a:t>
            </a:r>
            <a:r>
              <a:rPr sz="1200" dirty="0">
                <a:latin typeface="Times New Roman"/>
                <a:cs typeface="Times New Roman"/>
              </a:rPr>
              <a:t>from </a:t>
            </a:r>
            <a:r>
              <a:rPr sz="1200" spc="-5" dirty="0">
                <a:latin typeface="Times New Roman"/>
                <a:cs typeface="Times New Roman"/>
              </a:rPr>
              <a:t>various sources. </a:t>
            </a:r>
            <a:r>
              <a:rPr sz="1200" spc="-10" dirty="0">
                <a:latin typeface="Times New Roman"/>
                <a:cs typeface="Times New Roman"/>
              </a:rPr>
              <a:t>The </a:t>
            </a:r>
            <a:r>
              <a:rPr sz="1200" spc="-5" dirty="0">
                <a:latin typeface="Times New Roman"/>
                <a:cs typeface="Times New Roman"/>
              </a:rPr>
              <a:t>application </a:t>
            </a:r>
            <a:r>
              <a:rPr sz="1200" dirty="0">
                <a:latin typeface="Times New Roman"/>
                <a:cs typeface="Times New Roman"/>
              </a:rPr>
              <a:t> </a:t>
            </a:r>
            <a:r>
              <a:rPr sz="1200" spc="-5" dirty="0">
                <a:latin typeface="Times New Roman"/>
                <a:cs typeface="Times New Roman"/>
              </a:rPr>
              <a:t>seamlessly</a:t>
            </a:r>
            <a:r>
              <a:rPr sz="1200" dirty="0">
                <a:latin typeface="Times New Roman"/>
                <a:cs typeface="Times New Roman"/>
              </a:rPr>
              <a:t> </a:t>
            </a:r>
            <a:r>
              <a:rPr sz="1200" spc="-5" dirty="0">
                <a:latin typeface="Times New Roman"/>
                <a:cs typeface="Times New Roman"/>
              </a:rPr>
              <a:t>integrates</a:t>
            </a:r>
            <a:r>
              <a:rPr sz="1200" dirty="0">
                <a:latin typeface="Times New Roman"/>
                <a:cs typeface="Times New Roman"/>
              </a:rPr>
              <a:t> </a:t>
            </a:r>
            <a:r>
              <a:rPr sz="1200" spc="-5" dirty="0">
                <a:latin typeface="Times New Roman"/>
                <a:cs typeface="Times New Roman"/>
              </a:rPr>
              <a:t>functionalities</a:t>
            </a:r>
            <a:r>
              <a:rPr sz="1200" dirty="0">
                <a:latin typeface="Times New Roman"/>
                <a:cs typeface="Times New Roman"/>
              </a:rPr>
              <a:t> </a:t>
            </a:r>
            <a:r>
              <a:rPr sz="1200" spc="-15" dirty="0">
                <a:latin typeface="Times New Roman"/>
                <a:cs typeface="Times New Roman"/>
              </a:rPr>
              <a:t>like</a:t>
            </a:r>
            <a:r>
              <a:rPr sz="1200" spc="-10" dirty="0">
                <a:latin typeface="Times New Roman"/>
                <a:cs typeface="Times New Roman"/>
              </a:rPr>
              <a:t> </a:t>
            </a:r>
            <a:r>
              <a:rPr sz="1200" spc="-5" dirty="0">
                <a:latin typeface="Times New Roman"/>
                <a:cs typeface="Times New Roman"/>
              </a:rPr>
              <a:t>video</a:t>
            </a:r>
            <a:r>
              <a:rPr sz="1200" dirty="0">
                <a:latin typeface="Times New Roman"/>
                <a:cs typeface="Times New Roman"/>
              </a:rPr>
              <a:t> </a:t>
            </a:r>
            <a:r>
              <a:rPr sz="1200" spc="-10" dirty="0">
                <a:latin typeface="Times New Roman"/>
                <a:cs typeface="Times New Roman"/>
              </a:rPr>
              <a:t>file</a:t>
            </a:r>
            <a:r>
              <a:rPr sz="1200" spc="-5" dirty="0">
                <a:latin typeface="Times New Roman"/>
                <a:cs typeface="Times New Roman"/>
              </a:rPr>
              <a:t> uploads,</a:t>
            </a:r>
            <a:r>
              <a:rPr sz="1200" dirty="0">
                <a:latin typeface="Times New Roman"/>
                <a:cs typeface="Times New Roman"/>
              </a:rPr>
              <a:t> </a:t>
            </a:r>
            <a:r>
              <a:rPr sz="1200" spc="-5" dirty="0">
                <a:latin typeface="Times New Roman"/>
                <a:cs typeface="Times New Roman"/>
              </a:rPr>
              <a:t>YouTube</a:t>
            </a:r>
            <a:r>
              <a:rPr sz="1200" dirty="0">
                <a:latin typeface="Times New Roman"/>
                <a:cs typeface="Times New Roman"/>
              </a:rPr>
              <a:t> </a:t>
            </a:r>
            <a:r>
              <a:rPr sz="1200" spc="-15" dirty="0">
                <a:latin typeface="Times New Roman"/>
                <a:cs typeface="Times New Roman"/>
              </a:rPr>
              <a:t>video</a:t>
            </a:r>
            <a:r>
              <a:rPr sz="1200" spc="-10" dirty="0">
                <a:latin typeface="Times New Roman"/>
                <a:cs typeface="Times New Roman"/>
              </a:rPr>
              <a:t> URL </a:t>
            </a:r>
            <a:r>
              <a:rPr sz="1200" spc="-5" dirty="0">
                <a:latin typeface="Times New Roman"/>
                <a:cs typeface="Times New Roman"/>
              </a:rPr>
              <a:t> summarization,</a:t>
            </a:r>
            <a:r>
              <a:rPr sz="1200" spc="20"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real-time</a:t>
            </a:r>
            <a:r>
              <a:rPr sz="1200" spc="30" dirty="0">
                <a:latin typeface="Times New Roman"/>
                <a:cs typeface="Times New Roman"/>
              </a:rPr>
              <a:t> </a:t>
            </a:r>
            <a:r>
              <a:rPr sz="1200" spc="-10" dirty="0">
                <a:latin typeface="Times New Roman"/>
                <a:cs typeface="Times New Roman"/>
              </a:rPr>
              <a:t>microphone</a:t>
            </a:r>
            <a:r>
              <a:rPr sz="1200" spc="5" dirty="0">
                <a:latin typeface="Times New Roman"/>
                <a:cs typeface="Times New Roman"/>
              </a:rPr>
              <a:t> </a:t>
            </a:r>
            <a:r>
              <a:rPr sz="1200" spc="-10" dirty="0">
                <a:latin typeface="Times New Roman"/>
                <a:cs typeface="Times New Roman"/>
              </a:rPr>
              <a:t>audio</a:t>
            </a:r>
            <a:r>
              <a:rPr sz="1200" spc="30" dirty="0">
                <a:latin typeface="Times New Roman"/>
                <a:cs typeface="Times New Roman"/>
              </a:rPr>
              <a:t> </a:t>
            </a:r>
            <a:r>
              <a:rPr sz="1200" spc="-5" dirty="0">
                <a:latin typeface="Times New Roman"/>
                <a:cs typeface="Times New Roman"/>
              </a:rPr>
              <a:t>summarization.</a:t>
            </a:r>
            <a:r>
              <a:rPr lang="en-US" sz="1200" dirty="0">
                <a:latin typeface="Times New Roman"/>
                <a:cs typeface="Times New Roman"/>
              </a:rPr>
              <a:t> </a:t>
            </a:r>
            <a:r>
              <a:rPr sz="1200" spc="5" dirty="0">
                <a:latin typeface="Times New Roman"/>
                <a:cs typeface="Times New Roman"/>
              </a:rPr>
              <a:t>By</a:t>
            </a:r>
            <a:r>
              <a:rPr sz="1200" spc="315" dirty="0">
                <a:latin typeface="Times New Roman"/>
                <a:cs typeface="Times New Roman"/>
              </a:rPr>
              <a:t> </a:t>
            </a:r>
            <a:r>
              <a:rPr sz="1200" spc="-10" dirty="0">
                <a:latin typeface="Times New Roman"/>
                <a:cs typeface="Times New Roman"/>
              </a:rPr>
              <a:t>leveraging</a:t>
            </a:r>
            <a:r>
              <a:rPr sz="1200" spc="-5" dirty="0">
                <a:latin typeface="Times New Roman"/>
                <a:cs typeface="Times New Roman"/>
              </a:rPr>
              <a:t> powerful</a:t>
            </a:r>
            <a:r>
              <a:rPr sz="1200" dirty="0">
                <a:latin typeface="Times New Roman"/>
                <a:cs typeface="Times New Roman"/>
              </a:rPr>
              <a:t> </a:t>
            </a:r>
            <a:r>
              <a:rPr sz="1200" spc="-5" dirty="0">
                <a:latin typeface="Times New Roman"/>
                <a:cs typeface="Times New Roman"/>
              </a:rPr>
              <a:t>libraries</a:t>
            </a:r>
            <a:r>
              <a:rPr sz="1200" dirty="0">
                <a:latin typeface="Times New Roman"/>
                <a:cs typeface="Times New Roman"/>
              </a:rPr>
              <a:t> </a:t>
            </a:r>
            <a:r>
              <a:rPr sz="1200" spc="-5" dirty="0">
                <a:latin typeface="Times New Roman"/>
                <a:cs typeface="Times New Roman"/>
              </a:rPr>
              <a:t>such</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10" dirty="0">
                <a:latin typeface="Times New Roman"/>
                <a:cs typeface="Times New Roman"/>
              </a:rPr>
              <a:t>pytube,</a:t>
            </a:r>
            <a:r>
              <a:rPr sz="1200" spc="-5" dirty="0">
                <a:latin typeface="Times New Roman"/>
                <a:cs typeface="Times New Roman"/>
              </a:rPr>
              <a:t> </a:t>
            </a:r>
            <a:r>
              <a:rPr sz="1200" spc="-15" dirty="0">
                <a:latin typeface="Times New Roman"/>
                <a:cs typeface="Times New Roman"/>
              </a:rPr>
              <a:t>moviepy,</a:t>
            </a:r>
            <a:r>
              <a:rPr sz="1200" spc="-10" dirty="0">
                <a:latin typeface="Times New Roman"/>
                <a:cs typeface="Times New Roman"/>
              </a:rPr>
              <a:t> </a:t>
            </a:r>
            <a:r>
              <a:rPr sz="1200" spc="-5" dirty="0">
                <a:latin typeface="Times New Roman"/>
                <a:cs typeface="Times New Roman"/>
              </a:rPr>
              <a:t>speech</a:t>
            </a:r>
            <a:r>
              <a:rPr sz="1200" dirty="0">
                <a:latin typeface="Times New Roman"/>
                <a:cs typeface="Times New Roman"/>
              </a:rPr>
              <a:t> </a:t>
            </a:r>
            <a:r>
              <a:rPr sz="1200" spc="-10" dirty="0">
                <a:latin typeface="Times New Roman"/>
                <a:cs typeface="Times New Roman"/>
              </a:rPr>
              <a:t>recognition,</a:t>
            </a:r>
            <a:r>
              <a:rPr sz="1200" spc="-5" dirty="0">
                <a:latin typeface="Times New Roman"/>
                <a:cs typeface="Times New Roman"/>
              </a:rPr>
              <a:t> </a:t>
            </a:r>
            <a:r>
              <a:rPr sz="1200" spc="-10" dirty="0">
                <a:latin typeface="Times New Roman"/>
                <a:cs typeface="Times New Roman"/>
              </a:rPr>
              <a:t>and </a:t>
            </a:r>
            <a:r>
              <a:rPr sz="1200" spc="-5" dirty="0">
                <a:latin typeface="Times New Roman"/>
                <a:cs typeface="Times New Roman"/>
              </a:rPr>
              <a:t> noisereduce,</a:t>
            </a:r>
            <a:r>
              <a:rPr sz="1200" dirty="0">
                <a:latin typeface="Times New Roman"/>
                <a:cs typeface="Times New Roman"/>
              </a:rPr>
              <a:t> </a:t>
            </a:r>
            <a:r>
              <a:rPr sz="1200" spc="5" dirty="0">
                <a:latin typeface="Times New Roman"/>
                <a:cs typeface="Times New Roman"/>
              </a:rPr>
              <a:t>our</a:t>
            </a:r>
            <a:r>
              <a:rPr sz="1200" spc="315" dirty="0">
                <a:latin typeface="Times New Roman"/>
                <a:cs typeface="Times New Roman"/>
              </a:rPr>
              <a:t> </a:t>
            </a:r>
            <a:r>
              <a:rPr sz="1200" spc="-5" dirty="0">
                <a:latin typeface="Times New Roman"/>
                <a:cs typeface="Times New Roman"/>
              </a:rPr>
              <a:t>application</a:t>
            </a:r>
            <a:r>
              <a:rPr sz="1200" dirty="0">
                <a:latin typeface="Times New Roman"/>
                <a:cs typeface="Times New Roman"/>
              </a:rPr>
              <a:t> </a:t>
            </a:r>
            <a:r>
              <a:rPr sz="1200" spc="-5" dirty="0">
                <a:latin typeface="Times New Roman"/>
                <a:cs typeface="Times New Roman"/>
              </a:rPr>
              <a:t>achieves</a:t>
            </a:r>
            <a:r>
              <a:rPr sz="1200" dirty="0">
                <a:latin typeface="Times New Roman"/>
                <a:cs typeface="Times New Roman"/>
              </a:rPr>
              <a:t> </a:t>
            </a:r>
            <a:r>
              <a:rPr sz="1200" spc="-10" dirty="0">
                <a:latin typeface="Times New Roman"/>
                <a:cs typeface="Times New Roman"/>
              </a:rPr>
              <a:t>robust</a:t>
            </a:r>
            <a:r>
              <a:rPr sz="1200" spc="-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spc="-10" dirty="0">
                <a:latin typeface="Times New Roman"/>
                <a:cs typeface="Times New Roman"/>
              </a:rPr>
              <a:t>processing,</a:t>
            </a:r>
            <a:r>
              <a:rPr sz="1200" spc="-5" dirty="0">
                <a:latin typeface="Times New Roman"/>
                <a:cs typeface="Times New Roman"/>
              </a:rPr>
              <a:t> </a:t>
            </a:r>
            <a:r>
              <a:rPr sz="1200" spc="-10" dirty="0">
                <a:latin typeface="Times New Roman"/>
                <a:cs typeface="Times New Roman"/>
              </a:rPr>
              <a:t>including</a:t>
            </a:r>
            <a:r>
              <a:rPr sz="1200" spc="-5" dirty="0">
                <a:latin typeface="Times New Roman"/>
                <a:cs typeface="Times New Roman"/>
              </a:rPr>
              <a:t> extraction, </a:t>
            </a:r>
            <a:r>
              <a:rPr sz="1200" dirty="0">
                <a:latin typeface="Times New Roman"/>
                <a:cs typeface="Times New Roman"/>
              </a:rPr>
              <a:t> </a:t>
            </a:r>
            <a:r>
              <a:rPr sz="1200" spc="-5" dirty="0">
                <a:latin typeface="Times New Roman"/>
                <a:cs typeface="Times New Roman"/>
              </a:rPr>
              <a:t>transcription, </a:t>
            </a:r>
            <a:r>
              <a:rPr sz="1200" spc="-10" dirty="0">
                <a:latin typeface="Times New Roman"/>
                <a:cs typeface="Times New Roman"/>
              </a:rPr>
              <a:t>and </a:t>
            </a:r>
            <a:r>
              <a:rPr sz="1200" spc="-5" dirty="0">
                <a:latin typeface="Times New Roman"/>
                <a:cs typeface="Times New Roman"/>
              </a:rPr>
              <a:t>noise reduction. </a:t>
            </a:r>
            <a:r>
              <a:rPr sz="1200" spc="-10" dirty="0">
                <a:latin typeface="Times New Roman"/>
                <a:cs typeface="Times New Roman"/>
              </a:rPr>
              <a:t>The</a:t>
            </a:r>
            <a:r>
              <a:rPr sz="1200" spc="-5" dirty="0">
                <a:latin typeface="Times New Roman"/>
                <a:cs typeface="Times New Roman"/>
              </a:rPr>
              <a:t> clean</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10" dirty="0">
                <a:latin typeface="Times New Roman"/>
                <a:cs typeface="Times New Roman"/>
              </a:rPr>
              <a:t>intuitive </a:t>
            </a:r>
            <a:r>
              <a:rPr sz="1200" spc="-5" dirty="0">
                <a:latin typeface="Times New Roman"/>
                <a:cs typeface="Times New Roman"/>
              </a:rPr>
              <a:t>user</a:t>
            </a:r>
            <a:r>
              <a:rPr sz="1200" dirty="0">
                <a:latin typeface="Times New Roman"/>
                <a:cs typeface="Times New Roman"/>
              </a:rPr>
              <a:t> </a:t>
            </a:r>
            <a:r>
              <a:rPr sz="1200" spc="-10" dirty="0">
                <a:latin typeface="Times New Roman"/>
                <a:cs typeface="Times New Roman"/>
              </a:rPr>
              <a:t>interface,</a:t>
            </a:r>
            <a:r>
              <a:rPr sz="1200" spc="-5" dirty="0">
                <a:latin typeface="Times New Roman"/>
                <a:cs typeface="Times New Roman"/>
              </a:rPr>
              <a:t> </a:t>
            </a:r>
            <a:r>
              <a:rPr sz="1200" spc="-10" dirty="0">
                <a:latin typeface="Times New Roman"/>
                <a:cs typeface="Times New Roman"/>
              </a:rPr>
              <a:t>designed</a:t>
            </a:r>
            <a:r>
              <a:rPr sz="1200" spc="-5" dirty="0">
                <a:latin typeface="Times New Roman"/>
                <a:cs typeface="Times New Roman"/>
              </a:rPr>
              <a:t> </a:t>
            </a:r>
            <a:r>
              <a:rPr sz="1200" spc="-10" dirty="0">
                <a:latin typeface="Times New Roman"/>
                <a:cs typeface="Times New Roman"/>
              </a:rPr>
              <a:t>with </a:t>
            </a:r>
            <a:r>
              <a:rPr sz="1200" spc="-5" dirty="0">
                <a:latin typeface="Times New Roman"/>
                <a:cs typeface="Times New Roman"/>
              </a:rPr>
              <a:t> HTML</a:t>
            </a:r>
            <a:r>
              <a:rPr sz="1200" spc="-10" dirty="0">
                <a:latin typeface="Times New Roman"/>
                <a:cs typeface="Times New Roman"/>
              </a:rPr>
              <a:t> and</a:t>
            </a:r>
            <a:r>
              <a:rPr sz="1200" spc="10" dirty="0">
                <a:latin typeface="Times New Roman"/>
                <a:cs typeface="Times New Roman"/>
              </a:rPr>
              <a:t> </a:t>
            </a:r>
            <a:r>
              <a:rPr sz="1200" spc="-5" dirty="0">
                <a:latin typeface="Times New Roman"/>
                <a:cs typeface="Times New Roman"/>
              </a:rPr>
              <a:t>CSS,</a:t>
            </a:r>
            <a:r>
              <a:rPr sz="1200" spc="20" dirty="0">
                <a:latin typeface="Times New Roman"/>
                <a:cs typeface="Times New Roman"/>
              </a:rPr>
              <a:t> </a:t>
            </a:r>
            <a:r>
              <a:rPr sz="1200" spc="-5" dirty="0">
                <a:latin typeface="Times New Roman"/>
                <a:cs typeface="Times New Roman"/>
              </a:rPr>
              <a:t>enhances</a:t>
            </a:r>
            <a:r>
              <a:rPr sz="1200" dirty="0">
                <a:latin typeface="Times New Roman"/>
                <a:cs typeface="Times New Roman"/>
              </a:rPr>
              <a:t> </a:t>
            </a:r>
            <a:r>
              <a:rPr sz="1200" spc="-5" dirty="0">
                <a:latin typeface="Times New Roman"/>
                <a:cs typeface="Times New Roman"/>
              </a:rPr>
              <a:t>user</a:t>
            </a:r>
            <a:r>
              <a:rPr sz="1200" spc="15" dirty="0">
                <a:latin typeface="Times New Roman"/>
                <a:cs typeface="Times New Roman"/>
              </a:rPr>
              <a:t> </a:t>
            </a:r>
            <a:r>
              <a:rPr sz="1200" spc="-5" dirty="0">
                <a:latin typeface="Times New Roman"/>
                <a:cs typeface="Times New Roman"/>
              </a:rPr>
              <a:t>experience</a:t>
            </a:r>
            <a:r>
              <a:rPr sz="1200" spc="5" dirty="0">
                <a:latin typeface="Times New Roman"/>
                <a:cs typeface="Times New Roman"/>
              </a:rPr>
              <a:t> </a:t>
            </a:r>
            <a:r>
              <a:rPr sz="1200" spc="-5" dirty="0">
                <a:latin typeface="Times New Roman"/>
                <a:cs typeface="Times New Roman"/>
              </a:rPr>
              <a:t>with</a:t>
            </a:r>
            <a:r>
              <a:rPr sz="1200" spc="-15" dirty="0">
                <a:latin typeface="Times New Roman"/>
                <a:cs typeface="Times New Roman"/>
              </a:rPr>
              <a:t> </a:t>
            </a:r>
            <a:r>
              <a:rPr sz="1200" spc="-5" dirty="0">
                <a:latin typeface="Times New Roman"/>
                <a:cs typeface="Times New Roman"/>
              </a:rPr>
              <a:t>responsive</a:t>
            </a:r>
            <a:r>
              <a:rPr sz="1200" spc="5" dirty="0">
                <a:latin typeface="Times New Roman"/>
                <a:cs typeface="Times New Roman"/>
              </a:rPr>
              <a:t> </a:t>
            </a:r>
            <a:r>
              <a:rPr sz="1200" dirty="0">
                <a:latin typeface="Times New Roman"/>
                <a:cs typeface="Times New Roman"/>
              </a:rPr>
              <a:t>design</a:t>
            </a:r>
            <a:r>
              <a:rPr sz="1200" spc="-1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consistent</a:t>
            </a:r>
            <a:r>
              <a:rPr sz="1200" spc="35" dirty="0">
                <a:latin typeface="Times New Roman"/>
                <a:cs typeface="Times New Roman"/>
              </a:rPr>
              <a:t> </a:t>
            </a:r>
            <a:r>
              <a:rPr sz="1200" spc="-5" dirty="0">
                <a:latin typeface="Times New Roman"/>
                <a:cs typeface="Times New Roman"/>
              </a:rPr>
              <a:t>styling.</a:t>
            </a:r>
            <a:endParaRPr sz="1200" dirty="0">
              <a:latin typeface="Times New Roman"/>
              <a:cs typeface="Times New Roman"/>
            </a:endParaRPr>
          </a:p>
          <a:p>
            <a:pPr marL="12700" marR="5080" algn="just">
              <a:lnSpc>
                <a:spcPct val="150000"/>
              </a:lnSpc>
              <a:spcBef>
                <a:spcPts val="5"/>
              </a:spcBef>
            </a:pPr>
            <a:r>
              <a:rPr lang="en-US" dirty="0">
                <a:latin typeface="Times New Roman"/>
                <a:cs typeface="Times New Roman"/>
              </a:rPr>
              <a:t>			</a:t>
            </a:r>
            <a:r>
              <a:rPr sz="1200" dirty="0">
                <a:latin typeface="Times New Roman"/>
                <a:cs typeface="Times New Roman"/>
              </a:rPr>
              <a:t>In </a:t>
            </a:r>
            <a:r>
              <a:rPr sz="1200" spc="-10" dirty="0">
                <a:latin typeface="Times New Roman"/>
                <a:cs typeface="Times New Roman"/>
              </a:rPr>
              <a:t>summary, </a:t>
            </a:r>
            <a:r>
              <a:rPr sz="1200" spc="5" dirty="0">
                <a:latin typeface="Times New Roman"/>
                <a:cs typeface="Times New Roman"/>
              </a:rPr>
              <a:t>our </a:t>
            </a:r>
            <a:r>
              <a:rPr sz="1200" spc="-15" dirty="0">
                <a:latin typeface="Times New Roman"/>
                <a:cs typeface="Times New Roman"/>
              </a:rPr>
              <a:t>Audio</a:t>
            </a:r>
            <a:r>
              <a:rPr sz="1200" spc="270" dirty="0">
                <a:latin typeface="Times New Roman"/>
                <a:cs typeface="Times New Roman"/>
              </a:rPr>
              <a:t> </a:t>
            </a:r>
            <a:r>
              <a:rPr sz="1200" spc="-10" dirty="0">
                <a:latin typeface="Times New Roman"/>
                <a:cs typeface="Times New Roman"/>
              </a:rPr>
              <a:t>Summarizer </a:t>
            </a:r>
            <a:r>
              <a:rPr sz="1200" spc="-5" dirty="0">
                <a:latin typeface="Times New Roman"/>
                <a:cs typeface="Times New Roman"/>
              </a:rPr>
              <a:t>demonstrates </a:t>
            </a:r>
            <a:r>
              <a:rPr sz="1200" dirty="0">
                <a:latin typeface="Times New Roman"/>
                <a:cs typeface="Times New Roman"/>
              </a:rPr>
              <a:t>the </a:t>
            </a:r>
            <a:r>
              <a:rPr sz="1200" spc="-10" dirty="0">
                <a:latin typeface="Times New Roman"/>
                <a:cs typeface="Times New Roman"/>
              </a:rPr>
              <a:t>effective</a:t>
            </a:r>
            <a:r>
              <a:rPr sz="1200" spc="280" dirty="0">
                <a:latin typeface="Times New Roman"/>
                <a:cs typeface="Times New Roman"/>
              </a:rPr>
              <a:t> </a:t>
            </a:r>
            <a:r>
              <a:rPr sz="1200" spc="-5" dirty="0">
                <a:latin typeface="Times New Roman"/>
                <a:cs typeface="Times New Roman"/>
              </a:rPr>
              <a:t>fusion </a:t>
            </a:r>
            <a:r>
              <a:rPr sz="1200" spc="10" dirty="0">
                <a:latin typeface="Times New Roman"/>
                <a:cs typeface="Times New Roman"/>
              </a:rPr>
              <a:t>of </a:t>
            </a:r>
            <a:r>
              <a:rPr sz="1200" dirty="0">
                <a:latin typeface="Times New Roman"/>
                <a:cs typeface="Times New Roman"/>
              </a:rPr>
              <a:t>web development </a:t>
            </a:r>
            <a:r>
              <a:rPr sz="1200" spc="5" dirty="0">
                <a:latin typeface="Times New Roman"/>
                <a:cs typeface="Times New Roman"/>
              </a:rPr>
              <a:t> </a:t>
            </a:r>
            <a:r>
              <a:rPr sz="1200" spc="-10" dirty="0">
                <a:latin typeface="Times New Roman"/>
                <a:cs typeface="Times New Roman"/>
              </a:rPr>
              <a:t>and audio </a:t>
            </a:r>
            <a:r>
              <a:rPr sz="1200" spc="-5" dirty="0">
                <a:latin typeface="Times New Roman"/>
                <a:cs typeface="Times New Roman"/>
              </a:rPr>
              <a:t>processing technologies, offering </a:t>
            </a:r>
            <a:r>
              <a:rPr sz="1200" dirty="0">
                <a:latin typeface="Times New Roman"/>
                <a:cs typeface="Times New Roman"/>
              </a:rPr>
              <a:t>a </a:t>
            </a:r>
            <a:r>
              <a:rPr sz="1200" spc="-10" dirty="0">
                <a:latin typeface="Times New Roman"/>
                <a:cs typeface="Times New Roman"/>
              </a:rPr>
              <a:t>versatile </a:t>
            </a:r>
            <a:r>
              <a:rPr sz="1200" spc="10" dirty="0">
                <a:latin typeface="Times New Roman"/>
                <a:cs typeface="Times New Roman"/>
              </a:rPr>
              <a:t>tool </a:t>
            </a:r>
            <a:r>
              <a:rPr sz="1200" spc="-10" dirty="0">
                <a:latin typeface="Times New Roman"/>
                <a:cs typeface="Times New Roman"/>
              </a:rPr>
              <a:t>for </a:t>
            </a:r>
            <a:r>
              <a:rPr sz="1200" spc="-5" dirty="0">
                <a:latin typeface="Times New Roman"/>
                <a:cs typeface="Times New Roman"/>
              </a:rPr>
              <a:t>users </a:t>
            </a:r>
            <a:r>
              <a:rPr sz="1200" spc="10" dirty="0">
                <a:latin typeface="Times New Roman"/>
                <a:cs typeface="Times New Roman"/>
              </a:rPr>
              <a:t>to </a:t>
            </a:r>
            <a:r>
              <a:rPr sz="1200" spc="-10" dirty="0">
                <a:latin typeface="Times New Roman"/>
                <a:cs typeface="Times New Roman"/>
              </a:rPr>
              <a:t>extract </a:t>
            </a:r>
            <a:r>
              <a:rPr sz="1200" spc="-5" dirty="0">
                <a:latin typeface="Times New Roman"/>
                <a:cs typeface="Times New Roman"/>
              </a:rPr>
              <a:t>insights </a:t>
            </a:r>
            <a:r>
              <a:rPr sz="1200" spc="5" dirty="0">
                <a:latin typeface="Times New Roman"/>
                <a:cs typeface="Times New Roman"/>
              </a:rPr>
              <a:t>from </a:t>
            </a:r>
            <a:r>
              <a:rPr sz="1200" spc="10" dirty="0">
                <a:latin typeface="Times New Roman"/>
                <a:cs typeface="Times New Roman"/>
              </a:rPr>
              <a:t> </a:t>
            </a:r>
            <a:r>
              <a:rPr sz="1200" spc="-10" dirty="0">
                <a:latin typeface="Times New Roman"/>
                <a:cs typeface="Times New Roman"/>
              </a:rPr>
              <a:t>diverse audio </a:t>
            </a:r>
            <a:r>
              <a:rPr sz="1200" spc="-5" dirty="0">
                <a:latin typeface="Times New Roman"/>
                <a:cs typeface="Times New Roman"/>
              </a:rPr>
              <a:t>formats. </a:t>
            </a:r>
            <a:r>
              <a:rPr sz="1200" spc="-15" dirty="0">
                <a:latin typeface="Times New Roman"/>
                <a:cs typeface="Times New Roman"/>
              </a:rPr>
              <a:t>This </a:t>
            </a:r>
            <a:r>
              <a:rPr sz="1200" spc="-5" dirty="0">
                <a:latin typeface="Times New Roman"/>
                <a:cs typeface="Times New Roman"/>
              </a:rPr>
              <a:t>project serves as an excellent </a:t>
            </a:r>
            <a:r>
              <a:rPr sz="1200" spc="-10" dirty="0">
                <a:latin typeface="Times New Roman"/>
                <a:cs typeface="Times New Roman"/>
              </a:rPr>
              <a:t>showcase </a:t>
            </a:r>
            <a:r>
              <a:rPr sz="1200" spc="10" dirty="0">
                <a:latin typeface="Times New Roman"/>
                <a:cs typeface="Times New Roman"/>
              </a:rPr>
              <a:t>of </a:t>
            </a:r>
            <a:r>
              <a:rPr sz="1200" spc="-5" dirty="0">
                <a:latin typeface="Times New Roman"/>
                <a:cs typeface="Times New Roman"/>
              </a:rPr>
              <a:t>Python's capabilities </a:t>
            </a:r>
            <a:r>
              <a:rPr sz="1200" dirty="0">
                <a:latin typeface="Times New Roman"/>
                <a:cs typeface="Times New Roman"/>
              </a:rPr>
              <a:t>in </a:t>
            </a:r>
            <a:r>
              <a:rPr sz="1200" spc="5" dirty="0">
                <a:latin typeface="Times New Roman"/>
                <a:cs typeface="Times New Roman"/>
              </a:rPr>
              <a:t> </a:t>
            </a:r>
            <a:r>
              <a:rPr sz="1200" spc="-5" dirty="0">
                <a:latin typeface="Times New Roman"/>
                <a:cs typeface="Times New Roman"/>
              </a:rPr>
              <a:t>creating</a:t>
            </a:r>
            <a:r>
              <a:rPr sz="1200" spc="5" dirty="0">
                <a:latin typeface="Times New Roman"/>
                <a:cs typeface="Times New Roman"/>
              </a:rPr>
              <a:t> </a:t>
            </a:r>
            <a:r>
              <a:rPr sz="1200" dirty="0">
                <a:latin typeface="Times New Roman"/>
                <a:cs typeface="Times New Roman"/>
              </a:rPr>
              <a:t>user-friendly</a:t>
            </a:r>
            <a:r>
              <a:rPr sz="1200" spc="-35" dirty="0">
                <a:latin typeface="Times New Roman"/>
                <a:cs typeface="Times New Roman"/>
              </a:rPr>
              <a:t> </a:t>
            </a:r>
            <a:r>
              <a:rPr sz="1200" dirty="0">
                <a:latin typeface="Times New Roman"/>
                <a:cs typeface="Times New Roman"/>
              </a:rPr>
              <a:t>applications</a:t>
            </a:r>
            <a:r>
              <a:rPr sz="1200" spc="20" dirty="0">
                <a:latin typeface="Times New Roman"/>
                <a:cs typeface="Times New Roman"/>
              </a:rPr>
              <a:t> </a:t>
            </a:r>
            <a:r>
              <a:rPr sz="1200" spc="-10" dirty="0">
                <a:latin typeface="Times New Roman"/>
                <a:cs typeface="Times New Roman"/>
              </a:rPr>
              <a:t>for</a:t>
            </a:r>
            <a:r>
              <a:rPr sz="1200" spc="15" dirty="0">
                <a:latin typeface="Times New Roman"/>
                <a:cs typeface="Times New Roman"/>
              </a:rPr>
              <a:t> </a:t>
            </a:r>
            <a:r>
              <a:rPr sz="1200" spc="-15" dirty="0">
                <a:latin typeface="Times New Roman"/>
                <a:cs typeface="Times New Roman"/>
              </a:rPr>
              <a:t>audio</a:t>
            </a:r>
            <a:r>
              <a:rPr sz="1200" spc="30" dirty="0">
                <a:latin typeface="Times New Roman"/>
                <a:cs typeface="Times New Roman"/>
              </a:rPr>
              <a:t> </a:t>
            </a:r>
            <a:r>
              <a:rPr sz="1200" spc="-10" dirty="0">
                <a:latin typeface="Times New Roman"/>
                <a:cs typeface="Times New Roman"/>
              </a:rPr>
              <a:t>content</a:t>
            </a:r>
            <a:r>
              <a:rPr sz="1200" spc="65" dirty="0">
                <a:latin typeface="Times New Roman"/>
                <a:cs typeface="Times New Roman"/>
              </a:rPr>
              <a:t> </a:t>
            </a:r>
            <a:r>
              <a:rPr sz="1200" spc="-10" dirty="0">
                <a:latin typeface="Times New Roman"/>
                <a:cs typeface="Times New Roman"/>
              </a:rPr>
              <a:t>analysis.</a:t>
            </a:r>
            <a:endParaRPr sz="1200" dirty="0">
              <a:latin typeface="Times New Roman"/>
              <a:cs typeface="Times New Roman"/>
            </a:endParaRPr>
          </a:p>
          <a:p>
            <a:pPr algn="just">
              <a:lnSpc>
                <a:spcPct val="150000"/>
              </a:lnSpc>
            </a:pPr>
            <a:endParaRPr sz="1300" dirty="0">
              <a:latin typeface="Times New Roman"/>
              <a:cs typeface="Times New Roman"/>
            </a:endParaRPr>
          </a:p>
          <a:p>
            <a:pPr marL="280670" lvl="1" indent="-268605" algn="just">
              <a:lnSpc>
                <a:spcPct val="150000"/>
              </a:lnSpc>
              <a:spcBef>
                <a:spcPts val="1015"/>
              </a:spcBef>
              <a:buAutoNum type="arabicPeriod" startAt="2"/>
              <a:tabLst>
                <a:tab pos="281305" algn="l"/>
              </a:tabLst>
            </a:pPr>
            <a:r>
              <a:rPr sz="1400" b="1" spc="-5" dirty="0">
                <a:latin typeface="Times New Roman"/>
                <a:cs typeface="Times New Roman"/>
              </a:rPr>
              <a:t>FUTURE</a:t>
            </a:r>
            <a:r>
              <a:rPr sz="1400" b="1" spc="-20" dirty="0">
                <a:latin typeface="Times New Roman"/>
                <a:cs typeface="Times New Roman"/>
              </a:rPr>
              <a:t> </a:t>
            </a:r>
            <a:r>
              <a:rPr sz="1400" b="1" spc="-10" dirty="0">
                <a:latin typeface="Times New Roman"/>
                <a:cs typeface="Times New Roman"/>
              </a:rPr>
              <a:t>SCOPE</a:t>
            </a:r>
            <a:endParaRPr sz="1400" dirty="0">
              <a:latin typeface="Times New Roman"/>
              <a:cs typeface="Times New Roman"/>
            </a:endParaRPr>
          </a:p>
          <a:p>
            <a:pPr algn="just">
              <a:lnSpc>
                <a:spcPct val="150000"/>
              </a:lnSpc>
              <a:spcBef>
                <a:spcPts val="50"/>
              </a:spcBef>
            </a:pPr>
            <a:endParaRPr sz="1150" dirty="0">
              <a:latin typeface="Times New Roman"/>
              <a:cs typeface="Times New Roman"/>
            </a:endParaRPr>
          </a:p>
          <a:p>
            <a:pPr marL="12700" marR="5715" algn="just">
              <a:lnSpc>
                <a:spcPct val="150000"/>
              </a:lnSpc>
            </a:pPr>
            <a:r>
              <a:rPr sz="1200" spc="-10" dirty="0">
                <a:latin typeface="Times New Roman"/>
                <a:cs typeface="Times New Roman"/>
              </a:rPr>
              <a:t>The </a:t>
            </a:r>
            <a:r>
              <a:rPr sz="1200" spc="-5" dirty="0">
                <a:latin typeface="Times New Roman"/>
                <a:cs typeface="Times New Roman"/>
              </a:rPr>
              <a:t>future scope </a:t>
            </a:r>
            <a:r>
              <a:rPr sz="1200" spc="-10" dirty="0">
                <a:latin typeface="Times New Roman"/>
                <a:cs typeface="Times New Roman"/>
              </a:rPr>
              <a:t>for </a:t>
            </a:r>
            <a:r>
              <a:rPr sz="1200" dirty="0">
                <a:latin typeface="Times New Roman"/>
                <a:cs typeface="Times New Roman"/>
              </a:rPr>
              <a:t>the </a:t>
            </a:r>
            <a:r>
              <a:rPr sz="1200" spc="-10" dirty="0">
                <a:latin typeface="Times New Roman"/>
                <a:cs typeface="Times New Roman"/>
              </a:rPr>
              <a:t>"Summarizing </a:t>
            </a:r>
            <a:r>
              <a:rPr sz="1200" spc="-15" dirty="0">
                <a:latin typeface="Times New Roman"/>
                <a:cs typeface="Times New Roman"/>
              </a:rPr>
              <a:t>Audio </a:t>
            </a:r>
            <a:r>
              <a:rPr sz="1200" spc="-5" dirty="0">
                <a:latin typeface="Times New Roman"/>
                <a:cs typeface="Times New Roman"/>
              </a:rPr>
              <a:t>Files </a:t>
            </a:r>
            <a:r>
              <a:rPr sz="1200" spc="-15" dirty="0">
                <a:latin typeface="Times New Roman"/>
                <a:cs typeface="Times New Roman"/>
              </a:rPr>
              <a:t>in </a:t>
            </a:r>
            <a:r>
              <a:rPr sz="1200" spc="-5" dirty="0">
                <a:latin typeface="Times New Roman"/>
                <a:cs typeface="Times New Roman"/>
              </a:rPr>
              <a:t>Python" project </a:t>
            </a:r>
            <a:r>
              <a:rPr sz="1200" spc="-10" dirty="0">
                <a:latin typeface="Times New Roman"/>
                <a:cs typeface="Times New Roman"/>
              </a:rPr>
              <a:t>entails </a:t>
            </a:r>
            <a:r>
              <a:rPr sz="1200" dirty="0">
                <a:latin typeface="Times New Roman"/>
                <a:cs typeface="Times New Roman"/>
              </a:rPr>
              <a:t>several </a:t>
            </a:r>
            <a:r>
              <a:rPr sz="1200" spc="-5" dirty="0">
                <a:latin typeface="Times New Roman"/>
                <a:cs typeface="Times New Roman"/>
              </a:rPr>
              <a:t>avenues </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advancement</a:t>
            </a:r>
            <a:r>
              <a:rPr sz="1200" spc="-5" dirty="0">
                <a:latin typeface="Times New Roman"/>
                <a:cs typeface="Times New Roman"/>
              </a:rPr>
              <a:t> </a:t>
            </a:r>
            <a:r>
              <a:rPr sz="1200" spc="-10" dirty="0">
                <a:latin typeface="Times New Roman"/>
                <a:cs typeface="Times New Roman"/>
              </a:rPr>
              <a:t>and</a:t>
            </a:r>
            <a:r>
              <a:rPr sz="1200" spc="-5" dirty="0">
                <a:latin typeface="Times New Roman"/>
                <a:cs typeface="Times New Roman"/>
              </a:rPr>
              <a:t> refinement.</a:t>
            </a:r>
            <a:r>
              <a:rPr sz="1200" dirty="0">
                <a:latin typeface="Times New Roman"/>
                <a:cs typeface="Times New Roman"/>
              </a:rPr>
              <a:t> </a:t>
            </a:r>
            <a:r>
              <a:rPr sz="1200" spc="-15" dirty="0">
                <a:latin typeface="Times New Roman"/>
                <a:cs typeface="Times New Roman"/>
              </a:rPr>
              <a:t>This</a:t>
            </a:r>
            <a:r>
              <a:rPr sz="1200" spc="-10" dirty="0">
                <a:latin typeface="Times New Roman"/>
                <a:cs typeface="Times New Roman"/>
              </a:rPr>
              <a:t> includes</a:t>
            </a:r>
            <a:r>
              <a:rPr sz="1200" spc="-5" dirty="0">
                <a:latin typeface="Times New Roman"/>
                <a:cs typeface="Times New Roman"/>
              </a:rPr>
              <a:t> </a:t>
            </a:r>
            <a:r>
              <a:rPr sz="1200" spc="-10" dirty="0">
                <a:latin typeface="Times New Roman"/>
                <a:cs typeface="Times New Roman"/>
              </a:rPr>
              <a:t>enhancing</a:t>
            </a:r>
            <a:r>
              <a:rPr sz="1200" spc="-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spc="-10" dirty="0">
                <a:latin typeface="Times New Roman"/>
                <a:cs typeface="Times New Roman"/>
              </a:rPr>
              <a:t>processing</a:t>
            </a:r>
            <a:r>
              <a:rPr sz="1200" spc="-5" dirty="0">
                <a:latin typeface="Times New Roman"/>
                <a:cs typeface="Times New Roman"/>
              </a:rPr>
              <a:t> accuracy, </a:t>
            </a:r>
            <a:r>
              <a:rPr sz="1200" dirty="0">
                <a:latin typeface="Times New Roman"/>
                <a:cs typeface="Times New Roman"/>
              </a:rPr>
              <a:t> </a:t>
            </a:r>
            <a:r>
              <a:rPr sz="1200" spc="-5" dirty="0">
                <a:latin typeface="Times New Roman"/>
                <a:cs typeface="Times New Roman"/>
              </a:rPr>
              <a:t>integrating advanced speech recognition </a:t>
            </a:r>
            <a:r>
              <a:rPr sz="1200" spc="-10" dirty="0">
                <a:latin typeface="Times New Roman"/>
                <a:cs typeface="Times New Roman"/>
              </a:rPr>
              <a:t>models, </a:t>
            </a:r>
            <a:r>
              <a:rPr sz="1200" dirty="0">
                <a:latin typeface="Times New Roman"/>
                <a:cs typeface="Times New Roman"/>
              </a:rPr>
              <a:t>optimizing </a:t>
            </a:r>
            <a:r>
              <a:rPr sz="1200" spc="-5" dirty="0">
                <a:latin typeface="Times New Roman"/>
                <a:cs typeface="Times New Roman"/>
              </a:rPr>
              <a:t>real-time performance, exploring </a:t>
            </a:r>
            <a:r>
              <a:rPr sz="1200" dirty="0">
                <a:latin typeface="Times New Roman"/>
                <a:cs typeface="Times New Roman"/>
              </a:rPr>
              <a:t> </a:t>
            </a:r>
            <a:r>
              <a:rPr sz="1200" spc="-5" dirty="0">
                <a:latin typeface="Times New Roman"/>
                <a:cs typeface="Times New Roman"/>
              </a:rPr>
              <a:t>multimodal</a:t>
            </a:r>
            <a:r>
              <a:rPr sz="1200" dirty="0">
                <a:latin typeface="Times New Roman"/>
                <a:cs typeface="Times New Roman"/>
              </a:rPr>
              <a:t> </a:t>
            </a:r>
            <a:r>
              <a:rPr sz="1200" spc="-5" dirty="0">
                <a:latin typeface="Times New Roman"/>
                <a:cs typeface="Times New Roman"/>
              </a:rPr>
              <a:t>summarization</a:t>
            </a:r>
            <a:r>
              <a:rPr sz="1200" dirty="0">
                <a:latin typeface="Times New Roman"/>
                <a:cs typeface="Times New Roman"/>
              </a:rPr>
              <a:t> </a:t>
            </a:r>
            <a:r>
              <a:rPr sz="1200" spc="-5" dirty="0">
                <a:latin typeface="Times New Roman"/>
                <a:cs typeface="Times New Roman"/>
              </a:rPr>
              <a:t>techniques,</a:t>
            </a:r>
            <a:r>
              <a:rPr sz="1200" dirty="0">
                <a:latin typeface="Times New Roman"/>
                <a:cs typeface="Times New Roman"/>
              </a:rPr>
              <a:t> </a:t>
            </a:r>
            <a:r>
              <a:rPr sz="1200" spc="-5" dirty="0">
                <a:latin typeface="Times New Roman"/>
                <a:cs typeface="Times New Roman"/>
              </a:rPr>
              <a:t>personalizing</a:t>
            </a:r>
            <a:r>
              <a:rPr sz="1200" dirty="0">
                <a:latin typeface="Times New Roman"/>
                <a:cs typeface="Times New Roman"/>
              </a:rPr>
              <a:t> </a:t>
            </a:r>
            <a:r>
              <a:rPr sz="1200" spc="-5" dirty="0">
                <a:latin typeface="Times New Roman"/>
                <a:cs typeface="Times New Roman"/>
              </a:rPr>
              <a:t>summaries,</a:t>
            </a:r>
            <a:r>
              <a:rPr sz="1200" dirty="0">
                <a:latin typeface="Times New Roman"/>
                <a:cs typeface="Times New Roman"/>
              </a:rPr>
              <a:t> </a:t>
            </a:r>
            <a:r>
              <a:rPr sz="1200" spc="-5" dirty="0">
                <a:latin typeface="Times New Roman"/>
                <a:cs typeface="Times New Roman"/>
              </a:rPr>
              <a:t>integrating</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NLP </a:t>
            </a:r>
            <a:r>
              <a:rPr sz="1200" spc="5" dirty="0">
                <a:latin typeface="Times New Roman"/>
                <a:cs typeface="Times New Roman"/>
              </a:rPr>
              <a:t> </a:t>
            </a:r>
            <a:r>
              <a:rPr sz="1200" spc="-5" dirty="0">
                <a:latin typeface="Times New Roman"/>
                <a:cs typeface="Times New Roman"/>
              </a:rPr>
              <a:t>technologies, </a:t>
            </a:r>
            <a:r>
              <a:rPr sz="1200" spc="-10" dirty="0">
                <a:latin typeface="Times New Roman"/>
                <a:cs typeface="Times New Roman"/>
              </a:rPr>
              <a:t>developing interactive </a:t>
            </a:r>
            <a:r>
              <a:rPr sz="1200" spc="-5" dirty="0">
                <a:latin typeface="Times New Roman"/>
                <a:cs typeface="Times New Roman"/>
              </a:rPr>
              <a:t>interfaces, </a:t>
            </a:r>
            <a:r>
              <a:rPr sz="1200" spc="-10" dirty="0">
                <a:latin typeface="Times New Roman"/>
                <a:cs typeface="Times New Roman"/>
              </a:rPr>
              <a:t>tailoring </a:t>
            </a:r>
            <a:r>
              <a:rPr sz="1200" spc="-5" dirty="0">
                <a:latin typeface="Times New Roman"/>
                <a:cs typeface="Times New Roman"/>
              </a:rPr>
              <a:t>summarization </a:t>
            </a:r>
            <a:r>
              <a:rPr sz="1200" spc="-10" dirty="0">
                <a:latin typeface="Times New Roman"/>
                <a:cs typeface="Times New Roman"/>
              </a:rPr>
              <a:t>for specific </a:t>
            </a:r>
            <a:r>
              <a:rPr sz="1200" spc="-5" dirty="0">
                <a:latin typeface="Times New Roman"/>
                <a:cs typeface="Times New Roman"/>
              </a:rPr>
              <a:t>domains, </a:t>
            </a:r>
            <a:r>
              <a:rPr sz="1200" dirty="0">
                <a:latin typeface="Times New Roman"/>
                <a:cs typeface="Times New Roman"/>
              </a:rPr>
              <a:t> </a:t>
            </a:r>
            <a:r>
              <a:rPr sz="1200" spc="-5" dirty="0">
                <a:latin typeface="Times New Roman"/>
                <a:cs typeface="Times New Roman"/>
              </a:rPr>
              <a:t>optimizing</a:t>
            </a:r>
            <a:r>
              <a:rPr sz="1200" dirty="0">
                <a:latin typeface="Times New Roman"/>
                <a:cs typeface="Times New Roman"/>
              </a:rPr>
              <a:t> </a:t>
            </a:r>
            <a:r>
              <a:rPr sz="1200" spc="-5" dirty="0">
                <a:latin typeface="Times New Roman"/>
                <a:cs typeface="Times New Roman"/>
              </a:rPr>
              <a:t>scalability</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deployment,</a:t>
            </a:r>
            <a:r>
              <a:rPr sz="1200" spc="5" dirty="0">
                <a:latin typeface="Times New Roman"/>
                <a:cs typeface="Times New Roman"/>
              </a:rPr>
              <a:t> </a:t>
            </a:r>
            <a:r>
              <a:rPr sz="1200" spc="-10" dirty="0">
                <a:latin typeface="Times New Roman"/>
                <a:cs typeface="Times New Roman"/>
              </a:rPr>
              <a:t>and</a:t>
            </a:r>
            <a:r>
              <a:rPr sz="1200" spc="-5" dirty="0">
                <a:latin typeface="Times New Roman"/>
                <a:cs typeface="Times New Roman"/>
              </a:rPr>
              <a:t> conducting</a:t>
            </a:r>
            <a:r>
              <a:rPr sz="1200" dirty="0">
                <a:latin typeface="Times New Roman"/>
                <a:cs typeface="Times New Roman"/>
              </a:rPr>
              <a:t> thorough</a:t>
            </a:r>
            <a:r>
              <a:rPr sz="1200" spc="305" dirty="0">
                <a:latin typeface="Times New Roman"/>
                <a:cs typeface="Times New Roman"/>
              </a:rPr>
              <a:t> </a:t>
            </a:r>
            <a:r>
              <a:rPr sz="1200" spc="-5" dirty="0">
                <a:latin typeface="Times New Roman"/>
                <a:cs typeface="Times New Roman"/>
              </a:rPr>
              <a:t>evaluation</a:t>
            </a:r>
            <a:r>
              <a:rPr sz="1200" spc="295"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benchmarking studies. </a:t>
            </a:r>
            <a:r>
              <a:rPr sz="1200" spc="5" dirty="0">
                <a:latin typeface="Times New Roman"/>
                <a:cs typeface="Times New Roman"/>
              </a:rPr>
              <a:t>By </a:t>
            </a:r>
            <a:r>
              <a:rPr sz="1200" spc="-5" dirty="0">
                <a:latin typeface="Times New Roman"/>
                <a:cs typeface="Times New Roman"/>
              </a:rPr>
              <a:t>focusing </a:t>
            </a:r>
            <a:r>
              <a:rPr sz="1200" spc="10" dirty="0">
                <a:latin typeface="Times New Roman"/>
                <a:cs typeface="Times New Roman"/>
              </a:rPr>
              <a:t>on </a:t>
            </a:r>
            <a:r>
              <a:rPr sz="1200" spc="-5" dirty="0">
                <a:latin typeface="Times New Roman"/>
                <a:cs typeface="Times New Roman"/>
              </a:rPr>
              <a:t>these areas, </a:t>
            </a:r>
            <a:r>
              <a:rPr sz="1200" dirty="0">
                <a:latin typeface="Times New Roman"/>
                <a:cs typeface="Times New Roman"/>
              </a:rPr>
              <a:t>the </a:t>
            </a:r>
            <a:r>
              <a:rPr sz="1200" spc="-10" dirty="0">
                <a:latin typeface="Times New Roman"/>
                <a:cs typeface="Times New Roman"/>
              </a:rPr>
              <a:t>project </a:t>
            </a:r>
            <a:r>
              <a:rPr sz="1200" spc="-5" dirty="0">
                <a:latin typeface="Times New Roman"/>
                <a:cs typeface="Times New Roman"/>
              </a:rPr>
              <a:t>can </a:t>
            </a:r>
            <a:r>
              <a:rPr sz="1200" spc="-10" dirty="0">
                <a:latin typeface="Times New Roman"/>
                <a:cs typeface="Times New Roman"/>
              </a:rPr>
              <a:t>evolve </a:t>
            </a:r>
            <a:r>
              <a:rPr sz="1200" spc="10" dirty="0">
                <a:latin typeface="Times New Roman"/>
                <a:cs typeface="Times New Roman"/>
              </a:rPr>
              <a:t>to </a:t>
            </a:r>
            <a:r>
              <a:rPr sz="1200" spc="-15" dirty="0">
                <a:latin typeface="Times New Roman"/>
                <a:cs typeface="Times New Roman"/>
              </a:rPr>
              <a:t>meet </a:t>
            </a:r>
            <a:r>
              <a:rPr sz="1200" dirty="0">
                <a:latin typeface="Times New Roman"/>
                <a:cs typeface="Times New Roman"/>
              </a:rPr>
              <a:t>the </a:t>
            </a:r>
            <a:r>
              <a:rPr sz="1200" spc="-5" dirty="0">
                <a:latin typeface="Times New Roman"/>
                <a:cs typeface="Times New Roman"/>
              </a:rPr>
              <a:t>growing </a:t>
            </a:r>
            <a:r>
              <a:rPr sz="1200" dirty="0">
                <a:latin typeface="Times New Roman"/>
                <a:cs typeface="Times New Roman"/>
              </a:rPr>
              <a:t> </a:t>
            </a:r>
            <a:r>
              <a:rPr sz="1200" spc="-10" dirty="0">
                <a:latin typeface="Times New Roman"/>
                <a:cs typeface="Times New Roman"/>
              </a:rPr>
              <a:t>demand</a:t>
            </a:r>
            <a:r>
              <a:rPr sz="1200" spc="-5" dirty="0">
                <a:latin typeface="Times New Roman"/>
                <a:cs typeface="Times New Roman"/>
              </a:rPr>
              <a:t> </a:t>
            </a:r>
            <a:r>
              <a:rPr sz="1200" spc="-10" dirty="0">
                <a:latin typeface="Times New Roman"/>
                <a:cs typeface="Times New Roman"/>
              </a:rPr>
              <a:t>for efficient</a:t>
            </a:r>
            <a:r>
              <a:rPr sz="1200" spc="280" dirty="0">
                <a:latin typeface="Times New Roman"/>
                <a:cs typeface="Times New Roman"/>
              </a:rPr>
              <a:t> </a:t>
            </a:r>
            <a:r>
              <a:rPr sz="1200" spc="-10" dirty="0">
                <a:latin typeface="Times New Roman"/>
                <a:cs typeface="Times New Roman"/>
              </a:rPr>
              <a:t>and </a:t>
            </a:r>
            <a:r>
              <a:rPr sz="1200" spc="-5" dirty="0">
                <a:latin typeface="Times New Roman"/>
                <a:cs typeface="Times New Roman"/>
              </a:rPr>
              <a:t>versatile </a:t>
            </a:r>
            <a:r>
              <a:rPr sz="1200" spc="-10" dirty="0">
                <a:latin typeface="Times New Roman"/>
                <a:cs typeface="Times New Roman"/>
              </a:rPr>
              <a:t>audio</a:t>
            </a:r>
            <a:r>
              <a:rPr sz="1200" spc="280" dirty="0">
                <a:latin typeface="Times New Roman"/>
                <a:cs typeface="Times New Roman"/>
              </a:rPr>
              <a:t> </a:t>
            </a:r>
            <a:r>
              <a:rPr sz="1200" spc="-5" dirty="0">
                <a:latin typeface="Times New Roman"/>
                <a:cs typeface="Times New Roman"/>
              </a:rPr>
              <a:t>summarization solutions, catering </a:t>
            </a:r>
            <a:r>
              <a:rPr sz="1200" spc="10" dirty="0">
                <a:latin typeface="Times New Roman"/>
                <a:cs typeface="Times New Roman"/>
              </a:rPr>
              <a:t>to </a:t>
            </a:r>
            <a:r>
              <a:rPr sz="1200" spc="-10" dirty="0">
                <a:latin typeface="Times New Roman"/>
                <a:cs typeface="Times New Roman"/>
              </a:rPr>
              <a:t>diverse </a:t>
            </a:r>
            <a:r>
              <a:rPr sz="1200" spc="-5" dirty="0">
                <a:latin typeface="Times New Roman"/>
                <a:cs typeface="Times New Roman"/>
              </a:rPr>
              <a:t>needs </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5" dirty="0">
                <a:latin typeface="Times New Roman"/>
                <a:cs typeface="Times New Roman"/>
              </a:rPr>
              <a:t>applications</a:t>
            </a:r>
            <a:r>
              <a:rPr sz="1200" dirty="0">
                <a:latin typeface="Times New Roman"/>
                <a:cs typeface="Times New Roman"/>
              </a:rPr>
              <a:t> </a:t>
            </a:r>
            <a:r>
              <a:rPr sz="1200" spc="-5" dirty="0">
                <a:latin typeface="Times New Roman"/>
                <a:cs typeface="Times New Roman"/>
              </a:rPr>
              <a:t>effectively.</a:t>
            </a:r>
            <a:endParaRPr sz="1200" dirty="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43</a:t>
            </a:fld>
            <a:endParaRPr dirty="0"/>
          </a:p>
        </p:txBody>
      </p:sp>
      <p:sp>
        <p:nvSpPr>
          <p:cNvPr id="2" name="object 2"/>
          <p:cNvSpPr txBox="1"/>
          <p:nvPr/>
        </p:nvSpPr>
        <p:spPr>
          <a:xfrm>
            <a:off x="837996" y="1194561"/>
            <a:ext cx="6085840" cy="7344446"/>
          </a:xfrm>
          <a:prstGeom prst="rect">
            <a:avLst/>
          </a:prstGeom>
        </p:spPr>
        <p:txBody>
          <a:bodyPr vert="horz" wrap="square" lIns="0" tIns="11430" rIns="0" bIns="0" rtlCol="0">
            <a:spAutoFit/>
          </a:bodyPr>
          <a:lstStyle/>
          <a:p>
            <a:pPr marL="12700" algn="just">
              <a:lnSpc>
                <a:spcPct val="150000"/>
              </a:lnSpc>
              <a:spcBef>
                <a:spcPts val="90"/>
              </a:spcBef>
            </a:pPr>
            <a:r>
              <a:rPr sz="1400" b="1" dirty="0">
                <a:latin typeface="Times New Roman"/>
                <a:cs typeface="Times New Roman"/>
              </a:rPr>
              <a:t>5.3</a:t>
            </a:r>
            <a:r>
              <a:rPr sz="1400" b="1" spc="-25" dirty="0">
                <a:latin typeface="Times New Roman"/>
                <a:cs typeface="Times New Roman"/>
              </a:rPr>
              <a:t> </a:t>
            </a:r>
            <a:r>
              <a:rPr sz="1400" b="1" spc="-5" dirty="0">
                <a:latin typeface="Times New Roman"/>
                <a:cs typeface="Times New Roman"/>
              </a:rPr>
              <a:t>REFERENCES</a:t>
            </a:r>
            <a:endParaRPr sz="1400" dirty="0">
              <a:latin typeface="Times New Roman"/>
              <a:cs typeface="Times New Roman"/>
            </a:endParaRPr>
          </a:p>
          <a:p>
            <a:pPr marL="12700" marR="9525" algn="just">
              <a:lnSpc>
                <a:spcPct val="150000"/>
              </a:lnSpc>
              <a:spcBef>
                <a:spcPts val="1140"/>
              </a:spcBef>
              <a:buFont typeface="Times New Roman"/>
              <a:buAutoNum type="arabicPlain"/>
              <a:tabLst>
                <a:tab pos="296545" algn="l"/>
                <a:tab pos="1089025" algn="l"/>
              </a:tabLst>
            </a:pPr>
            <a:r>
              <a:rPr sz="1200" spc="-20" dirty="0">
                <a:latin typeface="Times New Roman"/>
                <a:cs typeface="Times New Roman"/>
              </a:rPr>
              <a:t>A. </a:t>
            </a:r>
            <a:r>
              <a:rPr sz="1200" spc="-10" dirty="0">
                <a:latin typeface="Times New Roman"/>
                <a:cs typeface="Times New Roman"/>
              </a:rPr>
              <a:t>Vartakavi,</a:t>
            </a:r>
            <a:r>
              <a:rPr sz="1200" spc="-5" dirty="0">
                <a:latin typeface="Times New Roman"/>
                <a:cs typeface="Times New Roman"/>
              </a:rPr>
              <a:t> </a:t>
            </a:r>
            <a:r>
              <a:rPr sz="1200" spc="-20" dirty="0">
                <a:latin typeface="Times New Roman"/>
                <a:cs typeface="Times New Roman"/>
              </a:rPr>
              <a:t>A. </a:t>
            </a:r>
            <a:r>
              <a:rPr sz="1200" spc="-5" dirty="0">
                <a:latin typeface="Times New Roman"/>
                <a:cs typeface="Times New Roman"/>
              </a:rPr>
              <a:t>Garg </a:t>
            </a:r>
            <a:r>
              <a:rPr sz="1200" spc="-10" dirty="0">
                <a:latin typeface="Times New Roman"/>
                <a:cs typeface="Times New Roman"/>
              </a:rPr>
              <a:t>and Z. Rafii,</a:t>
            </a:r>
            <a:r>
              <a:rPr sz="1200" spc="280" dirty="0">
                <a:latin typeface="Times New Roman"/>
                <a:cs typeface="Times New Roman"/>
              </a:rPr>
              <a:t> </a:t>
            </a:r>
            <a:r>
              <a:rPr sz="1200" spc="-15" dirty="0">
                <a:latin typeface="Times New Roman"/>
                <a:cs typeface="Times New Roman"/>
              </a:rPr>
              <a:t>Audio</a:t>
            </a:r>
            <a:r>
              <a:rPr sz="1200" spc="270" dirty="0">
                <a:latin typeface="Times New Roman"/>
                <a:cs typeface="Times New Roman"/>
              </a:rPr>
              <a:t> </a:t>
            </a:r>
            <a:r>
              <a:rPr sz="1200" spc="-5" dirty="0">
                <a:latin typeface="Times New Roman"/>
                <a:cs typeface="Times New Roman"/>
              </a:rPr>
              <a:t>summarization </a:t>
            </a:r>
            <a:r>
              <a:rPr sz="1200" spc="-15" dirty="0">
                <a:latin typeface="Times New Roman"/>
                <a:cs typeface="Times New Roman"/>
              </a:rPr>
              <a:t>in </a:t>
            </a:r>
            <a:r>
              <a:rPr sz="1200" dirty="0">
                <a:latin typeface="Times New Roman"/>
                <a:cs typeface="Times New Roman"/>
              </a:rPr>
              <a:t>real </a:t>
            </a:r>
            <a:r>
              <a:rPr sz="1200" spc="-5" dirty="0">
                <a:latin typeface="Times New Roman"/>
                <a:cs typeface="Times New Roman"/>
              </a:rPr>
              <a:t>time </a:t>
            </a:r>
            <a:r>
              <a:rPr sz="1200" spc="-10" dirty="0">
                <a:latin typeface="Times New Roman"/>
                <a:cs typeface="Times New Roman"/>
              </a:rPr>
              <a:t>for </a:t>
            </a:r>
            <a:r>
              <a:rPr sz="1200" dirty="0">
                <a:latin typeface="Times New Roman"/>
                <a:cs typeface="Times New Roman"/>
              </a:rPr>
              <a:t>podcast, </a:t>
            </a:r>
            <a:r>
              <a:rPr sz="1200" spc="-5" dirty="0">
                <a:latin typeface="Times New Roman"/>
                <a:cs typeface="Times New Roman"/>
              </a:rPr>
              <a:t>speeches </a:t>
            </a:r>
            <a:r>
              <a:rPr sz="1200" dirty="0">
                <a:latin typeface="Times New Roman"/>
                <a:cs typeface="Times New Roman"/>
              </a:rPr>
              <a:t> </a:t>
            </a:r>
            <a:r>
              <a:rPr sz="1200" spc="-10" dirty="0">
                <a:latin typeface="Times New Roman"/>
                <a:cs typeface="Times New Roman"/>
              </a:rPr>
              <a:t>and</a:t>
            </a:r>
            <a:r>
              <a:rPr sz="1200" spc="229" dirty="0">
                <a:latin typeface="Times New Roman"/>
                <a:cs typeface="Times New Roman"/>
              </a:rPr>
              <a:t> </a:t>
            </a:r>
            <a:r>
              <a:rPr sz="1200" spc="-10" dirty="0">
                <a:latin typeface="Times New Roman"/>
                <a:cs typeface="Times New Roman"/>
              </a:rPr>
              <a:t>audio	</a:t>
            </a:r>
            <a:r>
              <a:rPr sz="1200" spc="-5" dirty="0">
                <a:latin typeface="Times New Roman"/>
                <a:cs typeface="Times New Roman"/>
              </a:rPr>
              <a:t>books</a:t>
            </a:r>
            <a:r>
              <a:rPr sz="1200" spc="220" dirty="0">
                <a:latin typeface="Times New Roman"/>
                <a:cs typeface="Times New Roman"/>
              </a:rPr>
              <a:t> </a:t>
            </a:r>
            <a:r>
              <a:rPr sz="1200" dirty="0">
                <a:latin typeface="Times New Roman"/>
                <a:cs typeface="Times New Roman"/>
              </a:rPr>
              <a:t>2625</a:t>
            </a:r>
            <a:r>
              <a:rPr sz="1200" spc="210" dirty="0">
                <a:latin typeface="Times New Roman"/>
                <a:cs typeface="Times New Roman"/>
              </a:rPr>
              <a:t> </a:t>
            </a:r>
            <a:r>
              <a:rPr sz="1200" spc="-15" dirty="0">
                <a:latin typeface="Times New Roman"/>
                <a:cs typeface="Times New Roman"/>
              </a:rPr>
              <a:t>"Audio</a:t>
            </a:r>
            <a:r>
              <a:rPr sz="1200" spc="250" dirty="0">
                <a:latin typeface="Times New Roman"/>
                <a:cs typeface="Times New Roman"/>
              </a:rPr>
              <a:t> </a:t>
            </a:r>
            <a:r>
              <a:rPr sz="1200" spc="-5" dirty="0">
                <a:latin typeface="Times New Roman"/>
                <a:cs typeface="Times New Roman"/>
              </a:rPr>
              <a:t>Summarization</a:t>
            </a:r>
            <a:r>
              <a:rPr sz="1200" spc="235" dirty="0">
                <a:latin typeface="Times New Roman"/>
                <a:cs typeface="Times New Roman"/>
              </a:rPr>
              <a:t> </a:t>
            </a:r>
            <a:r>
              <a:rPr sz="1200" spc="-10" dirty="0">
                <a:latin typeface="Times New Roman"/>
                <a:cs typeface="Times New Roman"/>
              </a:rPr>
              <a:t>for</a:t>
            </a:r>
            <a:r>
              <a:rPr sz="1200" spc="215" dirty="0">
                <a:latin typeface="Times New Roman"/>
                <a:cs typeface="Times New Roman"/>
              </a:rPr>
              <a:t> </a:t>
            </a:r>
            <a:r>
              <a:rPr sz="1200" spc="-5" dirty="0">
                <a:latin typeface="Times New Roman"/>
                <a:cs typeface="Times New Roman"/>
              </a:rPr>
              <a:t>Podcasts,"</a:t>
            </a:r>
            <a:r>
              <a:rPr sz="1200" spc="200" dirty="0">
                <a:latin typeface="Times New Roman"/>
                <a:cs typeface="Times New Roman"/>
              </a:rPr>
              <a:t> </a:t>
            </a:r>
            <a:r>
              <a:rPr sz="1200" dirty="0">
                <a:latin typeface="Times New Roman"/>
                <a:cs typeface="Times New Roman"/>
              </a:rPr>
              <a:t>2021</a:t>
            </a:r>
            <a:r>
              <a:rPr sz="1200" spc="229" dirty="0">
                <a:latin typeface="Times New Roman"/>
                <a:cs typeface="Times New Roman"/>
              </a:rPr>
              <a:t> </a:t>
            </a:r>
            <a:r>
              <a:rPr sz="1200" dirty="0">
                <a:latin typeface="Times New Roman"/>
                <a:cs typeface="Times New Roman"/>
              </a:rPr>
              <a:t>29th</a:t>
            </a:r>
            <a:r>
              <a:rPr sz="1200" spc="185" dirty="0">
                <a:latin typeface="Times New Roman"/>
                <a:cs typeface="Times New Roman"/>
              </a:rPr>
              <a:t> </a:t>
            </a:r>
            <a:r>
              <a:rPr sz="1200" spc="-5" dirty="0">
                <a:latin typeface="Times New Roman"/>
                <a:cs typeface="Times New Roman"/>
              </a:rPr>
              <a:t>European</a:t>
            </a:r>
            <a:r>
              <a:rPr sz="1200" spc="204" dirty="0">
                <a:latin typeface="Times New Roman"/>
                <a:cs typeface="Times New Roman"/>
              </a:rPr>
              <a:t> </a:t>
            </a:r>
            <a:r>
              <a:rPr sz="1200" spc="-5" dirty="0">
                <a:latin typeface="Times New Roman"/>
                <a:cs typeface="Times New Roman"/>
              </a:rPr>
              <a:t>Signal </a:t>
            </a:r>
            <a:r>
              <a:rPr sz="1200" spc="-290" dirty="0">
                <a:latin typeface="Times New Roman"/>
                <a:cs typeface="Times New Roman"/>
              </a:rPr>
              <a:t> </a:t>
            </a:r>
            <a:r>
              <a:rPr sz="1200" spc="-5" dirty="0">
                <a:latin typeface="Times New Roman"/>
                <a:cs typeface="Times New Roman"/>
              </a:rPr>
              <a:t>Processing</a:t>
            </a:r>
            <a:r>
              <a:rPr sz="1200" spc="5" dirty="0">
                <a:latin typeface="Times New Roman"/>
                <a:cs typeface="Times New Roman"/>
              </a:rPr>
              <a:t> </a:t>
            </a:r>
            <a:r>
              <a:rPr sz="1200" spc="-5" dirty="0">
                <a:latin typeface="Times New Roman"/>
                <a:cs typeface="Times New Roman"/>
              </a:rPr>
              <a:t>Conference</a:t>
            </a:r>
            <a:r>
              <a:rPr sz="1200" spc="5" dirty="0">
                <a:latin typeface="Times New Roman"/>
                <a:cs typeface="Times New Roman"/>
              </a:rPr>
              <a:t> </a:t>
            </a:r>
            <a:r>
              <a:rPr sz="1200" dirty="0">
                <a:latin typeface="Times New Roman"/>
                <a:cs typeface="Times New Roman"/>
              </a:rPr>
              <a:t>(EUSIPCO),</a:t>
            </a:r>
            <a:r>
              <a:rPr sz="1200" spc="20" dirty="0">
                <a:latin typeface="Times New Roman"/>
                <a:cs typeface="Times New Roman"/>
              </a:rPr>
              <a:t> </a:t>
            </a:r>
            <a:r>
              <a:rPr sz="1200" dirty="0">
                <a:latin typeface="Times New Roman"/>
                <a:cs typeface="Times New Roman"/>
              </a:rPr>
              <a:t>2021</a:t>
            </a:r>
          </a:p>
          <a:p>
            <a:pPr algn="just">
              <a:lnSpc>
                <a:spcPct val="150000"/>
              </a:lnSpc>
              <a:spcBef>
                <a:spcPts val="20"/>
              </a:spcBef>
              <a:buFont typeface="Times New Roman"/>
              <a:buAutoNum type="arabicPlain"/>
            </a:pPr>
            <a:endParaRPr sz="1800" dirty="0">
              <a:latin typeface="Times New Roman"/>
              <a:cs typeface="Times New Roman"/>
            </a:endParaRPr>
          </a:p>
          <a:p>
            <a:pPr marL="12700" marR="6350" algn="just">
              <a:lnSpc>
                <a:spcPct val="150000"/>
              </a:lnSpc>
              <a:buFont typeface="Times New Roman"/>
              <a:buAutoNum type="arabicPlain"/>
              <a:tabLst>
                <a:tab pos="278765" algn="l"/>
              </a:tabLst>
            </a:pPr>
            <a:r>
              <a:rPr sz="1200" spc="-5" dirty="0">
                <a:latin typeface="Times New Roman"/>
                <a:cs typeface="Times New Roman"/>
              </a:rPr>
              <a:t>H.</a:t>
            </a:r>
            <a:r>
              <a:rPr sz="1200" dirty="0">
                <a:latin typeface="Times New Roman"/>
                <a:cs typeface="Times New Roman"/>
              </a:rPr>
              <a:t> </a:t>
            </a:r>
            <a:r>
              <a:rPr sz="1200" spc="-10" dirty="0">
                <a:latin typeface="Times New Roman"/>
                <a:cs typeface="Times New Roman"/>
              </a:rPr>
              <a:t>Lee</a:t>
            </a:r>
            <a:r>
              <a:rPr sz="1200" spc="-5" dirty="0">
                <a:latin typeface="Times New Roman"/>
                <a:cs typeface="Times New Roman"/>
              </a:rPr>
              <a:t> </a:t>
            </a:r>
            <a:r>
              <a:rPr sz="1200" spc="-10" dirty="0">
                <a:latin typeface="Times New Roman"/>
                <a:cs typeface="Times New Roman"/>
              </a:rPr>
              <a:t>and</a:t>
            </a:r>
            <a:r>
              <a:rPr sz="1200" spc="-5" dirty="0">
                <a:latin typeface="Times New Roman"/>
                <a:cs typeface="Times New Roman"/>
              </a:rPr>
              <a:t> G.</a:t>
            </a:r>
            <a:r>
              <a:rPr sz="1200" dirty="0">
                <a:latin typeface="Times New Roman"/>
                <a:cs typeface="Times New Roman"/>
              </a:rPr>
              <a:t> </a:t>
            </a:r>
            <a:r>
              <a:rPr sz="1200" spc="-10" dirty="0">
                <a:latin typeface="Times New Roman"/>
                <a:cs typeface="Times New Roman"/>
              </a:rPr>
              <a:t>Lee,</a:t>
            </a:r>
            <a:r>
              <a:rPr sz="1200" spc="-5" dirty="0">
                <a:latin typeface="Times New Roman"/>
                <a:cs typeface="Times New Roman"/>
              </a:rPr>
              <a:t> "Hierarchical</a:t>
            </a:r>
            <a:r>
              <a:rPr sz="1200" dirty="0">
                <a:latin typeface="Times New Roman"/>
                <a:cs typeface="Times New Roman"/>
              </a:rPr>
              <a:t> Model</a:t>
            </a:r>
            <a:r>
              <a:rPr sz="1200" spc="5"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Long-Length</a:t>
            </a:r>
            <a:r>
              <a:rPr sz="1200" dirty="0">
                <a:latin typeface="Times New Roman"/>
                <a:cs typeface="Times New Roman"/>
              </a:rPr>
              <a:t> </a:t>
            </a:r>
            <a:r>
              <a:rPr sz="1200" spc="-10" dirty="0">
                <a:latin typeface="Times New Roman"/>
                <a:cs typeface="Times New Roman"/>
              </a:rPr>
              <a:t>Video</a:t>
            </a:r>
            <a:r>
              <a:rPr sz="1200" spc="-5" dirty="0">
                <a:latin typeface="Times New Roman"/>
                <a:cs typeface="Times New Roman"/>
              </a:rPr>
              <a:t> </a:t>
            </a:r>
            <a:r>
              <a:rPr sz="1200" spc="-10" dirty="0">
                <a:latin typeface="Times New Roman"/>
                <a:cs typeface="Times New Roman"/>
              </a:rPr>
              <a:t>Summarization</a:t>
            </a:r>
            <a:r>
              <a:rPr sz="1200" spc="-5" dirty="0">
                <a:latin typeface="Times New Roman"/>
                <a:cs typeface="Times New Roman"/>
              </a:rPr>
              <a:t> With </a:t>
            </a:r>
            <a:r>
              <a:rPr sz="1200" dirty="0">
                <a:latin typeface="Times New Roman"/>
                <a:cs typeface="Times New Roman"/>
              </a:rPr>
              <a:t> </a:t>
            </a:r>
            <a:r>
              <a:rPr sz="1200" spc="-5" dirty="0">
                <a:latin typeface="Times New Roman"/>
                <a:cs typeface="Times New Roman"/>
              </a:rPr>
              <a:t>Adversarially Enhanced Audio/Visual Features," </a:t>
            </a:r>
            <a:r>
              <a:rPr sz="1200" dirty="0">
                <a:latin typeface="Times New Roman"/>
                <a:cs typeface="Times New Roman"/>
              </a:rPr>
              <a:t>2020 </a:t>
            </a:r>
            <a:r>
              <a:rPr sz="1200" spc="-5" dirty="0">
                <a:latin typeface="Times New Roman"/>
                <a:cs typeface="Times New Roman"/>
              </a:rPr>
              <a:t>IEEE International Conference </a:t>
            </a:r>
            <a:r>
              <a:rPr sz="1200" spc="10" dirty="0">
                <a:latin typeface="Times New Roman"/>
                <a:cs typeface="Times New Roman"/>
              </a:rPr>
              <a:t>on </a:t>
            </a:r>
            <a:r>
              <a:rPr sz="1200" spc="-5" dirty="0">
                <a:latin typeface="Times New Roman"/>
                <a:cs typeface="Times New Roman"/>
              </a:rPr>
              <a:t>Image </a:t>
            </a:r>
            <a:r>
              <a:rPr sz="1200" dirty="0">
                <a:latin typeface="Times New Roman"/>
                <a:cs typeface="Times New Roman"/>
              </a:rPr>
              <a:t> </a:t>
            </a:r>
            <a:r>
              <a:rPr sz="1200" spc="-5" dirty="0">
                <a:latin typeface="Times New Roman"/>
                <a:cs typeface="Times New Roman"/>
              </a:rPr>
              <a:t>Processing</a:t>
            </a:r>
            <a:r>
              <a:rPr sz="1200" spc="5" dirty="0">
                <a:latin typeface="Times New Roman"/>
                <a:cs typeface="Times New Roman"/>
              </a:rPr>
              <a:t> </a:t>
            </a:r>
            <a:r>
              <a:rPr sz="1200" spc="-5" dirty="0">
                <a:latin typeface="Times New Roman"/>
                <a:cs typeface="Times New Roman"/>
              </a:rPr>
              <a:t>(ICIP),</a:t>
            </a:r>
            <a:r>
              <a:rPr sz="1200" spc="20" dirty="0">
                <a:latin typeface="Times New Roman"/>
                <a:cs typeface="Times New Roman"/>
              </a:rPr>
              <a:t> </a:t>
            </a:r>
            <a:r>
              <a:rPr sz="1200" dirty="0">
                <a:latin typeface="Times New Roman"/>
                <a:cs typeface="Times New Roman"/>
              </a:rPr>
              <a:t>2020</a:t>
            </a:r>
          </a:p>
          <a:p>
            <a:pPr algn="just">
              <a:lnSpc>
                <a:spcPct val="150000"/>
              </a:lnSpc>
              <a:spcBef>
                <a:spcPts val="20"/>
              </a:spcBef>
              <a:buFont typeface="Times New Roman"/>
              <a:buAutoNum type="arabicPlain"/>
            </a:pPr>
            <a:endParaRPr sz="1800" dirty="0">
              <a:latin typeface="Times New Roman"/>
              <a:cs typeface="Times New Roman"/>
            </a:endParaRPr>
          </a:p>
          <a:p>
            <a:pPr marL="12700" marR="8890" algn="just">
              <a:lnSpc>
                <a:spcPct val="150000"/>
              </a:lnSpc>
              <a:buFont typeface="Times New Roman"/>
              <a:buAutoNum type="arabicPlain"/>
              <a:tabLst>
                <a:tab pos="256540" algn="l"/>
              </a:tabLst>
            </a:pPr>
            <a:r>
              <a:rPr sz="1200" spc="-10" dirty="0">
                <a:latin typeface="Times New Roman"/>
                <a:cs typeface="Times New Roman"/>
              </a:rPr>
              <a:t>M. -H. </a:t>
            </a:r>
            <a:r>
              <a:rPr sz="1200" spc="-5" dirty="0">
                <a:latin typeface="Times New Roman"/>
                <a:cs typeface="Times New Roman"/>
              </a:rPr>
              <a:t>Su, C. </a:t>
            </a:r>
            <a:r>
              <a:rPr sz="1200" dirty="0">
                <a:latin typeface="Times New Roman"/>
                <a:cs typeface="Times New Roman"/>
              </a:rPr>
              <a:t>-H. </a:t>
            </a:r>
            <a:r>
              <a:rPr sz="1200" spc="-15" dirty="0">
                <a:latin typeface="Times New Roman"/>
                <a:cs typeface="Times New Roman"/>
              </a:rPr>
              <a:t>Wu </a:t>
            </a:r>
            <a:r>
              <a:rPr sz="1200" spc="-10" dirty="0">
                <a:latin typeface="Times New Roman"/>
                <a:cs typeface="Times New Roman"/>
              </a:rPr>
              <a:t>and </a:t>
            </a:r>
            <a:r>
              <a:rPr sz="1200" spc="-5" dirty="0">
                <a:latin typeface="Times New Roman"/>
                <a:cs typeface="Times New Roman"/>
              </a:rPr>
              <a:t>H. </a:t>
            </a:r>
            <a:r>
              <a:rPr sz="1200" dirty="0">
                <a:latin typeface="Times New Roman"/>
                <a:cs typeface="Times New Roman"/>
              </a:rPr>
              <a:t>-T. </a:t>
            </a:r>
            <a:r>
              <a:rPr sz="1200" spc="-10" dirty="0">
                <a:latin typeface="Times New Roman"/>
                <a:cs typeface="Times New Roman"/>
              </a:rPr>
              <a:t>Cheng, </a:t>
            </a:r>
            <a:r>
              <a:rPr sz="1200" dirty="0">
                <a:latin typeface="Times New Roman"/>
                <a:cs typeface="Times New Roman"/>
              </a:rPr>
              <a:t>"A </a:t>
            </a:r>
            <a:r>
              <a:rPr sz="1200" spc="5" dirty="0">
                <a:latin typeface="Times New Roman"/>
                <a:cs typeface="Times New Roman"/>
              </a:rPr>
              <a:t>Two-Stage </a:t>
            </a:r>
            <a:r>
              <a:rPr sz="1200" spc="-5" dirty="0">
                <a:latin typeface="Times New Roman"/>
                <a:cs typeface="Times New Roman"/>
              </a:rPr>
              <a:t>Transformer-Based Approach </a:t>
            </a:r>
            <a:r>
              <a:rPr sz="1200" spc="-10" dirty="0">
                <a:latin typeface="Times New Roman"/>
                <a:cs typeface="Times New Roman"/>
              </a:rPr>
              <a:t>for </a:t>
            </a:r>
            <a:r>
              <a:rPr sz="1200" spc="-5" dirty="0">
                <a:latin typeface="Times New Roman"/>
                <a:cs typeface="Times New Roman"/>
              </a:rPr>
              <a:t> Variable-Length Abstractive Summarization," </a:t>
            </a:r>
            <a:r>
              <a:rPr sz="1200" spc="-15" dirty="0">
                <a:latin typeface="Times New Roman"/>
                <a:cs typeface="Times New Roman"/>
              </a:rPr>
              <a:t>in </a:t>
            </a:r>
            <a:r>
              <a:rPr sz="1200" spc="-5" dirty="0">
                <a:latin typeface="Times New Roman"/>
                <a:cs typeface="Times New Roman"/>
              </a:rPr>
              <a:t>IEEE/ACM Transactions </a:t>
            </a:r>
            <a:r>
              <a:rPr sz="1200" spc="10" dirty="0">
                <a:latin typeface="Times New Roman"/>
                <a:cs typeface="Times New Roman"/>
              </a:rPr>
              <a:t>on </a:t>
            </a:r>
            <a:r>
              <a:rPr sz="1200" spc="-10" dirty="0">
                <a:latin typeface="Times New Roman"/>
                <a:cs typeface="Times New Roman"/>
              </a:rPr>
              <a:t>Audio, Speech, </a:t>
            </a:r>
            <a:r>
              <a:rPr sz="1200" spc="5" dirty="0">
                <a:latin typeface="Times New Roman"/>
                <a:cs typeface="Times New Roman"/>
              </a:rPr>
              <a:t>and </a:t>
            </a:r>
            <a:r>
              <a:rPr sz="1200" spc="10" dirty="0">
                <a:latin typeface="Times New Roman"/>
                <a:cs typeface="Times New Roman"/>
              </a:rPr>
              <a:t> </a:t>
            </a:r>
            <a:r>
              <a:rPr sz="1200" spc="-5" dirty="0">
                <a:latin typeface="Times New Roman"/>
                <a:cs typeface="Times New Roman"/>
              </a:rPr>
              <a:t>Language</a:t>
            </a:r>
            <a:r>
              <a:rPr sz="1200" dirty="0">
                <a:latin typeface="Times New Roman"/>
                <a:cs typeface="Times New Roman"/>
              </a:rPr>
              <a:t> </a:t>
            </a:r>
            <a:r>
              <a:rPr sz="1200" spc="-5" dirty="0">
                <a:latin typeface="Times New Roman"/>
                <a:cs typeface="Times New Roman"/>
              </a:rPr>
              <a:t>Processing,2020.</a:t>
            </a:r>
            <a:endParaRPr sz="1200" dirty="0">
              <a:latin typeface="Times New Roman"/>
              <a:cs typeface="Times New Roman"/>
            </a:endParaRPr>
          </a:p>
          <a:p>
            <a:pPr algn="just">
              <a:lnSpc>
                <a:spcPct val="150000"/>
              </a:lnSpc>
              <a:buFont typeface="Times New Roman"/>
              <a:buAutoNum type="arabicPlain"/>
            </a:pPr>
            <a:endParaRPr sz="1300" dirty="0">
              <a:latin typeface="Times New Roman"/>
              <a:cs typeface="Times New Roman"/>
            </a:endParaRPr>
          </a:p>
          <a:p>
            <a:pPr algn="just">
              <a:lnSpc>
                <a:spcPct val="150000"/>
              </a:lnSpc>
              <a:spcBef>
                <a:spcPts val="15"/>
              </a:spcBef>
              <a:buFont typeface="Times New Roman"/>
              <a:buAutoNum type="arabicPlain"/>
            </a:pPr>
            <a:endParaRPr sz="1050" dirty="0">
              <a:latin typeface="Times New Roman"/>
              <a:cs typeface="Times New Roman"/>
            </a:endParaRPr>
          </a:p>
          <a:p>
            <a:pPr marL="231775" indent="-219710" algn="just">
              <a:lnSpc>
                <a:spcPct val="150000"/>
              </a:lnSpc>
              <a:buFont typeface="Times New Roman"/>
              <a:buAutoNum type="arabicPlain"/>
              <a:tabLst>
                <a:tab pos="232410" algn="l"/>
              </a:tabLst>
            </a:pPr>
            <a:r>
              <a:rPr sz="1200" spc="-20" dirty="0">
                <a:latin typeface="Times New Roman"/>
                <a:cs typeface="Times New Roman"/>
              </a:rPr>
              <a:t>Y.</a:t>
            </a:r>
            <a:r>
              <a:rPr sz="1200" spc="25" dirty="0">
                <a:latin typeface="Times New Roman"/>
                <a:cs typeface="Times New Roman"/>
              </a:rPr>
              <a:t> </a:t>
            </a:r>
            <a:r>
              <a:rPr sz="1200" spc="-5" dirty="0">
                <a:latin typeface="Times New Roman"/>
                <a:cs typeface="Times New Roman"/>
              </a:rPr>
              <a:t>He,</a:t>
            </a:r>
            <a:r>
              <a:rPr sz="1200" dirty="0">
                <a:latin typeface="Times New Roman"/>
                <a:cs typeface="Times New Roman"/>
              </a:rPr>
              <a:t> </a:t>
            </a:r>
            <a:r>
              <a:rPr sz="1200" spc="-5" dirty="0">
                <a:latin typeface="Times New Roman"/>
                <a:cs typeface="Times New Roman"/>
              </a:rPr>
              <a:t>X.</a:t>
            </a:r>
            <a:r>
              <a:rPr sz="1200" dirty="0">
                <a:latin typeface="Times New Roman"/>
                <a:cs typeface="Times New Roman"/>
              </a:rPr>
              <a:t> </a:t>
            </a:r>
            <a:r>
              <a:rPr sz="1200" spc="-5" dirty="0">
                <a:latin typeface="Times New Roman"/>
                <a:cs typeface="Times New Roman"/>
              </a:rPr>
              <a:t>Xu,</a:t>
            </a:r>
            <a:r>
              <a:rPr sz="1200" dirty="0">
                <a:latin typeface="Times New Roman"/>
                <a:cs typeface="Times New Roman"/>
              </a:rPr>
              <a:t> </a:t>
            </a:r>
            <a:r>
              <a:rPr sz="1200" spc="-5" dirty="0">
                <a:latin typeface="Times New Roman"/>
                <a:cs typeface="Times New Roman"/>
              </a:rPr>
              <a:t>X.</a:t>
            </a:r>
            <a:r>
              <a:rPr sz="1200" spc="5" dirty="0">
                <a:latin typeface="Times New Roman"/>
                <a:cs typeface="Times New Roman"/>
              </a:rPr>
              <a:t> </a:t>
            </a:r>
            <a:r>
              <a:rPr sz="1200" spc="-15" dirty="0">
                <a:latin typeface="Times New Roman"/>
                <a:cs typeface="Times New Roman"/>
              </a:rPr>
              <a:t>Liu,</a:t>
            </a:r>
            <a:r>
              <a:rPr sz="1200" spc="25" dirty="0">
                <a:latin typeface="Times New Roman"/>
                <a:cs typeface="Times New Roman"/>
              </a:rPr>
              <a:t> </a:t>
            </a:r>
            <a:r>
              <a:rPr sz="1200" spc="-15" dirty="0">
                <a:latin typeface="Times New Roman"/>
                <a:cs typeface="Times New Roman"/>
              </a:rPr>
              <a:t>W.</a:t>
            </a:r>
            <a:r>
              <a:rPr sz="1200" spc="25" dirty="0">
                <a:latin typeface="Times New Roman"/>
                <a:cs typeface="Times New Roman"/>
              </a:rPr>
              <a:t> </a:t>
            </a:r>
            <a:r>
              <a:rPr sz="1200" spc="-5" dirty="0">
                <a:latin typeface="Times New Roman"/>
                <a:cs typeface="Times New Roman"/>
              </a:rPr>
              <a:t>Ou</a:t>
            </a:r>
            <a:r>
              <a:rPr sz="1200" spc="15"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5" dirty="0">
                <a:latin typeface="Times New Roman"/>
                <a:cs typeface="Times New Roman"/>
              </a:rPr>
              <a:t>H.</a:t>
            </a:r>
            <a:r>
              <a:rPr sz="1200" spc="20" dirty="0">
                <a:latin typeface="Times New Roman"/>
                <a:cs typeface="Times New Roman"/>
              </a:rPr>
              <a:t> </a:t>
            </a:r>
            <a:r>
              <a:rPr sz="1200" spc="-5" dirty="0">
                <a:latin typeface="Times New Roman"/>
                <a:cs typeface="Times New Roman"/>
              </a:rPr>
              <a:t>Lu,</a:t>
            </a:r>
            <a:r>
              <a:rPr sz="1200" spc="25" dirty="0">
                <a:latin typeface="Times New Roman"/>
                <a:cs typeface="Times New Roman"/>
              </a:rPr>
              <a:t> </a:t>
            </a:r>
            <a:r>
              <a:rPr sz="1200" spc="-10" dirty="0">
                <a:latin typeface="Times New Roman"/>
                <a:cs typeface="Times New Roman"/>
              </a:rPr>
              <a:t>"Multimodal</a:t>
            </a:r>
            <a:r>
              <a:rPr sz="1200" spc="-25" dirty="0">
                <a:latin typeface="Times New Roman"/>
                <a:cs typeface="Times New Roman"/>
              </a:rPr>
              <a:t> </a:t>
            </a:r>
            <a:r>
              <a:rPr sz="1200" spc="-5" dirty="0">
                <a:latin typeface="Times New Roman"/>
                <a:cs typeface="Times New Roman"/>
              </a:rPr>
              <a:t>Transformer</a:t>
            </a:r>
            <a:r>
              <a:rPr sz="1200" spc="20" dirty="0">
                <a:latin typeface="Times New Roman"/>
                <a:cs typeface="Times New Roman"/>
              </a:rPr>
              <a:t> </a:t>
            </a:r>
            <a:r>
              <a:rPr sz="1200" dirty="0">
                <a:latin typeface="Times New Roman"/>
                <a:cs typeface="Times New Roman"/>
              </a:rPr>
              <a:t>Networks</a:t>
            </a:r>
            <a:r>
              <a:rPr sz="1200" spc="5" dirty="0">
                <a:latin typeface="Times New Roman"/>
                <a:cs typeface="Times New Roman"/>
              </a:rPr>
              <a:t> </a:t>
            </a:r>
            <a:r>
              <a:rPr sz="1200" spc="-10" dirty="0">
                <a:latin typeface="Times New Roman"/>
                <a:cs typeface="Times New Roman"/>
              </a:rPr>
              <a:t>with Lat</a:t>
            </a:r>
            <a:endParaRPr sz="1200" dirty="0">
              <a:latin typeface="Times New Roman"/>
              <a:cs typeface="Times New Roman"/>
            </a:endParaRPr>
          </a:p>
          <a:p>
            <a:pPr marL="12700" marR="10160" algn="just">
              <a:lnSpc>
                <a:spcPct val="150000"/>
              </a:lnSpc>
            </a:pPr>
            <a:r>
              <a:rPr sz="1200" spc="-10" dirty="0">
                <a:latin typeface="Times New Roman"/>
                <a:cs typeface="Times New Roman"/>
              </a:rPr>
              <a:t>ent</a:t>
            </a:r>
            <a:r>
              <a:rPr sz="1200" spc="-5" dirty="0">
                <a:latin typeface="Times New Roman"/>
                <a:cs typeface="Times New Roman"/>
              </a:rPr>
              <a:t> Interaction</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Audio-Visual</a:t>
            </a:r>
            <a:r>
              <a:rPr sz="1200" dirty="0">
                <a:latin typeface="Times New Roman"/>
                <a:cs typeface="Times New Roman"/>
              </a:rPr>
              <a:t> </a:t>
            </a:r>
            <a:r>
              <a:rPr sz="1200" spc="-5" dirty="0">
                <a:latin typeface="Times New Roman"/>
                <a:cs typeface="Times New Roman"/>
              </a:rPr>
              <a:t>Event</a:t>
            </a:r>
            <a:r>
              <a:rPr sz="1200" dirty="0">
                <a:latin typeface="Times New Roman"/>
                <a:cs typeface="Times New Roman"/>
              </a:rPr>
              <a:t> </a:t>
            </a:r>
            <a:r>
              <a:rPr sz="1200" spc="-5" dirty="0">
                <a:latin typeface="Times New Roman"/>
                <a:cs typeface="Times New Roman"/>
              </a:rPr>
              <a:t>Localization,"</a:t>
            </a:r>
            <a:r>
              <a:rPr sz="1200" dirty="0">
                <a:latin typeface="Times New Roman"/>
                <a:cs typeface="Times New Roman"/>
              </a:rPr>
              <a:t> 2021</a:t>
            </a:r>
            <a:r>
              <a:rPr sz="1200" spc="5" dirty="0">
                <a:latin typeface="Times New Roman"/>
                <a:cs typeface="Times New Roman"/>
              </a:rPr>
              <a:t> </a:t>
            </a:r>
            <a:r>
              <a:rPr sz="1200" spc="-5" dirty="0">
                <a:latin typeface="Times New Roman"/>
                <a:cs typeface="Times New Roman"/>
              </a:rPr>
              <a:t>IEEE</a:t>
            </a:r>
            <a:r>
              <a:rPr sz="1200" dirty="0">
                <a:latin typeface="Times New Roman"/>
                <a:cs typeface="Times New Roman"/>
              </a:rPr>
              <a:t> </a:t>
            </a:r>
            <a:r>
              <a:rPr sz="1200" spc="-5" dirty="0">
                <a:latin typeface="Times New Roman"/>
                <a:cs typeface="Times New Roman"/>
              </a:rPr>
              <a:t>International</a:t>
            </a:r>
            <a:r>
              <a:rPr sz="1200" dirty="0">
                <a:latin typeface="Times New Roman"/>
                <a:cs typeface="Times New Roman"/>
              </a:rPr>
              <a:t> </a:t>
            </a:r>
            <a:r>
              <a:rPr sz="1200" spc="-5" dirty="0">
                <a:latin typeface="Times New Roman"/>
                <a:cs typeface="Times New Roman"/>
              </a:rPr>
              <a:t>Conference</a:t>
            </a:r>
            <a:r>
              <a:rPr sz="1200" dirty="0">
                <a:latin typeface="Times New Roman"/>
                <a:cs typeface="Times New Roman"/>
              </a:rPr>
              <a:t> </a:t>
            </a:r>
            <a:r>
              <a:rPr sz="1200" spc="10" dirty="0">
                <a:latin typeface="Times New Roman"/>
                <a:cs typeface="Times New Roman"/>
              </a:rPr>
              <a:t>on </a:t>
            </a:r>
            <a:r>
              <a:rPr sz="1200" spc="-285" dirty="0">
                <a:latin typeface="Times New Roman"/>
                <a:cs typeface="Times New Roman"/>
              </a:rPr>
              <a:t> </a:t>
            </a:r>
            <a:r>
              <a:rPr sz="1200" spc="-10" dirty="0">
                <a:latin typeface="Times New Roman"/>
                <a:cs typeface="Times New Roman"/>
              </a:rPr>
              <a:t>Multimedia</a:t>
            </a:r>
            <a:r>
              <a:rPr sz="120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Expo</a:t>
            </a:r>
            <a:r>
              <a:rPr sz="1200" spc="30" dirty="0">
                <a:latin typeface="Times New Roman"/>
                <a:cs typeface="Times New Roman"/>
              </a:rPr>
              <a:t> </a:t>
            </a:r>
            <a:r>
              <a:rPr sz="1200" spc="-5" dirty="0">
                <a:latin typeface="Times New Roman"/>
                <a:cs typeface="Times New Roman"/>
              </a:rPr>
              <a:t>(ICME),</a:t>
            </a:r>
            <a:r>
              <a:rPr sz="1200" spc="20" dirty="0">
                <a:latin typeface="Times New Roman"/>
                <a:cs typeface="Times New Roman"/>
              </a:rPr>
              <a:t> </a:t>
            </a:r>
            <a:r>
              <a:rPr sz="1200" dirty="0">
                <a:latin typeface="Times New Roman"/>
                <a:cs typeface="Times New Roman"/>
              </a:rPr>
              <a:t>2021</a:t>
            </a:r>
          </a:p>
          <a:p>
            <a:pPr algn="just">
              <a:lnSpc>
                <a:spcPct val="150000"/>
              </a:lnSpc>
              <a:spcBef>
                <a:spcPts val="20"/>
              </a:spcBef>
            </a:pPr>
            <a:endParaRPr sz="1800" dirty="0">
              <a:latin typeface="Times New Roman"/>
              <a:cs typeface="Times New Roman"/>
            </a:endParaRPr>
          </a:p>
          <a:p>
            <a:pPr marL="12700" marR="5080" algn="just">
              <a:lnSpc>
                <a:spcPct val="150000"/>
              </a:lnSpc>
              <a:buFont typeface="Times New Roman"/>
              <a:buAutoNum type="arabicPlain" startAt="5"/>
              <a:tabLst>
                <a:tab pos="253365" algn="l"/>
              </a:tabLst>
            </a:pPr>
            <a:r>
              <a:rPr sz="1200" spc="-20" dirty="0">
                <a:latin typeface="Times New Roman"/>
                <a:cs typeface="Times New Roman"/>
              </a:rPr>
              <a:t>A.</a:t>
            </a:r>
            <a:r>
              <a:rPr sz="1200" spc="260" dirty="0">
                <a:latin typeface="Times New Roman"/>
                <a:cs typeface="Times New Roman"/>
              </a:rPr>
              <a:t> </a:t>
            </a:r>
            <a:r>
              <a:rPr sz="1200" spc="-10" dirty="0">
                <a:latin typeface="Times New Roman"/>
                <a:cs typeface="Times New Roman"/>
              </a:rPr>
              <a:t>Gidiotis and </a:t>
            </a:r>
            <a:r>
              <a:rPr sz="1200" spc="-5" dirty="0">
                <a:latin typeface="Times New Roman"/>
                <a:cs typeface="Times New Roman"/>
              </a:rPr>
              <a:t>G. </a:t>
            </a:r>
            <a:r>
              <a:rPr sz="1200" spc="-10" dirty="0">
                <a:latin typeface="Times New Roman"/>
                <a:cs typeface="Times New Roman"/>
              </a:rPr>
              <a:t>Tsoumakas, "A </a:t>
            </a:r>
            <a:r>
              <a:rPr sz="1200" dirty="0">
                <a:latin typeface="Times New Roman"/>
                <a:cs typeface="Times New Roman"/>
              </a:rPr>
              <a:t>Divideand- </a:t>
            </a:r>
            <a:r>
              <a:rPr sz="1200" spc="-10" dirty="0">
                <a:latin typeface="Times New Roman"/>
                <a:cs typeface="Times New Roman"/>
              </a:rPr>
              <a:t>Conquer </a:t>
            </a:r>
            <a:r>
              <a:rPr sz="1200" spc="-5" dirty="0">
                <a:latin typeface="Times New Roman"/>
                <a:cs typeface="Times New Roman"/>
              </a:rPr>
              <a:t>Approach </a:t>
            </a:r>
            <a:r>
              <a:rPr sz="1200" dirty="0">
                <a:latin typeface="Times New Roman"/>
                <a:cs typeface="Times New Roman"/>
              </a:rPr>
              <a:t>to the </a:t>
            </a:r>
            <a:r>
              <a:rPr sz="1200" spc="-5" dirty="0">
                <a:latin typeface="Times New Roman"/>
                <a:cs typeface="Times New Roman"/>
              </a:rPr>
              <a:t>Summarization </a:t>
            </a:r>
            <a:r>
              <a:rPr sz="1200" spc="10" dirty="0">
                <a:latin typeface="Times New Roman"/>
                <a:cs typeface="Times New Roman"/>
              </a:rPr>
              <a:t>of </a:t>
            </a:r>
            <a:r>
              <a:rPr sz="1200" spc="15" dirty="0">
                <a:latin typeface="Times New Roman"/>
                <a:cs typeface="Times New Roman"/>
              </a:rPr>
              <a:t> </a:t>
            </a:r>
            <a:r>
              <a:rPr sz="1200" spc="-5" dirty="0">
                <a:latin typeface="Times New Roman"/>
                <a:cs typeface="Times New Roman"/>
              </a:rPr>
              <a:t>Long</a:t>
            </a:r>
            <a:r>
              <a:rPr sz="1200" spc="15" dirty="0">
                <a:latin typeface="Times New Roman"/>
                <a:cs typeface="Times New Roman"/>
              </a:rPr>
              <a:t> </a:t>
            </a:r>
            <a:r>
              <a:rPr sz="1200" spc="-5" dirty="0">
                <a:latin typeface="Times New Roman"/>
                <a:cs typeface="Times New Roman"/>
              </a:rPr>
              <a:t>Documents,"</a:t>
            </a:r>
            <a:r>
              <a:rPr sz="1200" spc="30" dirty="0">
                <a:latin typeface="Times New Roman"/>
                <a:cs typeface="Times New Roman"/>
              </a:rPr>
              <a:t> </a:t>
            </a:r>
            <a:r>
              <a:rPr sz="1200" spc="-15" dirty="0">
                <a:latin typeface="Times New Roman"/>
                <a:cs typeface="Times New Roman"/>
              </a:rPr>
              <a:t>in</a:t>
            </a:r>
            <a:r>
              <a:rPr sz="1200" spc="-5" dirty="0">
                <a:latin typeface="Times New Roman"/>
                <a:cs typeface="Times New Roman"/>
              </a:rPr>
              <a:t> IEEE/ACM</a:t>
            </a:r>
            <a:r>
              <a:rPr sz="1200" spc="5" dirty="0">
                <a:latin typeface="Times New Roman"/>
                <a:cs typeface="Times New Roman"/>
              </a:rPr>
              <a:t> </a:t>
            </a:r>
            <a:r>
              <a:rPr sz="1200" spc="-5" dirty="0">
                <a:latin typeface="Times New Roman"/>
                <a:cs typeface="Times New Roman"/>
              </a:rPr>
              <a:t>Transactions</a:t>
            </a:r>
            <a:r>
              <a:rPr sz="1200" spc="10" dirty="0">
                <a:latin typeface="Times New Roman"/>
                <a:cs typeface="Times New Roman"/>
              </a:rPr>
              <a:t> on</a:t>
            </a:r>
            <a:r>
              <a:rPr sz="1200" spc="-10" dirty="0">
                <a:latin typeface="Times New Roman"/>
                <a:cs typeface="Times New Roman"/>
              </a:rPr>
              <a:t> Audio,</a:t>
            </a:r>
            <a:r>
              <a:rPr sz="1200" spc="25" dirty="0">
                <a:latin typeface="Times New Roman"/>
                <a:cs typeface="Times New Roman"/>
              </a:rPr>
              <a:t> </a:t>
            </a:r>
            <a:r>
              <a:rPr sz="1200" spc="-10" dirty="0">
                <a:latin typeface="Times New Roman"/>
                <a:cs typeface="Times New Roman"/>
              </a:rPr>
              <a:t>Speech,</a:t>
            </a:r>
            <a:r>
              <a:rPr sz="1200" spc="3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Language</a:t>
            </a:r>
            <a:r>
              <a:rPr sz="1200" spc="15" dirty="0">
                <a:latin typeface="Times New Roman"/>
                <a:cs typeface="Times New Roman"/>
              </a:rPr>
              <a:t> </a:t>
            </a:r>
            <a:r>
              <a:rPr sz="1200" spc="-5" dirty="0">
                <a:latin typeface="Times New Roman"/>
                <a:cs typeface="Times New Roman"/>
              </a:rPr>
              <a:t>Processing,2020</a:t>
            </a:r>
            <a:endParaRPr sz="1200" dirty="0">
              <a:latin typeface="Times New Roman"/>
              <a:cs typeface="Times New Roman"/>
            </a:endParaRPr>
          </a:p>
          <a:p>
            <a:pPr algn="just">
              <a:lnSpc>
                <a:spcPct val="150000"/>
              </a:lnSpc>
              <a:spcBef>
                <a:spcPts val="35"/>
              </a:spcBef>
              <a:buFont typeface="Times New Roman"/>
              <a:buAutoNum type="arabicPlain" startAt="5"/>
            </a:pPr>
            <a:endParaRPr sz="1750" dirty="0">
              <a:latin typeface="Times New Roman"/>
              <a:cs typeface="Times New Roman"/>
            </a:endParaRPr>
          </a:p>
          <a:p>
            <a:pPr marL="12700" marR="12700" algn="just">
              <a:lnSpc>
                <a:spcPct val="150000"/>
              </a:lnSpc>
              <a:spcBef>
                <a:spcPts val="5"/>
              </a:spcBef>
              <a:buFont typeface="Times New Roman"/>
              <a:buAutoNum type="arabicPlain" startAt="5"/>
              <a:tabLst>
                <a:tab pos="232410" algn="l"/>
              </a:tabLst>
            </a:pPr>
            <a:r>
              <a:rPr sz="1200" spc="-5" dirty="0">
                <a:latin typeface="Times New Roman"/>
                <a:cs typeface="Times New Roman"/>
              </a:rPr>
              <a:t>R. </a:t>
            </a:r>
            <a:r>
              <a:rPr sz="1200" spc="-20" dirty="0">
                <a:latin typeface="Times New Roman"/>
                <a:cs typeface="Times New Roman"/>
              </a:rPr>
              <a:t>K. </a:t>
            </a:r>
            <a:r>
              <a:rPr sz="1200" spc="-10" dirty="0">
                <a:latin typeface="Times New Roman"/>
                <a:cs typeface="Times New Roman"/>
              </a:rPr>
              <a:t>Yadav, </a:t>
            </a:r>
            <a:r>
              <a:rPr sz="1200" spc="-5" dirty="0">
                <a:latin typeface="Times New Roman"/>
                <a:cs typeface="Times New Roman"/>
              </a:rPr>
              <a:t>R. </a:t>
            </a:r>
            <a:r>
              <a:rPr sz="1200" spc="-10" dirty="0">
                <a:latin typeface="Times New Roman"/>
                <a:cs typeface="Times New Roman"/>
              </a:rPr>
              <a:t>Bharti, </a:t>
            </a:r>
            <a:r>
              <a:rPr sz="1200" spc="-5" dirty="0">
                <a:latin typeface="Times New Roman"/>
                <a:cs typeface="Times New Roman"/>
              </a:rPr>
              <a:t>R. Nagar </a:t>
            </a:r>
            <a:r>
              <a:rPr sz="1200" spc="-10" dirty="0">
                <a:latin typeface="Times New Roman"/>
                <a:cs typeface="Times New Roman"/>
              </a:rPr>
              <a:t>and </a:t>
            </a:r>
            <a:r>
              <a:rPr sz="1200" spc="-5" dirty="0">
                <a:latin typeface="Times New Roman"/>
                <a:cs typeface="Times New Roman"/>
              </a:rPr>
              <a:t>S. </a:t>
            </a:r>
            <a:r>
              <a:rPr sz="1200" spc="-10" dirty="0">
                <a:latin typeface="Times New Roman"/>
                <a:cs typeface="Times New Roman"/>
              </a:rPr>
              <a:t>Kumar, "A </a:t>
            </a:r>
            <a:r>
              <a:rPr sz="1200" dirty="0">
                <a:latin typeface="Times New Roman"/>
                <a:cs typeface="Times New Roman"/>
              </a:rPr>
              <a:t>Model </a:t>
            </a:r>
            <a:r>
              <a:rPr sz="1200" spc="-5" dirty="0">
                <a:latin typeface="Times New Roman"/>
                <a:cs typeface="Times New Roman"/>
              </a:rPr>
              <a:t>For </a:t>
            </a:r>
            <a:r>
              <a:rPr sz="1200" spc="-10" dirty="0">
                <a:latin typeface="Times New Roman"/>
                <a:cs typeface="Times New Roman"/>
              </a:rPr>
              <a:t>Recapitulating </a:t>
            </a:r>
            <a:r>
              <a:rPr sz="1200" spc="-15" dirty="0">
                <a:latin typeface="Times New Roman"/>
                <a:cs typeface="Times New Roman"/>
              </a:rPr>
              <a:t>Audio </a:t>
            </a:r>
            <a:r>
              <a:rPr sz="1200" spc="-5" dirty="0">
                <a:latin typeface="Times New Roman"/>
                <a:cs typeface="Times New Roman"/>
              </a:rPr>
              <a:t>Messages </a:t>
            </a:r>
            <a:r>
              <a:rPr sz="1200" dirty="0">
                <a:latin typeface="Times New Roman"/>
                <a:cs typeface="Times New Roman"/>
              </a:rPr>
              <a:t> </a:t>
            </a:r>
            <a:r>
              <a:rPr sz="1200" spc="-10" dirty="0">
                <a:latin typeface="Times New Roman"/>
                <a:cs typeface="Times New Roman"/>
              </a:rPr>
              <a:t>Using</a:t>
            </a:r>
            <a:r>
              <a:rPr sz="1200" spc="-5" dirty="0">
                <a:latin typeface="Times New Roman"/>
                <a:cs typeface="Times New Roman"/>
              </a:rPr>
              <a:t> Machine</a:t>
            </a:r>
            <a:r>
              <a:rPr sz="1200" dirty="0">
                <a:latin typeface="Times New Roman"/>
                <a:cs typeface="Times New Roman"/>
              </a:rPr>
              <a:t> </a:t>
            </a:r>
            <a:r>
              <a:rPr sz="1200" spc="-5" dirty="0">
                <a:latin typeface="Times New Roman"/>
                <a:cs typeface="Times New Roman"/>
              </a:rPr>
              <a:t>Learning," </a:t>
            </a:r>
            <a:r>
              <a:rPr sz="1200" dirty="0">
                <a:latin typeface="Times New Roman"/>
                <a:cs typeface="Times New Roman"/>
              </a:rPr>
              <a:t>2020 </a:t>
            </a:r>
            <a:r>
              <a:rPr sz="1200" spc="-5" dirty="0">
                <a:latin typeface="Times New Roman"/>
                <a:cs typeface="Times New Roman"/>
              </a:rPr>
              <a:t>International Conference</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Emerging</a:t>
            </a:r>
            <a:r>
              <a:rPr sz="1200" spc="-5" dirty="0">
                <a:latin typeface="Times New Roman"/>
                <a:cs typeface="Times New Roman"/>
              </a:rPr>
              <a:t> </a:t>
            </a:r>
            <a:r>
              <a:rPr sz="1200" dirty="0">
                <a:latin typeface="Times New Roman"/>
                <a:cs typeface="Times New Roman"/>
              </a:rPr>
              <a:t>Technology (INCET), </a:t>
            </a:r>
            <a:r>
              <a:rPr sz="1200" spc="5" dirty="0">
                <a:latin typeface="Times New Roman"/>
                <a:cs typeface="Times New Roman"/>
              </a:rPr>
              <a:t> </a:t>
            </a:r>
            <a:r>
              <a:rPr sz="1200" dirty="0">
                <a:latin typeface="Times New Roman"/>
                <a:cs typeface="Times New Roman"/>
              </a:rPr>
              <a:t>2020.</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801"/>
            <a:ext cx="7547624" cy="688453"/>
            <a:chOff x="0" y="0"/>
            <a:chExt cx="7560309" cy="689610"/>
          </a:xfrm>
        </p:grpSpPr>
        <p:sp>
          <p:nvSpPr>
            <p:cNvPr id="3" name="object 3"/>
            <p:cNvSpPr/>
            <p:nvPr/>
          </p:nvSpPr>
          <p:spPr>
            <a:xfrm>
              <a:off x="0" y="0"/>
              <a:ext cx="7560309" cy="689610"/>
            </a:xfrm>
            <a:custGeom>
              <a:avLst/>
              <a:gdLst/>
              <a:ahLst/>
              <a:cxnLst/>
              <a:rect l="l" t="t" r="r" b="b"/>
              <a:pathLst>
                <a:path w="7560309" h="689610">
                  <a:moveTo>
                    <a:pt x="7560309" y="0"/>
                  </a:moveTo>
                  <a:lnTo>
                    <a:pt x="0" y="0"/>
                  </a:lnTo>
                  <a:lnTo>
                    <a:pt x="0" y="689609"/>
                  </a:lnTo>
                  <a:lnTo>
                    <a:pt x="7560309" y="689609"/>
                  </a:lnTo>
                  <a:lnTo>
                    <a:pt x="7560309" y="0"/>
                  </a:lnTo>
                  <a:close/>
                </a:path>
              </a:pathLst>
            </a:custGeom>
            <a:solidFill>
              <a:srgbClr val="ECEDEF"/>
            </a:solidFill>
          </p:spPr>
          <p:txBody>
            <a:bodyPr wrap="square" lIns="0" tIns="0" rIns="0" bIns="0" rtlCol="0"/>
            <a:lstStyle/>
            <a:p>
              <a:endParaRPr/>
            </a:p>
          </p:txBody>
        </p:sp>
        <p:sp>
          <p:nvSpPr>
            <p:cNvPr id="4" name="object 4"/>
            <p:cNvSpPr/>
            <p:nvPr/>
          </p:nvSpPr>
          <p:spPr>
            <a:xfrm>
              <a:off x="0" y="669289"/>
              <a:ext cx="7560309" cy="19685"/>
            </a:xfrm>
            <a:custGeom>
              <a:avLst/>
              <a:gdLst/>
              <a:ahLst/>
              <a:cxnLst/>
              <a:rect l="l" t="t" r="r" b="b"/>
              <a:pathLst>
                <a:path w="7560309" h="19684">
                  <a:moveTo>
                    <a:pt x="7560309" y="0"/>
                  </a:moveTo>
                  <a:lnTo>
                    <a:pt x="0" y="0"/>
                  </a:lnTo>
                  <a:lnTo>
                    <a:pt x="0" y="19684"/>
                  </a:lnTo>
                  <a:lnTo>
                    <a:pt x="7560309" y="19684"/>
                  </a:lnTo>
                  <a:lnTo>
                    <a:pt x="7560309" y="0"/>
                  </a:lnTo>
                  <a:close/>
                </a:path>
              </a:pathLst>
            </a:custGeom>
            <a:solidFill>
              <a:srgbClr val="DDDEE0"/>
            </a:solidFill>
          </p:spPr>
          <p:txBody>
            <a:bodyPr wrap="square" lIns="0" tIns="0" rIns="0" bIns="0" rtlCol="0"/>
            <a:lstStyle/>
            <a:p>
              <a:endParaRPr/>
            </a:p>
          </p:txBody>
        </p:sp>
      </p:grpSp>
      <p:sp>
        <p:nvSpPr>
          <p:cNvPr id="5" name="object 5"/>
          <p:cNvSpPr txBox="1"/>
          <p:nvPr/>
        </p:nvSpPr>
        <p:spPr>
          <a:xfrm>
            <a:off x="6251989" y="242638"/>
            <a:ext cx="1071349" cy="174435"/>
          </a:xfrm>
          <a:prstGeom prst="rect">
            <a:avLst/>
          </a:prstGeom>
        </p:spPr>
        <p:txBody>
          <a:bodyPr vert="horz" wrap="square" lIns="0" tIns="13313" rIns="0" bIns="0" rtlCol="0">
            <a:spAutoFit/>
          </a:bodyPr>
          <a:lstStyle/>
          <a:p>
            <a:pPr marL="12678">
              <a:spcBef>
                <a:spcPts val="105"/>
              </a:spcBef>
            </a:pPr>
            <a:r>
              <a:rPr sz="1048" b="1" spc="15" dirty="0">
                <a:solidFill>
                  <a:srgbClr val="1E2029"/>
                </a:solidFill>
                <a:latin typeface="Times New Roman"/>
                <a:cs typeface="Times New Roman"/>
              </a:rPr>
              <a:t>Similarity</a:t>
            </a:r>
            <a:r>
              <a:rPr sz="1048" b="1" spc="-15" dirty="0">
                <a:solidFill>
                  <a:srgbClr val="1E2029"/>
                </a:solidFill>
                <a:latin typeface="Times New Roman"/>
                <a:cs typeface="Times New Roman"/>
              </a:rPr>
              <a:t> </a:t>
            </a:r>
            <a:r>
              <a:rPr sz="1048" b="1" spc="15" dirty="0">
                <a:solidFill>
                  <a:srgbClr val="1E2029"/>
                </a:solidFill>
                <a:latin typeface="Times New Roman"/>
                <a:cs typeface="Times New Roman"/>
              </a:rPr>
              <a:t>Report</a:t>
            </a:r>
            <a:endParaRPr sz="1048">
              <a:latin typeface="Times New Roman"/>
              <a:cs typeface="Times New Roman"/>
            </a:endParaRPr>
          </a:p>
        </p:txBody>
      </p:sp>
      <p:sp>
        <p:nvSpPr>
          <p:cNvPr id="6" name="object 6"/>
          <p:cNvSpPr/>
          <p:nvPr/>
        </p:nvSpPr>
        <p:spPr>
          <a:xfrm>
            <a:off x="4048940" y="4958097"/>
            <a:ext cx="39304" cy="39304"/>
          </a:xfrm>
          <a:custGeom>
            <a:avLst/>
            <a:gdLst/>
            <a:ahLst/>
            <a:cxnLst/>
            <a:rect l="l" t="t" r="r" b="b"/>
            <a:pathLst>
              <a:path w="39370" h="39370">
                <a:moveTo>
                  <a:pt x="19684" y="0"/>
                </a:moveTo>
                <a:lnTo>
                  <a:pt x="13969" y="1904"/>
                </a:lnTo>
                <a:lnTo>
                  <a:pt x="6984" y="5714"/>
                </a:lnTo>
                <a:lnTo>
                  <a:pt x="1904" y="12064"/>
                </a:lnTo>
                <a:lnTo>
                  <a:pt x="0" y="19685"/>
                </a:lnTo>
                <a:lnTo>
                  <a:pt x="1904" y="27304"/>
                </a:lnTo>
                <a:lnTo>
                  <a:pt x="6984" y="33654"/>
                </a:lnTo>
                <a:lnTo>
                  <a:pt x="13969" y="38100"/>
                </a:lnTo>
                <a:lnTo>
                  <a:pt x="19684" y="39369"/>
                </a:lnTo>
                <a:lnTo>
                  <a:pt x="27304" y="38100"/>
                </a:lnTo>
                <a:lnTo>
                  <a:pt x="33654" y="33654"/>
                </a:lnTo>
                <a:lnTo>
                  <a:pt x="37464" y="27304"/>
                </a:lnTo>
                <a:lnTo>
                  <a:pt x="39369" y="19685"/>
                </a:lnTo>
                <a:lnTo>
                  <a:pt x="37464" y="12064"/>
                </a:lnTo>
                <a:lnTo>
                  <a:pt x="33654" y="5714"/>
                </a:lnTo>
                <a:lnTo>
                  <a:pt x="27304" y="1904"/>
                </a:lnTo>
                <a:lnTo>
                  <a:pt x="19684" y="0"/>
                </a:lnTo>
                <a:close/>
              </a:path>
            </a:pathLst>
          </a:custGeom>
          <a:solidFill>
            <a:srgbClr val="050404"/>
          </a:solidFill>
        </p:spPr>
        <p:txBody>
          <a:bodyPr wrap="square" lIns="0" tIns="0" rIns="0" bIns="0" rtlCol="0"/>
          <a:lstStyle/>
          <a:p>
            <a:endParaRPr/>
          </a:p>
        </p:txBody>
      </p:sp>
      <p:sp>
        <p:nvSpPr>
          <p:cNvPr id="7" name="object 7"/>
          <p:cNvSpPr/>
          <p:nvPr/>
        </p:nvSpPr>
        <p:spPr>
          <a:xfrm>
            <a:off x="4048940" y="5249707"/>
            <a:ext cx="39304" cy="30429"/>
          </a:xfrm>
          <a:custGeom>
            <a:avLst/>
            <a:gdLst/>
            <a:ahLst/>
            <a:cxnLst/>
            <a:rect l="l" t="t" r="r" b="b"/>
            <a:pathLst>
              <a:path w="39370" h="30479">
                <a:moveTo>
                  <a:pt x="19684" y="0"/>
                </a:moveTo>
                <a:lnTo>
                  <a:pt x="13969" y="1904"/>
                </a:lnTo>
                <a:lnTo>
                  <a:pt x="6984" y="5714"/>
                </a:lnTo>
                <a:lnTo>
                  <a:pt x="1904" y="12064"/>
                </a:lnTo>
                <a:lnTo>
                  <a:pt x="0" y="19685"/>
                </a:lnTo>
                <a:lnTo>
                  <a:pt x="0" y="30479"/>
                </a:lnTo>
                <a:lnTo>
                  <a:pt x="12700" y="29210"/>
                </a:lnTo>
                <a:lnTo>
                  <a:pt x="30479" y="29210"/>
                </a:lnTo>
                <a:lnTo>
                  <a:pt x="39369" y="30479"/>
                </a:lnTo>
                <a:lnTo>
                  <a:pt x="39369" y="19685"/>
                </a:lnTo>
                <a:lnTo>
                  <a:pt x="37464" y="12064"/>
                </a:lnTo>
                <a:lnTo>
                  <a:pt x="33654" y="5714"/>
                </a:lnTo>
                <a:lnTo>
                  <a:pt x="27304" y="1904"/>
                </a:lnTo>
                <a:lnTo>
                  <a:pt x="19684" y="0"/>
                </a:lnTo>
                <a:close/>
              </a:path>
            </a:pathLst>
          </a:custGeom>
          <a:solidFill>
            <a:srgbClr val="050404"/>
          </a:solidFill>
        </p:spPr>
        <p:txBody>
          <a:bodyPr wrap="square" lIns="0" tIns="0" rIns="0" bIns="0" rtlCol="0"/>
          <a:lstStyle/>
          <a:p>
            <a:endParaRPr/>
          </a:p>
        </p:txBody>
      </p:sp>
      <p:sp>
        <p:nvSpPr>
          <p:cNvPr id="8" name="object 8"/>
          <p:cNvSpPr/>
          <p:nvPr/>
        </p:nvSpPr>
        <p:spPr>
          <a:xfrm>
            <a:off x="0" y="10188692"/>
            <a:ext cx="7547624" cy="19652"/>
          </a:xfrm>
          <a:custGeom>
            <a:avLst/>
            <a:gdLst/>
            <a:ahLst/>
            <a:cxnLst/>
            <a:rect l="l" t="t" r="r" b="b"/>
            <a:pathLst>
              <a:path w="7560309" h="19684">
                <a:moveTo>
                  <a:pt x="7560309" y="0"/>
                </a:moveTo>
                <a:lnTo>
                  <a:pt x="0" y="0"/>
                </a:lnTo>
                <a:lnTo>
                  <a:pt x="0" y="19684"/>
                </a:lnTo>
                <a:lnTo>
                  <a:pt x="7560309" y="19684"/>
                </a:lnTo>
                <a:lnTo>
                  <a:pt x="7560309" y="0"/>
                </a:lnTo>
                <a:close/>
              </a:path>
            </a:pathLst>
          </a:custGeom>
          <a:solidFill>
            <a:srgbClr val="DDDEE0"/>
          </a:solidFill>
        </p:spPr>
        <p:txBody>
          <a:bodyPr wrap="square" lIns="0" tIns="0" rIns="0" bIns="0" rtlCol="0"/>
          <a:lstStyle/>
          <a:p>
            <a:endParaRPr/>
          </a:p>
        </p:txBody>
      </p:sp>
      <p:sp>
        <p:nvSpPr>
          <p:cNvPr id="9" name="object 9"/>
          <p:cNvSpPr/>
          <p:nvPr/>
        </p:nvSpPr>
        <p:spPr>
          <a:xfrm>
            <a:off x="628862" y="1600146"/>
            <a:ext cx="6690545" cy="19652"/>
          </a:xfrm>
          <a:custGeom>
            <a:avLst/>
            <a:gdLst/>
            <a:ahLst/>
            <a:cxnLst/>
            <a:rect l="l" t="t" r="r" b="b"/>
            <a:pathLst>
              <a:path w="6701790" h="19684">
                <a:moveTo>
                  <a:pt x="6701790" y="0"/>
                </a:moveTo>
                <a:lnTo>
                  <a:pt x="0" y="0"/>
                </a:lnTo>
                <a:lnTo>
                  <a:pt x="0" y="19684"/>
                </a:lnTo>
                <a:lnTo>
                  <a:pt x="6701790" y="19684"/>
                </a:lnTo>
                <a:lnTo>
                  <a:pt x="6701790" y="0"/>
                </a:lnTo>
                <a:close/>
              </a:path>
            </a:pathLst>
          </a:custGeom>
          <a:solidFill>
            <a:srgbClr val="DDDEE0"/>
          </a:solidFill>
        </p:spPr>
        <p:txBody>
          <a:bodyPr wrap="square" lIns="0" tIns="0" rIns="0" bIns="0" rtlCol="0"/>
          <a:lstStyle/>
          <a:p>
            <a:endParaRPr/>
          </a:p>
        </p:txBody>
      </p:sp>
      <p:sp>
        <p:nvSpPr>
          <p:cNvPr id="10" name="object 10"/>
          <p:cNvSpPr txBox="1"/>
          <p:nvPr/>
        </p:nvSpPr>
        <p:spPr>
          <a:xfrm>
            <a:off x="614460" y="835899"/>
            <a:ext cx="1866937" cy="533139"/>
          </a:xfrm>
          <a:prstGeom prst="rect">
            <a:avLst/>
          </a:prstGeom>
        </p:spPr>
        <p:txBody>
          <a:bodyPr vert="horz" wrap="square" lIns="0" tIns="71635" rIns="0" bIns="0" rtlCol="0">
            <a:spAutoFit/>
          </a:bodyPr>
          <a:lstStyle/>
          <a:p>
            <a:pPr marL="12678">
              <a:spcBef>
                <a:spcPts val="564"/>
              </a:spcBef>
            </a:pPr>
            <a:r>
              <a:rPr sz="1048" b="1" spc="20" dirty="0">
                <a:solidFill>
                  <a:srgbClr val="626875"/>
                </a:solidFill>
                <a:latin typeface="Times New Roman"/>
                <a:cs typeface="Times New Roman"/>
              </a:rPr>
              <a:t>PAPER</a:t>
            </a:r>
            <a:r>
              <a:rPr sz="1048" b="1" spc="-30" dirty="0">
                <a:solidFill>
                  <a:srgbClr val="626875"/>
                </a:solidFill>
                <a:latin typeface="Times New Roman"/>
                <a:cs typeface="Times New Roman"/>
              </a:rPr>
              <a:t> </a:t>
            </a:r>
            <a:r>
              <a:rPr sz="1048" b="1" spc="30" dirty="0">
                <a:solidFill>
                  <a:srgbClr val="626875"/>
                </a:solidFill>
                <a:latin typeface="Times New Roman"/>
                <a:cs typeface="Times New Roman"/>
              </a:rPr>
              <a:t>NAME</a:t>
            </a:r>
            <a:endParaRPr sz="1048">
              <a:latin typeface="Times New Roman"/>
              <a:cs typeface="Times New Roman"/>
            </a:endParaRPr>
          </a:p>
          <a:p>
            <a:pPr marL="33598">
              <a:spcBef>
                <a:spcPts val="594"/>
              </a:spcBef>
            </a:pPr>
            <a:r>
              <a:rPr sz="1398" spc="-10" dirty="0">
                <a:solidFill>
                  <a:srgbClr val="1E2029"/>
                </a:solidFill>
                <a:latin typeface="Times New Roman"/>
                <a:cs typeface="Times New Roman"/>
              </a:rPr>
              <a:t>FINAL</a:t>
            </a:r>
            <a:r>
              <a:rPr sz="1398" spc="-75" dirty="0">
                <a:solidFill>
                  <a:srgbClr val="1E2029"/>
                </a:solidFill>
                <a:latin typeface="Times New Roman"/>
                <a:cs typeface="Times New Roman"/>
              </a:rPr>
              <a:t> </a:t>
            </a:r>
            <a:r>
              <a:rPr sz="1398" spc="5" dirty="0">
                <a:solidFill>
                  <a:srgbClr val="1E2029"/>
                </a:solidFill>
                <a:latin typeface="Times New Roman"/>
                <a:cs typeface="Times New Roman"/>
              </a:rPr>
              <a:t>MP</a:t>
            </a:r>
            <a:r>
              <a:rPr sz="1398" spc="-45" dirty="0">
                <a:solidFill>
                  <a:srgbClr val="1E2029"/>
                </a:solidFill>
                <a:latin typeface="Times New Roman"/>
                <a:cs typeface="Times New Roman"/>
              </a:rPr>
              <a:t> </a:t>
            </a:r>
            <a:r>
              <a:rPr sz="1398" spc="-5" dirty="0">
                <a:solidFill>
                  <a:srgbClr val="1E2029"/>
                </a:solidFill>
                <a:latin typeface="Times New Roman"/>
                <a:cs typeface="Times New Roman"/>
              </a:rPr>
              <a:t>REPORT.pdf</a:t>
            </a:r>
            <a:endParaRPr sz="1398">
              <a:latin typeface="Times New Roman"/>
              <a:cs typeface="Times New Roman"/>
            </a:endParaRPr>
          </a:p>
        </p:txBody>
      </p:sp>
      <p:sp>
        <p:nvSpPr>
          <p:cNvPr id="11" name="object 11"/>
          <p:cNvSpPr txBox="1"/>
          <p:nvPr/>
        </p:nvSpPr>
        <p:spPr>
          <a:xfrm>
            <a:off x="614459" y="1757539"/>
            <a:ext cx="999714" cy="527434"/>
          </a:xfrm>
          <a:prstGeom prst="rect">
            <a:avLst/>
          </a:prstGeom>
        </p:spPr>
        <p:txBody>
          <a:bodyPr vert="horz" wrap="square" lIns="0" tIns="69099" rIns="0" bIns="0" rtlCol="0">
            <a:spAutoFit/>
          </a:bodyPr>
          <a:lstStyle/>
          <a:p>
            <a:pPr marL="12678">
              <a:spcBef>
                <a:spcPts val="544"/>
              </a:spcBef>
            </a:pPr>
            <a:r>
              <a:rPr sz="1048" b="1" spc="50" dirty="0">
                <a:solidFill>
                  <a:srgbClr val="626875"/>
                </a:solidFill>
                <a:latin typeface="Times New Roman"/>
                <a:cs typeface="Times New Roman"/>
              </a:rPr>
              <a:t>W</a:t>
            </a:r>
            <a:r>
              <a:rPr sz="1048" b="1" spc="15" dirty="0">
                <a:solidFill>
                  <a:srgbClr val="626875"/>
                </a:solidFill>
                <a:latin typeface="Times New Roman"/>
                <a:cs typeface="Times New Roman"/>
              </a:rPr>
              <a:t>O</a:t>
            </a:r>
            <a:r>
              <a:rPr sz="1048" b="1" spc="25" dirty="0">
                <a:solidFill>
                  <a:srgbClr val="626875"/>
                </a:solidFill>
                <a:latin typeface="Times New Roman"/>
                <a:cs typeface="Times New Roman"/>
              </a:rPr>
              <a:t>R</a:t>
            </a:r>
            <a:r>
              <a:rPr sz="1048" b="1" dirty="0">
                <a:solidFill>
                  <a:srgbClr val="626875"/>
                </a:solidFill>
                <a:latin typeface="Times New Roman"/>
                <a:cs typeface="Times New Roman"/>
              </a:rPr>
              <a:t>D</a:t>
            </a:r>
            <a:r>
              <a:rPr sz="1048" b="1" spc="-15" dirty="0">
                <a:solidFill>
                  <a:srgbClr val="626875"/>
                </a:solidFill>
                <a:latin typeface="Times New Roman"/>
                <a:cs typeface="Times New Roman"/>
              </a:rPr>
              <a:t> </a:t>
            </a:r>
            <a:r>
              <a:rPr sz="1048" b="1" spc="25" dirty="0">
                <a:solidFill>
                  <a:srgbClr val="626875"/>
                </a:solidFill>
                <a:latin typeface="Times New Roman"/>
                <a:cs typeface="Times New Roman"/>
              </a:rPr>
              <a:t>C</a:t>
            </a:r>
            <a:r>
              <a:rPr sz="1048" b="1" spc="40" dirty="0">
                <a:solidFill>
                  <a:srgbClr val="626875"/>
                </a:solidFill>
                <a:latin typeface="Times New Roman"/>
                <a:cs typeface="Times New Roman"/>
              </a:rPr>
              <a:t>O</a:t>
            </a:r>
            <a:r>
              <a:rPr sz="1048" b="1" spc="25" dirty="0">
                <a:solidFill>
                  <a:srgbClr val="626875"/>
                </a:solidFill>
                <a:latin typeface="Times New Roman"/>
                <a:cs typeface="Times New Roman"/>
              </a:rPr>
              <a:t>UN</a:t>
            </a:r>
            <a:r>
              <a:rPr sz="1048" b="1" dirty="0">
                <a:solidFill>
                  <a:srgbClr val="626875"/>
                </a:solidFill>
                <a:latin typeface="Times New Roman"/>
                <a:cs typeface="Times New Roman"/>
              </a:rPr>
              <a:t>T</a:t>
            </a:r>
            <a:endParaRPr sz="1048">
              <a:latin typeface="Times New Roman"/>
              <a:cs typeface="Times New Roman"/>
            </a:endParaRPr>
          </a:p>
          <a:p>
            <a:pPr marL="12678">
              <a:spcBef>
                <a:spcPts val="574"/>
              </a:spcBef>
            </a:pPr>
            <a:r>
              <a:rPr sz="1398" spc="-5" dirty="0">
                <a:solidFill>
                  <a:srgbClr val="1E2029"/>
                </a:solidFill>
                <a:latin typeface="Times New Roman"/>
                <a:cs typeface="Times New Roman"/>
              </a:rPr>
              <a:t>4718</a:t>
            </a:r>
            <a:r>
              <a:rPr sz="1398" spc="-15" dirty="0">
                <a:solidFill>
                  <a:srgbClr val="1E2029"/>
                </a:solidFill>
                <a:latin typeface="Times New Roman"/>
                <a:cs typeface="Times New Roman"/>
              </a:rPr>
              <a:t> </a:t>
            </a:r>
            <a:r>
              <a:rPr sz="1398" spc="-10" dirty="0">
                <a:solidFill>
                  <a:srgbClr val="1E2029"/>
                </a:solidFill>
                <a:latin typeface="Times New Roman"/>
                <a:cs typeface="Times New Roman"/>
              </a:rPr>
              <a:t>Wo</a:t>
            </a:r>
            <a:r>
              <a:rPr sz="1398" spc="-15" dirty="0">
                <a:solidFill>
                  <a:srgbClr val="1E2029"/>
                </a:solidFill>
                <a:latin typeface="Times New Roman"/>
                <a:cs typeface="Times New Roman"/>
              </a:rPr>
              <a:t>r</a:t>
            </a:r>
            <a:r>
              <a:rPr sz="1398" spc="-5" dirty="0">
                <a:solidFill>
                  <a:srgbClr val="1E2029"/>
                </a:solidFill>
                <a:latin typeface="Times New Roman"/>
                <a:cs typeface="Times New Roman"/>
              </a:rPr>
              <a:t>ds</a:t>
            </a:r>
            <a:endParaRPr sz="1398">
              <a:latin typeface="Times New Roman"/>
              <a:cs typeface="Times New Roman"/>
            </a:endParaRPr>
          </a:p>
        </p:txBody>
      </p:sp>
      <p:sp>
        <p:nvSpPr>
          <p:cNvPr id="12" name="object 12"/>
          <p:cNvSpPr txBox="1"/>
          <p:nvPr/>
        </p:nvSpPr>
        <p:spPr>
          <a:xfrm>
            <a:off x="4035882" y="1757539"/>
            <a:ext cx="1451076" cy="527434"/>
          </a:xfrm>
          <a:prstGeom prst="rect">
            <a:avLst/>
          </a:prstGeom>
        </p:spPr>
        <p:txBody>
          <a:bodyPr vert="horz" wrap="square" lIns="0" tIns="69099" rIns="0" bIns="0" rtlCol="0">
            <a:spAutoFit/>
          </a:bodyPr>
          <a:lstStyle/>
          <a:p>
            <a:pPr marL="12678">
              <a:spcBef>
                <a:spcPts val="544"/>
              </a:spcBef>
            </a:pPr>
            <a:r>
              <a:rPr sz="1048" b="1" spc="-5" dirty="0">
                <a:solidFill>
                  <a:srgbClr val="626875"/>
                </a:solidFill>
                <a:latin typeface="Times New Roman"/>
                <a:cs typeface="Times New Roman"/>
              </a:rPr>
              <a:t>CHARACTER</a:t>
            </a:r>
            <a:r>
              <a:rPr sz="1048" b="1" spc="354" dirty="0">
                <a:solidFill>
                  <a:srgbClr val="626875"/>
                </a:solidFill>
                <a:latin typeface="Times New Roman"/>
                <a:cs typeface="Times New Roman"/>
              </a:rPr>
              <a:t> </a:t>
            </a:r>
            <a:r>
              <a:rPr sz="1048" b="1" spc="-5" dirty="0">
                <a:solidFill>
                  <a:srgbClr val="626875"/>
                </a:solidFill>
                <a:latin typeface="Times New Roman"/>
                <a:cs typeface="Times New Roman"/>
              </a:rPr>
              <a:t>COUNT</a:t>
            </a:r>
            <a:endParaRPr sz="1048">
              <a:latin typeface="Times New Roman"/>
              <a:cs typeface="Times New Roman"/>
            </a:endParaRPr>
          </a:p>
          <a:p>
            <a:pPr marL="12678">
              <a:spcBef>
                <a:spcPts val="574"/>
              </a:spcBef>
            </a:pPr>
            <a:r>
              <a:rPr sz="1398" spc="-5" dirty="0">
                <a:solidFill>
                  <a:srgbClr val="1E2029"/>
                </a:solidFill>
                <a:latin typeface="Times New Roman"/>
                <a:cs typeface="Times New Roman"/>
              </a:rPr>
              <a:t>28721</a:t>
            </a:r>
            <a:r>
              <a:rPr sz="1398" spc="-15" dirty="0">
                <a:solidFill>
                  <a:srgbClr val="1E2029"/>
                </a:solidFill>
                <a:latin typeface="Times New Roman"/>
                <a:cs typeface="Times New Roman"/>
              </a:rPr>
              <a:t> </a:t>
            </a:r>
            <a:r>
              <a:rPr sz="1398" spc="20" dirty="0">
                <a:solidFill>
                  <a:srgbClr val="1E2029"/>
                </a:solidFill>
                <a:latin typeface="Times New Roman"/>
                <a:cs typeface="Times New Roman"/>
              </a:rPr>
              <a:t>C</a:t>
            </a:r>
            <a:r>
              <a:rPr sz="1398" spc="-30" dirty="0">
                <a:solidFill>
                  <a:srgbClr val="1E2029"/>
                </a:solidFill>
                <a:latin typeface="Times New Roman"/>
                <a:cs typeface="Times New Roman"/>
              </a:rPr>
              <a:t>h</a:t>
            </a:r>
            <a:r>
              <a:rPr sz="1398" spc="-5" dirty="0">
                <a:solidFill>
                  <a:srgbClr val="1E2029"/>
                </a:solidFill>
                <a:latin typeface="Times New Roman"/>
                <a:cs typeface="Times New Roman"/>
              </a:rPr>
              <a:t>a</a:t>
            </a:r>
            <a:r>
              <a:rPr sz="1398" spc="-15" dirty="0">
                <a:solidFill>
                  <a:srgbClr val="1E2029"/>
                </a:solidFill>
                <a:latin typeface="Times New Roman"/>
                <a:cs typeface="Times New Roman"/>
              </a:rPr>
              <a:t>r</a:t>
            </a:r>
            <a:r>
              <a:rPr sz="1398" spc="-5" dirty="0">
                <a:solidFill>
                  <a:srgbClr val="1E2029"/>
                </a:solidFill>
                <a:latin typeface="Times New Roman"/>
                <a:cs typeface="Times New Roman"/>
              </a:rPr>
              <a:t>acte</a:t>
            </a:r>
            <a:r>
              <a:rPr sz="1398" spc="-10" dirty="0">
                <a:solidFill>
                  <a:srgbClr val="1E2029"/>
                </a:solidFill>
                <a:latin typeface="Times New Roman"/>
                <a:cs typeface="Times New Roman"/>
              </a:rPr>
              <a:t>r</a:t>
            </a:r>
            <a:r>
              <a:rPr sz="1398" spc="-5" dirty="0">
                <a:solidFill>
                  <a:srgbClr val="1E2029"/>
                </a:solidFill>
                <a:latin typeface="Times New Roman"/>
                <a:cs typeface="Times New Roman"/>
              </a:rPr>
              <a:t>s</a:t>
            </a:r>
            <a:endParaRPr sz="1398">
              <a:latin typeface="Times New Roman"/>
              <a:cs typeface="Times New Roman"/>
            </a:endParaRPr>
          </a:p>
        </p:txBody>
      </p:sp>
      <p:sp>
        <p:nvSpPr>
          <p:cNvPr id="13" name="object 13"/>
          <p:cNvSpPr txBox="1"/>
          <p:nvPr/>
        </p:nvSpPr>
        <p:spPr>
          <a:xfrm>
            <a:off x="614459" y="2498305"/>
            <a:ext cx="656756" cy="618086"/>
          </a:xfrm>
          <a:prstGeom prst="rect">
            <a:avLst/>
          </a:prstGeom>
        </p:spPr>
        <p:txBody>
          <a:bodyPr vert="horz" wrap="square" lIns="0" tIns="24723" rIns="0" bIns="0" rtlCol="0">
            <a:spAutoFit/>
          </a:bodyPr>
          <a:lstStyle/>
          <a:p>
            <a:pPr marL="12678" marR="136293">
              <a:lnSpc>
                <a:spcPts val="1198"/>
              </a:lnSpc>
              <a:spcBef>
                <a:spcPts val="195"/>
              </a:spcBef>
            </a:pPr>
            <a:r>
              <a:rPr sz="1048" b="1" spc="20" dirty="0">
                <a:solidFill>
                  <a:srgbClr val="626875"/>
                </a:solidFill>
                <a:latin typeface="Times New Roman"/>
                <a:cs typeface="Times New Roman"/>
              </a:rPr>
              <a:t>PAGE </a:t>
            </a:r>
            <a:r>
              <a:rPr sz="1048" b="1" spc="25" dirty="0">
                <a:solidFill>
                  <a:srgbClr val="626875"/>
                </a:solidFill>
                <a:latin typeface="Times New Roman"/>
                <a:cs typeface="Times New Roman"/>
              </a:rPr>
              <a:t> C</a:t>
            </a:r>
            <a:r>
              <a:rPr sz="1048" b="1" spc="15" dirty="0">
                <a:solidFill>
                  <a:srgbClr val="626875"/>
                </a:solidFill>
                <a:latin typeface="Times New Roman"/>
                <a:cs typeface="Times New Roman"/>
              </a:rPr>
              <a:t>O</a:t>
            </a:r>
            <a:r>
              <a:rPr sz="1048" b="1" spc="25" dirty="0">
                <a:solidFill>
                  <a:srgbClr val="626875"/>
                </a:solidFill>
                <a:latin typeface="Times New Roman"/>
                <a:cs typeface="Times New Roman"/>
              </a:rPr>
              <a:t>U</a:t>
            </a:r>
            <a:r>
              <a:rPr sz="1048" b="1" spc="50" dirty="0">
                <a:solidFill>
                  <a:srgbClr val="626875"/>
                </a:solidFill>
                <a:latin typeface="Times New Roman"/>
                <a:cs typeface="Times New Roman"/>
              </a:rPr>
              <a:t>N</a:t>
            </a:r>
            <a:r>
              <a:rPr sz="1048" b="1" dirty="0">
                <a:solidFill>
                  <a:srgbClr val="626875"/>
                </a:solidFill>
                <a:latin typeface="Times New Roman"/>
                <a:cs typeface="Times New Roman"/>
              </a:rPr>
              <a:t>T</a:t>
            </a:r>
            <a:endParaRPr sz="1048">
              <a:latin typeface="Times New Roman"/>
              <a:cs typeface="Times New Roman"/>
            </a:endParaRPr>
          </a:p>
          <a:p>
            <a:pPr marL="12678">
              <a:spcBef>
                <a:spcPts val="494"/>
              </a:spcBef>
            </a:pPr>
            <a:r>
              <a:rPr sz="1398" spc="-5" dirty="0">
                <a:solidFill>
                  <a:srgbClr val="1E2029"/>
                </a:solidFill>
                <a:latin typeface="Times New Roman"/>
                <a:cs typeface="Times New Roman"/>
              </a:rPr>
              <a:t>29</a:t>
            </a:r>
            <a:r>
              <a:rPr sz="1398" spc="-70" dirty="0">
                <a:solidFill>
                  <a:srgbClr val="1E2029"/>
                </a:solidFill>
                <a:latin typeface="Times New Roman"/>
                <a:cs typeface="Times New Roman"/>
              </a:rPr>
              <a:t> </a:t>
            </a:r>
            <a:r>
              <a:rPr sz="1398" spc="-15" dirty="0">
                <a:solidFill>
                  <a:srgbClr val="1E2029"/>
                </a:solidFill>
                <a:latin typeface="Times New Roman"/>
                <a:cs typeface="Times New Roman"/>
              </a:rPr>
              <a:t>Pages</a:t>
            </a:r>
            <a:endParaRPr sz="1398">
              <a:latin typeface="Times New Roman"/>
              <a:cs typeface="Times New Roman"/>
            </a:endParaRPr>
          </a:p>
        </p:txBody>
      </p:sp>
      <p:sp>
        <p:nvSpPr>
          <p:cNvPr id="14" name="object 14"/>
          <p:cNvSpPr txBox="1"/>
          <p:nvPr/>
        </p:nvSpPr>
        <p:spPr>
          <a:xfrm>
            <a:off x="4035882" y="2447058"/>
            <a:ext cx="684015" cy="516657"/>
          </a:xfrm>
          <a:prstGeom prst="rect">
            <a:avLst/>
          </a:prstGeom>
        </p:spPr>
        <p:txBody>
          <a:bodyPr vert="horz" wrap="square" lIns="0" tIns="64660" rIns="0" bIns="0" rtlCol="0">
            <a:spAutoFit/>
          </a:bodyPr>
          <a:lstStyle/>
          <a:p>
            <a:pPr marL="12678">
              <a:spcBef>
                <a:spcPts val="508"/>
              </a:spcBef>
            </a:pPr>
            <a:r>
              <a:rPr sz="1048" b="1" spc="-10" dirty="0">
                <a:solidFill>
                  <a:srgbClr val="626875"/>
                </a:solidFill>
                <a:latin typeface="Times New Roman"/>
                <a:cs typeface="Times New Roman"/>
              </a:rPr>
              <a:t>FILE</a:t>
            </a:r>
            <a:r>
              <a:rPr sz="1048" b="1" spc="50" dirty="0">
                <a:solidFill>
                  <a:srgbClr val="626875"/>
                </a:solidFill>
                <a:latin typeface="Times New Roman"/>
                <a:cs typeface="Times New Roman"/>
              </a:rPr>
              <a:t> </a:t>
            </a:r>
            <a:r>
              <a:rPr sz="1048" b="1" spc="-5" dirty="0">
                <a:solidFill>
                  <a:srgbClr val="626875"/>
                </a:solidFill>
                <a:latin typeface="Times New Roman"/>
                <a:cs typeface="Times New Roman"/>
              </a:rPr>
              <a:t>SIZE</a:t>
            </a:r>
            <a:endParaRPr sz="1048">
              <a:latin typeface="Times New Roman"/>
              <a:cs typeface="Times New Roman"/>
            </a:endParaRPr>
          </a:p>
          <a:p>
            <a:pPr marL="12678">
              <a:spcBef>
                <a:spcPts val="524"/>
              </a:spcBef>
            </a:pPr>
            <a:r>
              <a:rPr sz="1398" spc="-5" dirty="0">
                <a:solidFill>
                  <a:srgbClr val="1E2029"/>
                </a:solidFill>
                <a:latin typeface="Times New Roman"/>
                <a:cs typeface="Times New Roman"/>
              </a:rPr>
              <a:t>1.5MB</a:t>
            </a:r>
            <a:endParaRPr sz="1398">
              <a:latin typeface="Times New Roman"/>
              <a:cs typeface="Times New Roman"/>
            </a:endParaRPr>
          </a:p>
        </p:txBody>
      </p:sp>
      <p:sp>
        <p:nvSpPr>
          <p:cNvPr id="15" name="object 15"/>
          <p:cNvSpPr txBox="1"/>
          <p:nvPr/>
        </p:nvSpPr>
        <p:spPr>
          <a:xfrm>
            <a:off x="614459" y="3265935"/>
            <a:ext cx="2511649" cy="544550"/>
          </a:xfrm>
          <a:prstGeom prst="rect">
            <a:avLst/>
          </a:prstGeom>
        </p:spPr>
        <p:txBody>
          <a:bodyPr vert="horz" wrap="square" lIns="0" tIns="76072" rIns="0" bIns="0" rtlCol="0">
            <a:spAutoFit/>
          </a:bodyPr>
          <a:lstStyle/>
          <a:p>
            <a:pPr marL="12678">
              <a:spcBef>
                <a:spcPts val="599"/>
              </a:spcBef>
            </a:pPr>
            <a:r>
              <a:rPr sz="1048" b="1" spc="-5" dirty="0">
                <a:solidFill>
                  <a:srgbClr val="626875"/>
                </a:solidFill>
                <a:latin typeface="Times New Roman"/>
                <a:cs typeface="Times New Roman"/>
              </a:rPr>
              <a:t>SUBMISSION</a:t>
            </a:r>
            <a:r>
              <a:rPr sz="1048" b="1" spc="15" dirty="0">
                <a:solidFill>
                  <a:srgbClr val="626875"/>
                </a:solidFill>
                <a:latin typeface="Times New Roman"/>
                <a:cs typeface="Times New Roman"/>
              </a:rPr>
              <a:t> </a:t>
            </a:r>
            <a:r>
              <a:rPr sz="1048" b="1" dirty="0">
                <a:solidFill>
                  <a:srgbClr val="626875"/>
                </a:solidFill>
                <a:latin typeface="Times New Roman"/>
                <a:cs typeface="Times New Roman"/>
              </a:rPr>
              <a:t>DATE</a:t>
            </a:r>
            <a:endParaRPr sz="1048" dirty="0">
              <a:latin typeface="Times New Roman"/>
              <a:cs typeface="Times New Roman"/>
            </a:endParaRPr>
          </a:p>
          <a:p>
            <a:pPr marL="12678">
              <a:spcBef>
                <a:spcPts val="649"/>
              </a:spcBef>
            </a:pPr>
            <a:r>
              <a:rPr sz="1398" spc="-10" dirty="0">
                <a:solidFill>
                  <a:srgbClr val="1E2029"/>
                </a:solidFill>
                <a:latin typeface="Times New Roman"/>
                <a:cs typeface="Times New Roman"/>
              </a:rPr>
              <a:t>Apr </a:t>
            </a:r>
            <a:r>
              <a:rPr sz="1398" spc="-5" dirty="0">
                <a:solidFill>
                  <a:srgbClr val="1E2029"/>
                </a:solidFill>
                <a:latin typeface="Times New Roman"/>
                <a:cs typeface="Times New Roman"/>
              </a:rPr>
              <a:t>6,</a:t>
            </a:r>
            <a:r>
              <a:rPr sz="1398" spc="10" dirty="0">
                <a:solidFill>
                  <a:srgbClr val="1E2029"/>
                </a:solidFill>
                <a:latin typeface="Times New Roman"/>
                <a:cs typeface="Times New Roman"/>
              </a:rPr>
              <a:t> </a:t>
            </a:r>
            <a:r>
              <a:rPr sz="1398" spc="-5" dirty="0">
                <a:solidFill>
                  <a:srgbClr val="1E2029"/>
                </a:solidFill>
                <a:latin typeface="Times New Roman"/>
                <a:cs typeface="Times New Roman"/>
              </a:rPr>
              <a:t>2024</a:t>
            </a:r>
            <a:r>
              <a:rPr sz="1398" spc="5" dirty="0">
                <a:solidFill>
                  <a:srgbClr val="1E2029"/>
                </a:solidFill>
                <a:latin typeface="Times New Roman"/>
                <a:cs typeface="Times New Roman"/>
              </a:rPr>
              <a:t> </a:t>
            </a:r>
            <a:r>
              <a:rPr sz="1398" spc="-10" dirty="0">
                <a:solidFill>
                  <a:srgbClr val="1E2029"/>
                </a:solidFill>
                <a:latin typeface="Times New Roman"/>
                <a:cs typeface="Times New Roman"/>
              </a:rPr>
              <a:t>10:12</a:t>
            </a:r>
            <a:r>
              <a:rPr sz="1398" spc="25" dirty="0">
                <a:solidFill>
                  <a:srgbClr val="1E2029"/>
                </a:solidFill>
                <a:latin typeface="Times New Roman"/>
                <a:cs typeface="Times New Roman"/>
              </a:rPr>
              <a:t> </a:t>
            </a:r>
            <a:r>
              <a:rPr sz="1398" spc="-20" dirty="0">
                <a:solidFill>
                  <a:srgbClr val="1E2029"/>
                </a:solidFill>
                <a:latin typeface="Times New Roman"/>
                <a:cs typeface="Times New Roman"/>
              </a:rPr>
              <a:t>AM</a:t>
            </a:r>
            <a:r>
              <a:rPr sz="1398" spc="15" dirty="0">
                <a:solidFill>
                  <a:srgbClr val="1E2029"/>
                </a:solidFill>
                <a:latin typeface="Times New Roman"/>
                <a:cs typeface="Times New Roman"/>
              </a:rPr>
              <a:t> </a:t>
            </a:r>
            <a:r>
              <a:rPr sz="1398" spc="-5" dirty="0">
                <a:solidFill>
                  <a:srgbClr val="1E2029"/>
                </a:solidFill>
                <a:latin typeface="Times New Roman"/>
                <a:cs typeface="Times New Roman"/>
              </a:rPr>
              <a:t>GMT+5:30</a:t>
            </a:r>
            <a:endParaRPr sz="1398" dirty="0">
              <a:latin typeface="Times New Roman"/>
              <a:cs typeface="Times New Roman"/>
            </a:endParaRPr>
          </a:p>
        </p:txBody>
      </p:sp>
      <p:sp>
        <p:nvSpPr>
          <p:cNvPr id="16" name="object 16"/>
          <p:cNvSpPr txBox="1"/>
          <p:nvPr/>
        </p:nvSpPr>
        <p:spPr>
          <a:xfrm>
            <a:off x="4035881" y="3265935"/>
            <a:ext cx="2512283" cy="544550"/>
          </a:xfrm>
          <a:prstGeom prst="rect">
            <a:avLst/>
          </a:prstGeom>
        </p:spPr>
        <p:txBody>
          <a:bodyPr vert="horz" wrap="square" lIns="0" tIns="76072" rIns="0" bIns="0" rtlCol="0">
            <a:spAutoFit/>
          </a:bodyPr>
          <a:lstStyle/>
          <a:p>
            <a:pPr marL="12678">
              <a:spcBef>
                <a:spcPts val="599"/>
              </a:spcBef>
            </a:pPr>
            <a:r>
              <a:rPr sz="1048" b="1" spc="25" dirty="0">
                <a:solidFill>
                  <a:srgbClr val="626875"/>
                </a:solidFill>
                <a:latin typeface="Times New Roman"/>
                <a:cs typeface="Times New Roman"/>
              </a:rPr>
              <a:t>R</a:t>
            </a:r>
            <a:r>
              <a:rPr sz="1048" b="1" spc="35" dirty="0">
                <a:solidFill>
                  <a:srgbClr val="626875"/>
                </a:solidFill>
                <a:latin typeface="Times New Roman"/>
                <a:cs typeface="Times New Roman"/>
              </a:rPr>
              <a:t>E</a:t>
            </a:r>
            <a:r>
              <a:rPr sz="1048" b="1" dirty="0">
                <a:solidFill>
                  <a:srgbClr val="626875"/>
                </a:solidFill>
                <a:latin typeface="Times New Roman"/>
                <a:cs typeface="Times New Roman"/>
              </a:rPr>
              <a:t>P</a:t>
            </a:r>
            <a:r>
              <a:rPr sz="1048" b="1" spc="40" dirty="0">
                <a:solidFill>
                  <a:srgbClr val="626875"/>
                </a:solidFill>
                <a:latin typeface="Times New Roman"/>
                <a:cs typeface="Times New Roman"/>
              </a:rPr>
              <a:t>O</a:t>
            </a:r>
            <a:r>
              <a:rPr sz="1048" b="1" spc="25" dirty="0">
                <a:solidFill>
                  <a:srgbClr val="626875"/>
                </a:solidFill>
                <a:latin typeface="Times New Roman"/>
                <a:cs typeface="Times New Roman"/>
              </a:rPr>
              <a:t>R</a:t>
            </a:r>
            <a:r>
              <a:rPr sz="1048" b="1" dirty="0">
                <a:solidFill>
                  <a:srgbClr val="626875"/>
                </a:solidFill>
                <a:latin typeface="Times New Roman"/>
                <a:cs typeface="Times New Roman"/>
              </a:rPr>
              <a:t>T</a:t>
            </a:r>
            <a:r>
              <a:rPr sz="1048" b="1" spc="-5" dirty="0">
                <a:solidFill>
                  <a:srgbClr val="626875"/>
                </a:solidFill>
                <a:latin typeface="Times New Roman"/>
                <a:cs typeface="Times New Roman"/>
              </a:rPr>
              <a:t> </a:t>
            </a:r>
            <a:r>
              <a:rPr sz="1048" b="1" spc="25" dirty="0">
                <a:solidFill>
                  <a:srgbClr val="626875"/>
                </a:solidFill>
                <a:latin typeface="Times New Roman"/>
                <a:cs typeface="Times New Roman"/>
              </a:rPr>
              <a:t>DA</a:t>
            </a:r>
            <a:r>
              <a:rPr sz="1048" b="1" spc="35" dirty="0">
                <a:solidFill>
                  <a:srgbClr val="626875"/>
                </a:solidFill>
                <a:latin typeface="Times New Roman"/>
                <a:cs typeface="Times New Roman"/>
              </a:rPr>
              <a:t>T</a:t>
            </a:r>
            <a:r>
              <a:rPr sz="1048" b="1" dirty="0">
                <a:solidFill>
                  <a:srgbClr val="626875"/>
                </a:solidFill>
                <a:latin typeface="Times New Roman"/>
                <a:cs typeface="Times New Roman"/>
              </a:rPr>
              <a:t>E</a:t>
            </a:r>
            <a:endParaRPr sz="1048">
              <a:latin typeface="Times New Roman"/>
              <a:cs typeface="Times New Roman"/>
            </a:endParaRPr>
          </a:p>
          <a:p>
            <a:pPr marL="12678">
              <a:spcBef>
                <a:spcPts val="649"/>
              </a:spcBef>
            </a:pPr>
            <a:r>
              <a:rPr sz="1398" spc="-10" dirty="0">
                <a:solidFill>
                  <a:srgbClr val="1E2029"/>
                </a:solidFill>
                <a:latin typeface="Times New Roman"/>
                <a:cs typeface="Times New Roman"/>
              </a:rPr>
              <a:t>Apr </a:t>
            </a:r>
            <a:r>
              <a:rPr sz="1398" spc="-5" dirty="0">
                <a:solidFill>
                  <a:srgbClr val="1E2029"/>
                </a:solidFill>
                <a:latin typeface="Times New Roman"/>
                <a:cs typeface="Times New Roman"/>
              </a:rPr>
              <a:t>6,</a:t>
            </a:r>
            <a:r>
              <a:rPr sz="1398" spc="20" dirty="0">
                <a:solidFill>
                  <a:srgbClr val="1E2029"/>
                </a:solidFill>
                <a:latin typeface="Times New Roman"/>
                <a:cs typeface="Times New Roman"/>
              </a:rPr>
              <a:t> </a:t>
            </a:r>
            <a:r>
              <a:rPr sz="1398" spc="-5" dirty="0">
                <a:solidFill>
                  <a:srgbClr val="1E2029"/>
                </a:solidFill>
                <a:latin typeface="Times New Roman"/>
                <a:cs typeface="Times New Roman"/>
              </a:rPr>
              <a:t>2024</a:t>
            </a:r>
            <a:r>
              <a:rPr sz="1398" spc="5" dirty="0">
                <a:solidFill>
                  <a:srgbClr val="1E2029"/>
                </a:solidFill>
                <a:latin typeface="Times New Roman"/>
                <a:cs typeface="Times New Roman"/>
              </a:rPr>
              <a:t> </a:t>
            </a:r>
            <a:r>
              <a:rPr sz="1398" spc="-10" dirty="0">
                <a:solidFill>
                  <a:srgbClr val="1E2029"/>
                </a:solidFill>
                <a:latin typeface="Times New Roman"/>
                <a:cs typeface="Times New Roman"/>
              </a:rPr>
              <a:t>10:12</a:t>
            </a:r>
            <a:r>
              <a:rPr sz="1398" spc="30" dirty="0">
                <a:solidFill>
                  <a:srgbClr val="1E2029"/>
                </a:solidFill>
                <a:latin typeface="Times New Roman"/>
                <a:cs typeface="Times New Roman"/>
              </a:rPr>
              <a:t> </a:t>
            </a:r>
            <a:r>
              <a:rPr sz="1398" spc="-20" dirty="0">
                <a:solidFill>
                  <a:srgbClr val="1E2029"/>
                </a:solidFill>
                <a:latin typeface="Times New Roman"/>
                <a:cs typeface="Times New Roman"/>
              </a:rPr>
              <a:t>AM</a:t>
            </a:r>
            <a:r>
              <a:rPr sz="1398" spc="10" dirty="0">
                <a:solidFill>
                  <a:srgbClr val="1E2029"/>
                </a:solidFill>
                <a:latin typeface="Times New Roman"/>
                <a:cs typeface="Times New Roman"/>
              </a:rPr>
              <a:t> </a:t>
            </a:r>
            <a:r>
              <a:rPr sz="1398" spc="-5" dirty="0">
                <a:solidFill>
                  <a:srgbClr val="1E2029"/>
                </a:solidFill>
                <a:latin typeface="Times New Roman"/>
                <a:cs typeface="Times New Roman"/>
              </a:rPr>
              <a:t>GMT+5:30</a:t>
            </a:r>
            <a:endParaRPr sz="1398">
              <a:latin typeface="Times New Roman"/>
              <a:cs typeface="Times New Roman"/>
            </a:endParaRPr>
          </a:p>
        </p:txBody>
      </p:sp>
      <p:sp>
        <p:nvSpPr>
          <p:cNvPr id="17" name="object 17"/>
          <p:cNvSpPr txBox="1"/>
          <p:nvPr/>
        </p:nvSpPr>
        <p:spPr>
          <a:xfrm>
            <a:off x="614460" y="4156285"/>
            <a:ext cx="5614124" cy="642176"/>
          </a:xfrm>
          <a:prstGeom prst="rect">
            <a:avLst/>
          </a:prstGeom>
        </p:spPr>
        <p:txBody>
          <a:bodyPr vert="horz" wrap="square" lIns="0" tIns="124885" rIns="0" bIns="0" rtlCol="0">
            <a:spAutoFit/>
          </a:bodyPr>
          <a:lstStyle/>
          <a:p>
            <a:pPr marL="289068">
              <a:spcBef>
                <a:spcPts val="983"/>
              </a:spcBef>
            </a:pPr>
            <a:r>
              <a:rPr sz="1398" spc="-10" dirty="0">
                <a:solidFill>
                  <a:srgbClr val="1E2029"/>
                </a:solidFill>
                <a:latin typeface="Times New Roman"/>
                <a:cs typeface="Times New Roman"/>
              </a:rPr>
              <a:t>5%</a:t>
            </a:r>
            <a:r>
              <a:rPr sz="1398" spc="-60" dirty="0">
                <a:solidFill>
                  <a:srgbClr val="1E2029"/>
                </a:solidFill>
                <a:latin typeface="Times New Roman"/>
                <a:cs typeface="Times New Roman"/>
              </a:rPr>
              <a:t> </a:t>
            </a:r>
            <a:r>
              <a:rPr sz="1398" spc="-5" dirty="0">
                <a:solidFill>
                  <a:srgbClr val="1E2029"/>
                </a:solidFill>
                <a:latin typeface="Times New Roman"/>
                <a:cs typeface="Times New Roman"/>
              </a:rPr>
              <a:t>Overall</a:t>
            </a:r>
            <a:r>
              <a:rPr sz="1398" spc="-55" dirty="0">
                <a:solidFill>
                  <a:srgbClr val="1E2029"/>
                </a:solidFill>
                <a:latin typeface="Times New Roman"/>
                <a:cs typeface="Times New Roman"/>
              </a:rPr>
              <a:t> </a:t>
            </a:r>
            <a:r>
              <a:rPr sz="1398" spc="-5" dirty="0">
                <a:solidFill>
                  <a:srgbClr val="1E2029"/>
                </a:solidFill>
                <a:latin typeface="Times New Roman"/>
                <a:cs typeface="Times New Roman"/>
              </a:rPr>
              <a:t>Similarity</a:t>
            </a:r>
            <a:endParaRPr sz="1398" dirty="0">
              <a:latin typeface="Times New Roman"/>
              <a:cs typeface="Times New Roman"/>
            </a:endParaRPr>
          </a:p>
          <a:p>
            <a:pPr marL="12678">
              <a:spcBef>
                <a:spcPts val="799"/>
              </a:spcBef>
            </a:pPr>
            <a:r>
              <a:rPr sz="1248" b="1" dirty="0">
                <a:solidFill>
                  <a:srgbClr val="3B4352"/>
                </a:solidFill>
                <a:latin typeface="Times New Roman"/>
                <a:cs typeface="Times New Roman"/>
              </a:rPr>
              <a:t>The</a:t>
            </a:r>
            <a:r>
              <a:rPr sz="1248" b="1" spc="-70" dirty="0">
                <a:solidFill>
                  <a:srgbClr val="3B4352"/>
                </a:solidFill>
                <a:latin typeface="Times New Roman"/>
                <a:cs typeface="Times New Roman"/>
              </a:rPr>
              <a:t> </a:t>
            </a:r>
            <a:r>
              <a:rPr sz="1248" b="1" spc="-5" dirty="0">
                <a:solidFill>
                  <a:srgbClr val="3B4352"/>
                </a:solidFill>
                <a:latin typeface="Times New Roman"/>
                <a:cs typeface="Times New Roman"/>
              </a:rPr>
              <a:t>combined</a:t>
            </a:r>
            <a:r>
              <a:rPr sz="1248" b="1" spc="-65" dirty="0">
                <a:solidFill>
                  <a:srgbClr val="3B4352"/>
                </a:solidFill>
                <a:latin typeface="Times New Roman"/>
                <a:cs typeface="Times New Roman"/>
              </a:rPr>
              <a:t> </a:t>
            </a:r>
            <a:r>
              <a:rPr sz="1248" b="1" spc="-5" dirty="0">
                <a:solidFill>
                  <a:srgbClr val="3B4352"/>
                </a:solidFill>
                <a:latin typeface="Times New Roman"/>
                <a:cs typeface="Times New Roman"/>
              </a:rPr>
              <a:t>total</a:t>
            </a:r>
            <a:r>
              <a:rPr sz="1248" b="1" spc="-75" dirty="0">
                <a:solidFill>
                  <a:srgbClr val="3B4352"/>
                </a:solidFill>
                <a:latin typeface="Times New Roman"/>
                <a:cs typeface="Times New Roman"/>
              </a:rPr>
              <a:t> </a:t>
            </a:r>
            <a:r>
              <a:rPr sz="1248" b="1" spc="-5" dirty="0">
                <a:solidFill>
                  <a:srgbClr val="3B4352"/>
                </a:solidFill>
                <a:latin typeface="Times New Roman"/>
                <a:cs typeface="Times New Roman"/>
              </a:rPr>
              <a:t>of</a:t>
            </a:r>
            <a:r>
              <a:rPr sz="1248" b="1" spc="-55" dirty="0">
                <a:solidFill>
                  <a:srgbClr val="3B4352"/>
                </a:solidFill>
                <a:latin typeface="Times New Roman"/>
                <a:cs typeface="Times New Roman"/>
              </a:rPr>
              <a:t> </a:t>
            </a:r>
            <a:r>
              <a:rPr sz="1248" b="1" spc="-10" dirty="0">
                <a:solidFill>
                  <a:srgbClr val="3B4352"/>
                </a:solidFill>
                <a:latin typeface="Times New Roman"/>
                <a:cs typeface="Times New Roman"/>
              </a:rPr>
              <a:t>all</a:t>
            </a:r>
            <a:r>
              <a:rPr sz="1248" b="1" spc="-55" dirty="0">
                <a:solidFill>
                  <a:srgbClr val="3B4352"/>
                </a:solidFill>
                <a:latin typeface="Times New Roman"/>
                <a:cs typeface="Times New Roman"/>
              </a:rPr>
              <a:t> </a:t>
            </a:r>
            <a:r>
              <a:rPr sz="1248" b="1" spc="-5" dirty="0">
                <a:solidFill>
                  <a:srgbClr val="3B4352"/>
                </a:solidFill>
                <a:latin typeface="Times New Roman"/>
                <a:cs typeface="Times New Roman"/>
              </a:rPr>
              <a:t>matches,</a:t>
            </a:r>
            <a:r>
              <a:rPr sz="1248" b="1" spc="-65" dirty="0">
                <a:solidFill>
                  <a:srgbClr val="3B4352"/>
                </a:solidFill>
                <a:latin typeface="Times New Roman"/>
                <a:cs typeface="Times New Roman"/>
              </a:rPr>
              <a:t> </a:t>
            </a:r>
            <a:r>
              <a:rPr sz="1248" b="1" spc="-5" dirty="0">
                <a:solidFill>
                  <a:srgbClr val="3B4352"/>
                </a:solidFill>
                <a:latin typeface="Times New Roman"/>
                <a:cs typeface="Times New Roman"/>
              </a:rPr>
              <a:t>including</a:t>
            </a:r>
            <a:r>
              <a:rPr sz="1248" b="1" spc="-60" dirty="0">
                <a:solidFill>
                  <a:srgbClr val="3B4352"/>
                </a:solidFill>
                <a:latin typeface="Times New Roman"/>
                <a:cs typeface="Times New Roman"/>
              </a:rPr>
              <a:t> </a:t>
            </a:r>
            <a:r>
              <a:rPr sz="1248" b="1" spc="-5" dirty="0">
                <a:solidFill>
                  <a:srgbClr val="3B4352"/>
                </a:solidFill>
                <a:latin typeface="Times New Roman"/>
                <a:cs typeface="Times New Roman"/>
              </a:rPr>
              <a:t>overlapping</a:t>
            </a:r>
            <a:r>
              <a:rPr sz="1248" b="1" spc="-60" dirty="0">
                <a:solidFill>
                  <a:srgbClr val="3B4352"/>
                </a:solidFill>
                <a:latin typeface="Times New Roman"/>
                <a:cs typeface="Times New Roman"/>
              </a:rPr>
              <a:t> </a:t>
            </a:r>
            <a:r>
              <a:rPr sz="1248" b="1" spc="-5" dirty="0">
                <a:solidFill>
                  <a:srgbClr val="3B4352"/>
                </a:solidFill>
                <a:latin typeface="Times New Roman"/>
                <a:cs typeface="Times New Roman"/>
              </a:rPr>
              <a:t>sources,</a:t>
            </a:r>
            <a:r>
              <a:rPr sz="1248" b="1" spc="-65" dirty="0">
                <a:solidFill>
                  <a:srgbClr val="3B4352"/>
                </a:solidFill>
                <a:latin typeface="Times New Roman"/>
                <a:cs typeface="Times New Roman"/>
              </a:rPr>
              <a:t> </a:t>
            </a:r>
            <a:r>
              <a:rPr sz="1248" b="1" dirty="0">
                <a:solidFill>
                  <a:srgbClr val="3B4352"/>
                </a:solidFill>
                <a:latin typeface="Times New Roman"/>
                <a:cs typeface="Times New Roman"/>
              </a:rPr>
              <a:t>for</a:t>
            </a:r>
            <a:r>
              <a:rPr sz="1248" b="1" spc="-95" dirty="0">
                <a:solidFill>
                  <a:srgbClr val="3B4352"/>
                </a:solidFill>
                <a:latin typeface="Times New Roman"/>
                <a:cs typeface="Times New Roman"/>
              </a:rPr>
              <a:t> </a:t>
            </a:r>
            <a:r>
              <a:rPr sz="1248" b="1" spc="-5" dirty="0">
                <a:solidFill>
                  <a:srgbClr val="3B4352"/>
                </a:solidFill>
                <a:latin typeface="Times New Roman"/>
                <a:cs typeface="Times New Roman"/>
              </a:rPr>
              <a:t>each</a:t>
            </a:r>
            <a:r>
              <a:rPr sz="1248" b="1" spc="-70" dirty="0">
                <a:solidFill>
                  <a:srgbClr val="3B4352"/>
                </a:solidFill>
                <a:latin typeface="Times New Roman"/>
                <a:cs typeface="Times New Roman"/>
              </a:rPr>
              <a:t> </a:t>
            </a:r>
            <a:r>
              <a:rPr sz="1248" b="1" dirty="0">
                <a:solidFill>
                  <a:srgbClr val="3B4352"/>
                </a:solidFill>
                <a:latin typeface="Times New Roman"/>
                <a:cs typeface="Times New Roman"/>
              </a:rPr>
              <a:t>database.</a:t>
            </a:r>
            <a:endParaRPr sz="1248" dirty="0">
              <a:latin typeface="Times New Roman"/>
              <a:cs typeface="Times New Roman"/>
            </a:endParaRPr>
          </a:p>
        </p:txBody>
      </p:sp>
      <p:sp>
        <p:nvSpPr>
          <p:cNvPr id="18" name="object 18"/>
          <p:cNvSpPr txBox="1"/>
          <p:nvPr/>
        </p:nvSpPr>
        <p:spPr>
          <a:xfrm>
            <a:off x="4154807" y="4754933"/>
            <a:ext cx="2287236" cy="560175"/>
          </a:xfrm>
          <a:prstGeom prst="rect">
            <a:avLst/>
          </a:prstGeom>
        </p:spPr>
        <p:txBody>
          <a:bodyPr vert="horz" wrap="square" lIns="0" tIns="12679" rIns="0" bIns="0" rtlCol="0">
            <a:spAutoFit/>
          </a:bodyPr>
          <a:lstStyle/>
          <a:p>
            <a:pPr marL="12678" marR="5071">
              <a:lnSpc>
                <a:spcPct val="152000"/>
              </a:lnSpc>
              <a:spcBef>
                <a:spcPts val="100"/>
              </a:spcBef>
            </a:pPr>
            <a:r>
              <a:rPr sz="1248" b="1" spc="15" dirty="0">
                <a:solidFill>
                  <a:srgbClr val="3B4352"/>
                </a:solidFill>
                <a:latin typeface="Times New Roman"/>
                <a:cs typeface="Times New Roman"/>
              </a:rPr>
              <a:t>0</a:t>
            </a:r>
            <a:r>
              <a:rPr sz="1248" b="1" spc="-5" dirty="0">
                <a:solidFill>
                  <a:srgbClr val="3B4352"/>
                </a:solidFill>
                <a:latin typeface="Times New Roman"/>
                <a:cs typeface="Times New Roman"/>
              </a:rPr>
              <a:t>%</a:t>
            </a:r>
            <a:r>
              <a:rPr sz="1248" b="1" spc="-125" dirty="0">
                <a:solidFill>
                  <a:srgbClr val="3B4352"/>
                </a:solidFill>
                <a:latin typeface="Times New Roman"/>
                <a:cs typeface="Times New Roman"/>
              </a:rPr>
              <a:t> </a:t>
            </a:r>
            <a:r>
              <a:rPr sz="1248" b="1" spc="-5" dirty="0">
                <a:solidFill>
                  <a:srgbClr val="3B4352"/>
                </a:solidFill>
                <a:latin typeface="Times New Roman"/>
                <a:cs typeface="Times New Roman"/>
              </a:rPr>
              <a:t>Pu</a:t>
            </a:r>
            <a:r>
              <a:rPr sz="1248" b="1" spc="20" dirty="0">
                <a:solidFill>
                  <a:srgbClr val="3B4352"/>
                </a:solidFill>
                <a:latin typeface="Times New Roman"/>
                <a:cs typeface="Times New Roman"/>
              </a:rPr>
              <a:t>b</a:t>
            </a:r>
            <a:r>
              <a:rPr sz="1248" b="1" spc="-20" dirty="0">
                <a:solidFill>
                  <a:srgbClr val="3B4352"/>
                </a:solidFill>
                <a:latin typeface="Times New Roman"/>
                <a:cs typeface="Times New Roman"/>
              </a:rPr>
              <a:t>li</a:t>
            </a:r>
            <a:r>
              <a:rPr sz="1248" b="1" spc="-5" dirty="0">
                <a:solidFill>
                  <a:srgbClr val="3B4352"/>
                </a:solidFill>
                <a:latin typeface="Times New Roman"/>
                <a:cs typeface="Times New Roman"/>
              </a:rPr>
              <a:t>ca</a:t>
            </a:r>
            <a:r>
              <a:rPr sz="1248" b="1" spc="5" dirty="0">
                <a:solidFill>
                  <a:srgbClr val="3B4352"/>
                </a:solidFill>
                <a:latin typeface="Times New Roman"/>
                <a:cs typeface="Times New Roman"/>
              </a:rPr>
              <a:t>t</a:t>
            </a:r>
            <a:r>
              <a:rPr sz="1248" b="1" spc="-20" dirty="0">
                <a:solidFill>
                  <a:srgbClr val="3B4352"/>
                </a:solidFill>
                <a:latin typeface="Times New Roman"/>
                <a:cs typeface="Times New Roman"/>
              </a:rPr>
              <a:t>i</a:t>
            </a:r>
            <a:r>
              <a:rPr sz="1248" b="1" spc="-5" dirty="0">
                <a:solidFill>
                  <a:srgbClr val="3B4352"/>
                </a:solidFill>
                <a:latin typeface="Times New Roman"/>
                <a:cs typeface="Times New Roman"/>
              </a:rPr>
              <a:t>ons</a:t>
            </a:r>
            <a:r>
              <a:rPr sz="1248" b="1" spc="-70" dirty="0">
                <a:solidFill>
                  <a:srgbClr val="3B4352"/>
                </a:solidFill>
                <a:latin typeface="Times New Roman"/>
                <a:cs typeface="Times New Roman"/>
              </a:rPr>
              <a:t> </a:t>
            </a:r>
            <a:r>
              <a:rPr sz="1248" b="1" spc="-5" dirty="0">
                <a:solidFill>
                  <a:srgbClr val="3B4352"/>
                </a:solidFill>
                <a:latin typeface="Times New Roman"/>
                <a:cs typeface="Times New Roman"/>
              </a:rPr>
              <a:t>da</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abase  </a:t>
            </a:r>
            <a:r>
              <a:rPr sz="1248" b="1" spc="5" dirty="0">
                <a:solidFill>
                  <a:srgbClr val="3B4352"/>
                </a:solidFill>
                <a:latin typeface="Times New Roman"/>
                <a:cs typeface="Times New Roman"/>
              </a:rPr>
              <a:t>C</a:t>
            </a:r>
            <a:r>
              <a:rPr sz="1248" b="1" spc="-35" dirty="0">
                <a:solidFill>
                  <a:srgbClr val="3B4352"/>
                </a:solidFill>
                <a:latin typeface="Times New Roman"/>
                <a:cs typeface="Times New Roman"/>
              </a:rPr>
              <a:t>r</a:t>
            </a:r>
            <a:r>
              <a:rPr sz="1248" b="1" spc="-5" dirty="0">
                <a:solidFill>
                  <a:srgbClr val="3B4352"/>
                </a:solidFill>
                <a:latin typeface="Times New Roman"/>
                <a:cs typeface="Times New Roman"/>
              </a:rPr>
              <a:t>o</a:t>
            </a:r>
            <a:r>
              <a:rPr sz="1248" b="1" spc="-10" dirty="0">
                <a:solidFill>
                  <a:srgbClr val="3B4352"/>
                </a:solidFill>
                <a:latin typeface="Times New Roman"/>
                <a:cs typeface="Times New Roman"/>
              </a:rPr>
              <a:t>ss</a:t>
            </a:r>
            <a:r>
              <a:rPr sz="1248" b="1" spc="-35" dirty="0">
                <a:solidFill>
                  <a:srgbClr val="3B4352"/>
                </a:solidFill>
                <a:latin typeface="Times New Roman"/>
                <a:cs typeface="Times New Roman"/>
              </a:rPr>
              <a:t>r</a:t>
            </a:r>
            <a:r>
              <a:rPr sz="1248" b="1" spc="-5" dirty="0">
                <a:solidFill>
                  <a:srgbClr val="3B4352"/>
                </a:solidFill>
                <a:latin typeface="Times New Roman"/>
                <a:cs typeface="Times New Roman"/>
              </a:rPr>
              <a:t>ef</a:t>
            </a:r>
            <a:r>
              <a:rPr sz="1248" b="1" spc="-60" dirty="0">
                <a:solidFill>
                  <a:srgbClr val="3B4352"/>
                </a:solidFill>
                <a:latin typeface="Times New Roman"/>
                <a:cs typeface="Times New Roman"/>
              </a:rPr>
              <a:t> </a:t>
            </a:r>
            <a:r>
              <a:rPr sz="1248" b="1" spc="-5" dirty="0">
                <a:solidFill>
                  <a:srgbClr val="3B4352"/>
                </a:solidFill>
                <a:latin typeface="Times New Roman"/>
                <a:cs typeface="Times New Roman"/>
              </a:rPr>
              <a:t>Po</a:t>
            </a:r>
            <a:r>
              <a:rPr sz="1248" b="1" spc="-10" dirty="0">
                <a:solidFill>
                  <a:srgbClr val="3B4352"/>
                </a:solidFill>
                <a:latin typeface="Times New Roman"/>
                <a:cs typeface="Times New Roman"/>
              </a:rPr>
              <a:t>s</a:t>
            </a:r>
            <a:r>
              <a:rPr sz="1248" b="1" spc="-15" dirty="0">
                <a:solidFill>
                  <a:srgbClr val="3B4352"/>
                </a:solidFill>
                <a:latin typeface="Times New Roman"/>
                <a:cs typeface="Times New Roman"/>
              </a:rPr>
              <a:t>t</a:t>
            </a:r>
            <a:r>
              <a:rPr sz="1248" b="1" spc="-5" dirty="0">
                <a:solidFill>
                  <a:srgbClr val="3B4352"/>
                </a:solidFill>
                <a:latin typeface="Times New Roman"/>
                <a:cs typeface="Times New Roman"/>
              </a:rPr>
              <a:t>ed</a:t>
            </a:r>
            <a:r>
              <a:rPr sz="1248" b="1" spc="-70" dirty="0">
                <a:solidFill>
                  <a:srgbClr val="3B4352"/>
                </a:solidFill>
                <a:latin typeface="Times New Roman"/>
                <a:cs typeface="Times New Roman"/>
              </a:rPr>
              <a:t> </a:t>
            </a:r>
            <a:r>
              <a:rPr sz="1248" b="1" spc="5" dirty="0">
                <a:solidFill>
                  <a:srgbClr val="3B4352"/>
                </a:solidFill>
                <a:latin typeface="Times New Roman"/>
                <a:cs typeface="Times New Roman"/>
              </a:rPr>
              <a:t>C</a:t>
            </a:r>
            <a:r>
              <a:rPr sz="1248" b="1" spc="-5" dirty="0">
                <a:solidFill>
                  <a:srgbClr val="3B4352"/>
                </a:solidFill>
                <a:latin typeface="Times New Roman"/>
                <a:cs typeface="Times New Roman"/>
              </a:rPr>
              <a:t>on</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ent</a:t>
            </a:r>
            <a:r>
              <a:rPr sz="1248" b="1" spc="-55" dirty="0">
                <a:solidFill>
                  <a:srgbClr val="3B4352"/>
                </a:solidFill>
                <a:latin typeface="Times New Roman"/>
                <a:cs typeface="Times New Roman"/>
              </a:rPr>
              <a:t> </a:t>
            </a:r>
            <a:r>
              <a:rPr sz="1248" b="1" spc="-5" dirty="0">
                <a:solidFill>
                  <a:srgbClr val="3B4352"/>
                </a:solidFill>
                <a:latin typeface="Times New Roman"/>
                <a:cs typeface="Times New Roman"/>
              </a:rPr>
              <a:t>da</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aba</a:t>
            </a:r>
            <a:r>
              <a:rPr sz="1248" b="1" spc="15" dirty="0">
                <a:solidFill>
                  <a:srgbClr val="3B4352"/>
                </a:solidFill>
                <a:latin typeface="Times New Roman"/>
                <a:cs typeface="Times New Roman"/>
              </a:rPr>
              <a:t>s</a:t>
            </a:r>
            <a:r>
              <a:rPr sz="1248" b="1" spc="-5" dirty="0">
                <a:solidFill>
                  <a:srgbClr val="3B4352"/>
                </a:solidFill>
                <a:latin typeface="Times New Roman"/>
                <a:cs typeface="Times New Roman"/>
              </a:rPr>
              <a:t>e</a:t>
            </a:r>
            <a:endParaRPr sz="1248">
              <a:latin typeface="Times New Roman"/>
              <a:cs typeface="Times New Roman"/>
            </a:endParaRPr>
          </a:p>
        </p:txBody>
      </p:sp>
      <p:sp>
        <p:nvSpPr>
          <p:cNvPr id="19" name="object 19"/>
          <p:cNvSpPr txBox="1"/>
          <p:nvPr/>
        </p:nvSpPr>
        <p:spPr>
          <a:xfrm>
            <a:off x="830505" y="4754934"/>
            <a:ext cx="2138261" cy="895750"/>
          </a:xfrm>
          <a:prstGeom prst="rect">
            <a:avLst/>
          </a:prstGeom>
        </p:spPr>
        <p:txBody>
          <a:bodyPr vert="horz" wrap="square" lIns="0" tIns="12679" rIns="0" bIns="0" rtlCol="0">
            <a:spAutoFit/>
          </a:bodyPr>
          <a:lstStyle/>
          <a:p>
            <a:pPr marL="12678" marR="662447">
              <a:lnSpc>
                <a:spcPct val="152000"/>
              </a:lnSpc>
              <a:spcBef>
                <a:spcPts val="100"/>
              </a:spcBef>
            </a:pPr>
            <a:r>
              <a:rPr sz="1248" b="1" spc="15" dirty="0">
                <a:solidFill>
                  <a:srgbClr val="3B4352"/>
                </a:solidFill>
                <a:latin typeface="Times New Roman"/>
                <a:cs typeface="Times New Roman"/>
              </a:rPr>
              <a:t>1</a:t>
            </a:r>
            <a:r>
              <a:rPr sz="1248" b="1" spc="-5" dirty="0">
                <a:solidFill>
                  <a:srgbClr val="3B4352"/>
                </a:solidFill>
                <a:latin typeface="Times New Roman"/>
                <a:cs typeface="Times New Roman"/>
              </a:rPr>
              <a:t>%</a:t>
            </a:r>
            <a:r>
              <a:rPr sz="1248" b="1" spc="-95" dirty="0">
                <a:solidFill>
                  <a:srgbClr val="3B4352"/>
                </a:solidFill>
                <a:latin typeface="Times New Roman"/>
                <a:cs typeface="Times New Roman"/>
              </a:rPr>
              <a:t> </a:t>
            </a:r>
            <a:r>
              <a:rPr sz="1248" b="1" spc="-10" dirty="0">
                <a:solidFill>
                  <a:srgbClr val="3B4352"/>
                </a:solidFill>
                <a:latin typeface="Times New Roman"/>
                <a:cs typeface="Times New Roman"/>
              </a:rPr>
              <a:t>I</a:t>
            </a:r>
            <a:r>
              <a:rPr sz="1248" b="1" spc="-5" dirty="0">
                <a:solidFill>
                  <a:srgbClr val="3B4352"/>
                </a:solidFill>
                <a:latin typeface="Times New Roman"/>
                <a:cs typeface="Times New Roman"/>
              </a:rPr>
              <a:t>n</a:t>
            </a:r>
            <a:r>
              <a:rPr sz="1248" b="1" spc="10" dirty="0">
                <a:solidFill>
                  <a:srgbClr val="3B4352"/>
                </a:solidFill>
                <a:latin typeface="Times New Roman"/>
                <a:cs typeface="Times New Roman"/>
              </a:rPr>
              <a:t>t</a:t>
            </a:r>
            <a:r>
              <a:rPr sz="1248" b="1" spc="15" dirty="0">
                <a:solidFill>
                  <a:srgbClr val="3B4352"/>
                </a:solidFill>
                <a:latin typeface="Times New Roman"/>
                <a:cs typeface="Times New Roman"/>
              </a:rPr>
              <a:t>e</a:t>
            </a:r>
            <a:r>
              <a:rPr sz="1248" b="1" spc="-35" dirty="0">
                <a:solidFill>
                  <a:srgbClr val="3B4352"/>
                </a:solidFill>
                <a:latin typeface="Times New Roman"/>
                <a:cs typeface="Times New Roman"/>
              </a:rPr>
              <a:t>r</a:t>
            </a:r>
            <a:r>
              <a:rPr sz="1248" b="1" spc="-5" dirty="0">
                <a:solidFill>
                  <a:srgbClr val="3B4352"/>
                </a:solidFill>
                <a:latin typeface="Times New Roman"/>
                <a:cs typeface="Times New Roman"/>
              </a:rPr>
              <a:t>net</a:t>
            </a:r>
            <a:r>
              <a:rPr sz="1248" b="1" spc="-55" dirty="0">
                <a:solidFill>
                  <a:srgbClr val="3B4352"/>
                </a:solidFill>
                <a:latin typeface="Times New Roman"/>
                <a:cs typeface="Times New Roman"/>
              </a:rPr>
              <a:t> </a:t>
            </a:r>
            <a:r>
              <a:rPr sz="1248" b="1" spc="-5" dirty="0">
                <a:solidFill>
                  <a:srgbClr val="3B4352"/>
                </a:solidFill>
                <a:latin typeface="Times New Roman"/>
                <a:cs typeface="Times New Roman"/>
              </a:rPr>
              <a:t>da</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ab</a:t>
            </a:r>
            <a:r>
              <a:rPr sz="1248" b="1" spc="20" dirty="0">
                <a:solidFill>
                  <a:srgbClr val="3B4352"/>
                </a:solidFill>
                <a:latin typeface="Times New Roman"/>
                <a:cs typeface="Times New Roman"/>
              </a:rPr>
              <a:t>a</a:t>
            </a:r>
            <a:r>
              <a:rPr sz="1248" b="1" spc="-10" dirty="0">
                <a:solidFill>
                  <a:srgbClr val="3B4352"/>
                </a:solidFill>
                <a:latin typeface="Times New Roman"/>
                <a:cs typeface="Times New Roman"/>
              </a:rPr>
              <a:t>s</a:t>
            </a:r>
            <a:r>
              <a:rPr sz="1248" b="1" spc="-5" dirty="0">
                <a:solidFill>
                  <a:srgbClr val="3B4352"/>
                </a:solidFill>
                <a:latin typeface="Times New Roman"/>
                <a:cs typeface="Times New Roman"/>
              </a:rPr>
              <a:t>e  Crossref</a:t>
            </a:r>
            <a:r>
              <a:rPr sz="1248" b="1" spc="-15" dirty="0">
                <a:solidFill>
                  <a:srgbClr val="3B4352"/>
                </a:solidFill>
                <a:latin typeface="Times New Roman"/>
                <a:cs typeface="Times New Roman"/>
              </a:rPr>
              <a:t> </a:t>
            </a:r>
            <a:r>
              <a:rPr sz="1248" b="1" spc="-5" dirty="0">
                <a:solidFill>
                  <a:srgbClr val="3B4352"/>
                </a:solidFill>
                <a:latin typeface="Times New Roman"/>
                <a:cs typeface="Times New Roman"/>
              </a:rPr>
              <a:t>database</a:t>
            </a:r>
            <a:endParaRPr sz="1248">
              <a:latin typeface="Times New Roman"/>
              <a:cs typeface="Times New Roman"/>
            </a:endParaRPr>
          </a:p>
          <a:p>
            <a:pPr marL="12678">
              <a:spcBef>
                <a:spcPts val="804"/>
              </a:spcBef>
            </a:pPr>
            <a:r>
              <a:rPr sz="1248" b="1" spc="5" dirty="0">
                <a:solidFill>
                  <a:srgbClr val="3B4352"/>
                </a:solidFill>
                <a:latin typeface="Times New Roman"/>
                <a:cs typeface="Times New Roman"/>
              </a:rPr>
              <a:t>5%</a:t>
            </a:r>
            <a:r>
              <a:rPr sz="1248" b="1" spc="-65" dirty="0">
                <a:solidFill>
                  <a:srgbClr val="3B4352"/>
                </a:solidFill>
                <a:latin typeface="Times New Roman"/>
                <a:cs typeface="Times New Roman"/>
              </a:rPr>
              <a:t> </a:t>
            </a:r>
            <a:r>
              <a:rPr sz="1248" b="1" spc="-5" dirty="0">
                <a:solidFill>
                  <a:srgbClr val="3B4352"/>
                </a:solidFill>
                <a:latin typeface="Times New Roman"/>
                <a:cs typeface="Times New Roman"/>
              </a:rPr>
              <a:t>Submitted</a:t>
            </a:r>
            <a:r>
              <a:rPr sz="1248" b="1" spc="-20" dirty="0">
                <a:solidFill>
                  <a:srgbClr val="3B4352"/>
                </a:solidFill>
                <a:latin typeface="Times New Roman"/>
                <a:cs typeface="Times New Roman"/>
              </a:rPr>
              <a:t> </a:t>
            </a:r>
            <a:r>
              <a:rPr sz="1248" b="1" spc="-5" dirty="0">
                <a:solidFill>
                  <a:srgbClr val="3B4352"/>
                </a:solidFill>
                <a:latin typeface="Times New Roman"/>
                <a:cs typeface="Times New Roman"/>
              </a:rPr>
              <a:t>Works</a:t>
            </a:r>
            <a:r>
              <a:rPr sz="1248" b="1" spc="-20" dirty="0">
                <a:solidFill>
                  <a:srgbClr val="3B4352"/>
                </a:solidFill>
                <a:latin typeface="Times New Roman"/>
                <a:cs typeface="Times New Roman"/>
              </a:rPr>
              <a:t> </a:t>
            </a:r>
            <a:r>
              <a:rPr sz="1248" b="1" dirty="0">
                <a:solidFill>
                  <a:srgbClr val="3B4352"/>
                </a:solidFill>
                <a:latin typeface="Times New Roman"/>
                <a:cs typeface="Times New Roman"/>
              </a:rPr>
              <a:t>database</a:t>
            </a:r>
            <a:endParaRPr sz="1248">
              <a:latin typeface="Times New Roman"/>
              <a:cs typeface="Times New Roman"/>
            </a:endParaRPr>
          </a:p>
        </p:txBody>
      </p:sp>
      <p:sp>
        <p:nvSpPr>
          <p:cNvPr id="20" name="object 20"/>
          <p:cNvSpPr txBox="1"/>
          <p:nvPr/>
        </p:nvSpPr>
        <p:spPr>
          <a:xfrm>
            <a:off x="6742275" y="9885240"/>
            <a:ext cx="588291" cy="174435"/>
          </a:xfrm>
          <a:prstGeom prst="rect">
            <a:avLst/>
          </a:prstGeom>
        </p:spPr>
        <p:txBody>
          <a:bodyPr vert="horz" wrap="square" lIns="0" tIns="13313" rIns="0" bIns="0" rtlCol="0">
            <a:spAutoFit/>
          </a:bodyPr>
          <a:lstStyle/>
          <a:p>
            <a:pPr marL="12678">
              <a:spcBef>
                <a:spcPts val="105"/>
              </a:spcBef>
            </a:pPr>
            <a:r>
              <a:rPr sz="1048" b="1" spc="-5" dirty="0">
                <a:solidFill>
                  <a:srgbClr val="626875"/>
                </a:solidFill>
                <a:latin typeface="Times New Roman"/>
                <a:cs typeface="Times New Roman"/>
              </a:rPr>
              <a:t>Summary</a:t>
            </a:r>
            <a:endParaRPr sz="1048">
              <a:latin typeface="Times New Roman"/>
              <a:cs typeface="Times New Roman"/>
            </a:endParaRPr>
          </a:p>
        </p:txBody>
      </p:sp>
      <p:sp>
        <p:nvSpPr>
          <p:cNvPr id="21" name="object 21"/>
          <p:cNvSpPr/>
          <p:nvPr/>
        </p:nvSpPr>
        <p:spPr>
          <a:xfrm>
            <a:off x="628863" y="4038259"/>
            <a:ext cx="6691179" cy="19652"/>
          </a:xfrm>
          <a:custGeom>
            <a:avLst/>
            <a:gdLst/>
            <a:ahLst/>
            <a:cxnLst/>
            <a:rect l="l" t="t" r="r" b="b"/>
            <a:pathLst>
              <a:path w="6702425" h="19685">
                <a:moveTo>
                  <a:pt x="6702425" y="0"/>
                </a:moveTo>
                <a:lnTo>
                  <a:pt x="0" y="0"/>
                </a:lnTo>
                <a:lnTo>
                  <a:pt x="0" y="19684"/>
                </a:lnTo>
                <a:lnTo>
                  <a:pt x="6702425" y="19684"/>
                </a:lnTo>
                <a:lnTo>
                  <a:pt x="6702425" y="0"/>
                </a:lnTo>
                <a:close/>
              </a:path>
            </a:pathLst>
          </a:custGeom>
          <a:solidFill>
            <a:srgbClr val="DDDEE0"/>
          </a:solidFill>
        </p:spPr>
        <p:txBody>
          <a:bodyPr wrap="square" lIns="0" tIns="0" rIns="0" bIns="0" rtlCol="0"/>
          <a:lstStyle/>
          <a:p>
            <a:endParaRPr/>
          </a:p>
        </p:txBody>
      </p:sp>
      <p:pic>
        <p:nvPicPr>
          <p:cNvPr id="22" name="object 22"/>
          <p:cNvPicPr/>
          <p:nvPr/>
        </p:nvPicPr>
        <p:blipFill>
          <a:blip r:embed="rId2" cstate="print"/>
          <a:stretch>
            <a:fillRect/>
          </a:stretch>
        </p:blipFill>
        <p:spPr>
          <a:xfrm>
            <a:off x="687819" y="4348125"/>
            <a:ext cx="117911" cy="117912"/>
          </a:xfrm>
          <a:prstGeom prst="rect">
            <a:avLst/>
          </a:prstGeom>
        </p:spPr>
      </p:pic>
      <p:sp>
        <p:nvSpPr>
          <p:cNvPr id="23" name="object 23"/>
          <p:cNvSpPr/>
          <p:nvPr/>
        </p:nvSpPr>
        <p:spPr>
          <a:xfrm>
            <a:off x="727122" y="4958097"/>
            <a:ext cx="39304" cy="39304"/>
          </a:xfrm>
          <a:custGeom>
            <a:avLst/>
            <a:gdLst/>
            <a:ahLst/>
            <a:cxnLst/>
            <a:rect l="l" t="t" r="r" b="b"/>
            <a:pathLst>
              <a:path w="39370" h="39370">
                <a:moveTo>
                  <a:pt x="19684" y="0"/>
                </a:moveTo>
                <a:lnTo>
                  <a:pt x="14604" y="1904"/>
                </a:lnTo>
                <a:lnTo>
                  <a:pt x="8254" y="5714"/>
                </a:lnTo>
                <a:lnTo>
                  <a:pt x="2539" y="12064"/>
                </a:lnTo>
                <a:lnTo>
                  <a:pt x="0" y="19685"/>
                </a:lnTo>
                <a:lnTo>
                  <a:pt x="2539" y="27304"/>
                </a:lnTo>
                <a:lnTo>
                  <a:pt x="8254" y="33654"/>
                </a:lnTo>
                <a:lnTo>
                  <a:pt x="14604" y="38100"/>
                </a:lnTo>
                <a:lnTo>
                  <a:pt x="19684" y="39369"/>
                </a:lnTo>
                <a:lnTo>
                  <a:pt x="27304" y="38100"/>
                </a:lnTo>
                <a:lnTo>
                  <a:pt x="33654" y="33654"/>
                </a:lnTo>
                <a:lnTo>
                  <a:pt x="38100" y="27304"/>
                </a:lnTo>
                <a:lnTo>
                  <a:pt x="39370" y="19685"/>
                </a:lnTo>
                <a:lnTo>
                  <a:pt x="38100" y="12064"/>
                </a:lnTo>
                <a:lnTo>
                  <a:pt x="33654" y="5714"/>
                </a:lnTo>
                <a:lnTo>
                  <a:pt x="27304" y="1904"/>
                </a:lnTo>
                <a:lnTo>
                  <a:pt x="19684" y="0"/>
                </a:lnTo>
                <a:close/>
              </a:path>
            </a:pathLst>
          </a:custGeom>
          <a:solidFill>
            <a:srgbClr val="050404"/>
          </a:solidFill>
        </p:spPr>
        <p:txBody>
          <a:bodyPr wrap="square" lIns="0" tIns="0" rIns="0" bIns="0" rtlCol="0"/>
          <a:lstStyle/>
          <a:p>
            <a:endParaRPr/>
          </a:p>
        </p:txBody>
      </p:sp>
      <p:sp>
        <p:nvSpPr>
          <p:cNvPr id="24" name="object 24"/>
          <p:cNvSpPr/>
          <p:nvPr/>
        </p:nvSpPr>
        <p:spPr>
          <a:xfrm>
            <a:off x="727122" y="5249707"/>
            <a:ext cx="39304" cy="30429"/>
          </a:xfrm>
          <a:custGeom>
            <a:avLst/>
            <a:gdLst/>
            <a:ahLst/>
            <a:cxnLst/>
            <a:rect l="l" t="t" r="r" b="b"/>
            <a:pathLst>
              <a:path w="39370" h="30479">
                <a:moveTo>
                  <a:pt x="19684" y="0"/>
                </a:moveTo>
                <a:lnTo>
                  <a:pt x="14604" y="1904"/>
                </a:lnTo>
                <a:lnTo>
                  <a:pt x="8254" y="5714"/>
                </a:lnTo>
                <a:lnTo>
                  <a:pt x="2539" y="12064"/>
                </a:lnTo>
                <a:lnTo>
                  <a:pt x="0" y="19685"/>
                </a:lnTo>
                <a:lnTo>
                  <a:pt x="0" y="30479"/>
                </a:lnTo>
                <a:lnTo>
                  <a:pt x="14604" y="29210"/>
                </a:lnTo>
                <a:lnTo>
                  <a:pt x="30479" y="29210"/>
                </a:lnTo>
                <a:lnTo>
                  <a:pt x="39370" y="30479"/>
                </a:lnTo>
                <a:lnTo>
                  <a:pt x="39370" y="19685"/>
                </a:lnTo>
                <a:lnTo>
                  <a:pt x="38100" y="12064"/>
                </a:lnTo>
                <a:lnTo>
                  <a:pt x="33654" y="5714"/>
                </a:lnTo>
                <a:lnTo>
                  <a:pt x="27304" y="1904"/>
                </a:lnTo>
                <a:lnTo>
                  <a:pt x="19684" y="0"/>
                </a:lnTo>
                <a:close/>
              </a:path>
            </a:pathLst>
          </a:custGeom>
          <a:solidFill>
            <a:srgbClr val="050404"/>
          </a:solidFill>
        </p:spPr>
        <p:txBody>
          <a:bodyPr wrap="square" lIns="0" tIns="0" rIns="0" bIns="0" rtlCol="0"/>
          <a:lstStyle/>
          <a:p>
            <a:endParaRPr/>
          </a:p>
        </p:txBody>
      </p:sp>
      <p:sp>
        <p:nvSpPr>
          <p:cNvPr id="25" name="object 25"/>
          <p:cNvSpPr/>
          <p:nvPr/>
        </p:nvSpPr>
        <p:spPr>
          <a:xfrm>
            <a:off x="727122" y="5549558"/>
            <a:ext cx="39304" cy="39304"/>
          </a:xfrm>
          <a:custGeom>
            <a:avLst/>
            <a:gdLst/>
            <a:ahLst/>
            <a:cxnLst/>
            <a:rect l="l" t="t" r="r" b="b"/>
            <a:pathLst>
              <a:path w="39370" h="39370">
                <a:moveTo>
                  <a:pt x="19684" y="0"/>
                </a:moveTo>
                <a:lnTo>
                  <a:pt x="14604" y="1270"/>
                </a:lnTo>
                <a:lnTo>
                  <a:pt x="8254" y="5714"/>
                </a:lnTo>
                <a:lnTo>
                  <a:pt x="2539" y="12064"/>
                </a:lnTo>
                <a:lnTo>
                  <a:pt x="0" y="19685"/>
                </a:lnTo>
                <a:lnTo>
                  <a:pt x="2539" y="27305"/>
                </a:lnTo>
                <a:lnTo>
                  <a:pt x="8254" y="33655"/>
                </a:lnTo>
                <a:lnTo>
                  <a:pt x="14604" y="38100"/>
                </a:lnTo>
                <a:lnTo>
                  <a:pt x="19684" y="39370"/>
                </a:lnTo>
                <a:lnTo>
                  <a:pt x="27304" y="38100"/>
                </a:lnTo>
                <a:lnTo>
                  <a:pt x="33654" y="33655"/>
                </a:lnTo>
                <a:lnTo>
                  <a:pt x="38100" y="27305"/>
                </a:lnTo>
                <a:lnTo>
                  <a:pt x="39370" y="19685"/>
                </a:lnTo>
                <a:lnTo>
                  <a:pt x="38100" y="12064"/>
                </a:lnTo>
                <a:lnTo>
                  <a:pt x="33654" y="5714"/>
                </a:lnTo>
                <a:lnTo>
                  <a:pt x="27304" y="1270"/>
                </a:lnTo>
                <a:lnTo>
                  <a:pt x="19684" y="0"/>
                </a:lnTo>
                <a:close/>
              </a:path>
            </a:pathLst>
          </a:custGeom>
          <a:solidFill>
            <a:srgbClr val="050404"/>
          </a:solid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188692"/>
            <a:ext cx="7547624" cy="19652"/>
          </a:xfrm>
          <a:custGeom>
            <a:avLst/>
            <a:gdLst/>
            <a:ahLst/>
            <a:cxnLst/>
            <a:rect l="l" t="t" r="r" b="b"/>
            <a:pathLst>
              <a:path w="7560309" h="19684">
                <a:moveTo>
                  <a:pt x="7560309" y="0"/>
                </a:moveTo>
                <a:lnTo>
                  <a:pt x="0" y="0"/>
                </a:lnTo>
                <a:lnTo>
                  <a:pt x="0" y="19684"/>
                </a:lnTo>
                <a:lnTo>
                  <a:pt x="7560309" y="19684"/>
                </a:lnTo>
                <a:lnTo>
                  <a:pt x="7560309" y="0"/>
                </a:lnTo>
                <a:close/>
              </a:path>
            </a:pathLst>
          </a:custGeom>
          <a:solidFill>
            <a:srgbClr val="DDDEE0"/>
          </a:solidFill>
        </p:spPr>
        <p:txBody>
          <a:bodyPr wrap="square" lIns="0" tIns="0" rIns="0" bIns="0" rtlCol="0"/>
          <a:lstStyle/>
          <a:p>
            <a:endParaRPr/>
          </a:p>
        </p:txBody>
      </p:sp>
      <p:grpSp>
        <p:nvGrpSpPr>
          <p:cNvPr id="3" name="object 3"/>
          <p:cNvGrpSpPr/>
          <p:nvPr/>
        </p:nvGrpSpPr>
        <p:grpSpPr>
          <a:xfrm>
            <a:off x="0" y="5801"/>
            <a:ext cx="7547624" cy="688453"/>
            <a:chOff x="0" y="0"/>
            <a:chExt cx="7560309" cy="689610"/>
          </a:xfrm>
        </p:grpSpPr>
        <p:sp>
          <p:nvSpPr>
            <p:cNvPr id="4" name="object 4"/>
            <p:cNvSpPr/>
            <p:nvPr/>
          </p:nvSpPr>
          <p:spPr>
            <a:xfrm>
              <a:off x="0" y="0"/>
              <a:ext cx="7560309" cy="689610"/>
            </a:xfrm>
            <a:custGeom>
              <a:avLst/>
              <a:gdLst/>
              <a:ahLst/>
              <a:cxnLst/>
              <a:rect l="l" t="t" r="r" b="b"/>
              <a:pathLst>
                <a:path w="7560309" h="689610">
                  <a:moveTo>
                    <a:pt x="7560309" y="0"/>
                  </a:moveTo>
                  <a:lnTo>
                    <a:pt x="0" y="0"/>
                  </a:lnTo>
                  <a:lnTo>
                    <a:pt x="0" y="689609"/>
                  </a:lnTo>
                  <a:lnTo>
                    <a:pt x="7560309" y="689609"/>
                  </a:lnTo>
                  <a:lnTo>
                    <a:pt x="7560309" y="0"/>
                  </a:lnTo>
                  <a:close/>
                </a:path>
              </a:pathLst>
            </a:custGeom>
            <a:solidFill>
              <a:srgbClr val="ECEDEF"/>
            </a:solidFill>
          </p:spPr>
          <p:txBody>
            <a:bodyPr wrap="square" lIns="0" tIns="0" rIns="0" bIns="0" rtlCol="0"/>
            <a:lstStyle/>
            <a:p>
              <a:endParaRPr/>
            </a:p>
          </p:txBody>
        </p:sp>
        <p:sp>
          <p:nvSpPr>
            <p:cNvPr id="5" name="object 5"/>
            <p:cNvSpPr/>
            <p:nvPr/>
          </p:nvSpPr>
          <p:spPr>
            <a:xfrm>
              <a:off x="0" y="669289"/>
              <a:ext cx="7560309" cy="19685"/>
            </a:xfrm>
            <a:custGeom>
              <a:avLst/>
              <a:gdLst/>
              <a:ahLst/>
              <a:cxnLst/>
              <a:rect l="l" t="t" r="r" b="b"/>
              <a:pathLst>
                <a:path w="7560309" h="19684">
                  <a:moveTo>
                    <a:pt x="7560309" y="0"/>
                  </a:moveTo>
                  <a:lnTo>
                    <a:pt x="0" y="0"/>
                  </a:lnTo>
                  <a:lnTo>
                    <a:pt x="0" y="19684"/>
                  </a:lnTo>
                  <a:lnTo>
                    <a:pt x="7560309" y="19684"/>
                  </a:lnTo>
                  <a:lnTo>
                    <a:pt x="7560309" y="0"/>
                  </a:lnTo>
                  <a:close/>
                </a:path>
              </a:pathLst>
            </a:custGeom>
            <a:solidFill>
              <a:srgbClr val="DDDEE0"/>
            </a:solidFill>
          </p:spPr>
          <p:txBody>
            <a:bodyPr wrap="square" lIns="0" tIns="0" rIns="0" bIns="0" rtlCol="0"/>
            <a:lstStyle/>
            <a:p>
              <a:endParaRPr/>
            </a:p>
          </p:txBody>
        </p:sp>
      </p:grpSp>
      <p:sp>
        <p:nvSpPr>
          <p:cNvPr id="6" name="object 6"/>
          <p:cNvSpPr txBox="1"/>
          <p:nvPr/>
        </p:nvSpPr>
        <p:spPr>
          <a:xfrm>
            <a:off x="6251989" y="242638"/>
            <a:ext cx="1071349" cy="174435"/>
          </a:xfrm>
          <a:prstGeom prst="rect">
            <a:avLst/>
          </a:prstGeom>
        </p:spPr>
        <p:txBody>
          <a:bodyPr vert="horz" wrap="square" lIns="0" tIns="13313" rIns="0" bIns="0" rtlCol="0">
            <a:spAutoFit/>
          </a:bodyPr>
          <a:lstStyle/>
          <a:p>
            <a:pPr marL="12678">
              <a:spcBef>
                <a:spcPts val="105"/>
              </a:spcBef>
            </a:pPr>
            <a:r>
              <a:rPr sz="1048" b="1" spc="15" dirty="0">
                <a:solidFill>
                  <a:srgbClr val="1E2029"/>
                </a:solidFill>
                <a:latin typeface="Times New Roman"/>
                <a:cs typeface="Times New Roman"/>
              </a:rPr>
              <a:t>Similarity</a:t>
            </a:r>
            <a:r>
              <a:rPr sz="1048" b="1" spc="-15" dirty="0">
                <a:solidFill>
                  <a:srgbClr val="1E2029"/>
                </a:solidFill>
                <a:latin typeface="Times New Roman"/>
                <a:cs typeface="Times New Roman"/>
              </a:rPr>
              <a:t> </a:t>
            </a:r>
            <a:r>
              <a:rPr sz="1048" b="1" spc="15" dirty="0">
                <a:solidFill>
                  <a:srgbClr val="1E2029"/>
                </a:solidFill>
                <a:latin typeface="Times New Roman"/>
                <a:cs typeface="Times New Roman"/>
              </a:rPr>
              <a:t>Report</a:t>
            </a:r>
            <a:endParaRPr sz="1048">
              <a:latin typeface="Times New Roman"/>
              <a:cs typeface="Times New Roman"/>
            </a:endParaRPr>
          </a:p>
        </p:txBody>
      </p:sp>
      <p:sp>
        <p:nvSpPr>
          <p:cNvPr id="7" name="object 7"/>
          <p:cNvSpPr/>
          <p:nvPr/>
        </p:nvSpPr>
        <p:spPr>
          <a:xfrm>
            <a:off x="4048940" y="1586833"/>
            <a:ext cx="39304" cy="39304"/>
          </a:xfrm>
          <a:custGeom>
            <a:avLst/>
            <a:gdLst/>
            <a:ahLst/>
            <a:cxnLst/>
            <a:rect l="l" t="t" r="r" b="b"/>
            <a:pathLst>
              <a:path w="39370" h="39369">
                <a:moveTo>
                  <a:pt x="19684" y="0"/>
                </a:moveTo>
                <a:lnTo>
                  <a:pt x="13969" y="1904"/>
                </a:lnTo>
                <a:lnTo>
                  <a:pt x="6984" y="5715"/>
                </a:lnTo>
                <a:lnTo>
                  <a:pt x="1904" y="12065"/>
                </a:lnTo>
                <a:lnTo>
                  <a:pt x="0" y="19685"/>
                </a:lnTo>
                <a:lnTo>
                  <a:pt x="1904" y="27304"/>
                </a:lnTo>
                <a:lnTo>
                  <a:pt x="6984" y="33654"/>
                </a:lnTo>
                <a:lnTo>
                  <a:pt x="13969" y="38100"/>
                </a:lnTo>
                <a:lnTo>
                  <a:pt x="19684" y="39370"/>
                </a:lnTo>
                <a:lnTo>
                  <a:pt x="27304" y="38100"/>
                </a:lnTo>
                <a:lnTo>
                  <a:pt x="33654" y="33654"/>
                </a:lnTo>
                <a:lnTo>
                  <a:pt x="37464" y="27304"/>
                </a:lnTo>
                <a:lnTo>
                  <a:pt x="39369" y="19685"/>
                </a:lnTo>
                <a:lnTo>
                  <a:pt x="37464" y="12065"/>
                </a:lnTo>
                <a:lnTo>
                  <a:pt x="33654" y="5715"/>
                </a:lnTo>
                <a:lnTo>
                  <a:pt x="27304" y="1904"/>
                </a:lnTo>
                <a:lnTo>
                  <a:pt x="19684" y="0"/>
                </a:lnTo>
                <a:close/>
              </a:path>
            </a:pathLst>
          </a:custGeom>
          <a:solidFill>
            <a:srgbClr val="050404"/>
          </a:solidFill>
        </p:spPr>
        <p:txBody>
          <a:bodyPr wrap="square" lIns="0" tIns="0" rIns="0" bIns="0" rtlCol="0"/>
          <a:lstStyle/>
          <a:p>
            <a:endParaRPr/>
          </a:p>
        </p:txBody>
      </p:sp>
      <p:sp>
        <p:nvSpPr>
          <p:cNvPr id="8" name="object 8"/>
          <p:cNvSpPr/>
          <p:nvPr/>
        </p:nvSpPr>
        <p:spPr>
          <a:xfrm>
            <a:off x="4048940" y="1877809"/>
            <a:ext cx="39304" cy="39304"/>
          </a:xfrm>
          <a:custGeom>
            <a:avLst/>
            <a:gdLst/>
            <a:ahLst/>
            <a:cxnLst/>
            <a:rect l="l" t="t" r="r" b="b"/>
            <a:pathLst>
              <a:path w="39370" h="39369">
                <a:moveTo>
                  <a:pt x="19684" y="0"/>
                </a:moveTo>
                <a:lnTo>
                  <a:pt x="13969" y="1904"/>
                </a:lnTo>
                <a:lnTo>
                  <a:pt x="6984" y="5714"/>
                </a:lnTo>
                <a:lnTo>
                  <a:pt x="1904" y="12064"/>
                </a:lnTo>
                <a:lnTo>
                  <a:pt x="0" y="19684"/>
                </a:lnTo>
                <a:lnTo>
                  <a:pt x="1904" y="27304"/>
                </a:lnTo>
                <a:lnTo>
                  <a:pt x="6984" y="33654"/>
                </a:lnTo>
                <a:lnTo>
                  <a:pt x="13969" y="38100"/>
                </a:lnTo>
                <a:lnTo>
                  <a:pt x="19684" y="39370"/>
                </a:lnTo>
                <a:lnTo>
                  <a:pt x="27304" y="38100"/>
                </a:lnTo>
                <a:lnTo>
                  <a:pt x="33654" y="33654"/>
                </a:lnTo>
                <a:lnTo>
                  <a:pt x="37464" y="27304"/>
                </a:lnTo>
                <a:lnTo>
                  <a:pt x="39369" y="19684"/>
                </a:lnTo>
                <a:lnTo>
                  <a:pt x="37464" y="12064"/>
                </a:lnTo>
                <a:lnTo>
                  <a:pt x="33654" y="5714"/>
                </a:lnTo>
                <a:lnTo>
                  <a:pt x="27304" y="1904"/>
                </a:lnTo>
                <a:lnTo>
                  <a:pt x="19684" y="0"/>
                </a:lnTo>
                <a:close/>
              </a:path>
            </a:pathLst>
          </a:custGeom>
          <a:solidFill>
            <a:srgbClr val="050404"/>
          </a:solidFill>
        </p:spPr>
        <p:txBody>
          <a:bodyPr wrap="square" lIns="0" tIns="0" rIns="0" bIns="0" rtlCol="0"/>
          <a:lstStyle/>
          <a:p>
            <a:endParaRPr/>
          </a:p>
        </p:txBody>
      </p:sp>
      <p:sp>
        <p:nvSpPr>
          <p:cNvPr id="9" name="object 9"/>
          <p:cNvSpPr/>
          <p:nvPr/>
        </p:nvSpPr>
        <p:spPr>
          <a:xfrm>
            <a:off x="628862" y="2590352"/>
            <a:ext cx="6690545" cy="19652"/>
          </a:xfrm>
          <a:custGeom>
            <a:avLst/>
            <a:gdLst/>
            <a:ahLst/>
            <a:cxnLst/>
            <a:rect l="l" t="t" r="r" b="b"/>
            <a:pathLst>
              <a:path w="6701790" h="19685">
                <a:moveTo>
                  <a:pt x="6701790" y="0"/>
                </a:moveTo>
                <a:lnTo>
                  <a:pt x="0" y="0"/>
                </a:lnTo>
                <a:lnTo>
                  <a:pt x="0" y="19684"/>
                </a:lnTo>
                <a:lnTo>
                  <a:pt x="6701790" y="19684"/>
                </a:lnTo>
                <a:lnTo>
                  <a:pt x="6701790" y="0"/>
                </a:lnTo>
                <a:close/>
              </a:path>
            </a:pathLst>
          </a:custGeom>
          <a:solidFill>
            <a:srgbClr val="DDDEE0"/>
          </a:solidFill>
        </p:spPr>
        <p:txBody>
          <a:bodyPr wrap="square" lIns="0" tIns="0" rIns="0" bIns="0" rtlCol="0"/>
          <a:lstStyle/>
          <a:p>
            <a:endParaRPr/>
          </a:p>
        </p:txBody>
      </p:sp>
      <p:sp>
        <p:nvSpPr>
          <p:cNvPr id="10" name="object 10"/>
          <p:cNvSpPr/>
          <p:nvPr/>
        </p:nvSpPr>
        <p:spPr>
          <a:xfrm>
            <a:off x="1180386" y="4253796"/>
            <a:ext cx="6132049" cy="19652"/>
          </a:xfrm>
          <a:custGeom>
            <a:avLst/>
            <a:gdLst/>
            <a:ahLst/>
            <a:cxnLst/>
            <a:rect l="l" t="t" r="r" b="b"/>
            <a:pathLst>
              <a:path w="6142355" h="19685">
                <a:moveTo>
                  <a:pt x="6142355" y="0"/>
                </a:moveTo>
                <a:lnTo>
                  <a:pt x="0" y="0"/>
                </a:lnTo>
                <a:lnTo>
                  <a:pt x="0" y="19685"/>
                </a:lnTo>
                <a:lnTo>
                  <a:pt x="6142355" y="19685"/>
                </a:lnTo>
                <a:lnTo>
                  <a:pt x="6142355" y="0"/>
                </a:lnTo>
                <a:close/>
              </a:path>
            </a:pathLst>
          </a:custGeom>
          <a:solidFill>
            <a:srgbClr val="ECEDEF"/>
          </a:solidFill>
        </p:spPr>
        <p:txBody>
          <a:bodyPr wrap="square" lIns="0" tIns="0" rIns="0" bIns="0" rtlCol="0"/>
          <a:lstStyle/>
          <a:p>
            <a:endParaRPr/>
          </a:p>
        </p:txBody>
      </p:sp>
      <p:sp>
        <p:nvSpPr>
          <p:cNvPr id="11" name="object 11"/>
          <p:cNvSpPr/>
          <p:nvPr/>
        </p:nvSpPr>
        <p:spPr>
          <a:xfrm>
            <a:off x="1180386" y="6348316"/>
            <a:ext cx="6132049" cy="19652"/>
          </a:xfrm>
          <a:custGeom>
            <a:avLst/>
            <a:gdLst/>
            <a:ahLst/>
            <a:cxnLst/>
            <a:rect l="l" t="t" r="r" b="b"/>
            <a:pathLst>
              <a:path w="6142355" h="19685">
                <a:moveTo>
                  <a:pt x="6142355" y="0"/>
                </a:moveTo>
                <a:lnTo>
                  <a:pt x="0" y="0"/>
                </a:lnTo>
                <a:lnTo>
                  <a:pt x="0" y="19685"/>
                </a:lnTo>
                <a:lnTo>
                  <a:pt x="6142355" y="19685"/>
                </a:lnTo>
                <a:lnTo>
                  <a:pt x="6142355" y="0"/>
                </a:lnTo>
                <a:close/>
              </a:path>
            </a:pathLst>
          </a:custGeom>
          <a:solidFill>
            <a:srgbClr val="ECEDEF"/>
          </a:solidFill>
        </p:spPr>
        <p:txBody>
          <a:bodyPr wrap="square" lIns="0" tIns="0" rIns="0" bIns="0" rtlCol="0"/>
          <a:lstStyle/>
          <a:p>
            <a:endParaRPr/>
          </a:p>
        </p:txBody>
      </p:sp>
      <p:sp>
        <p:nvSpPr>
          <p:cNvPr id="12" name="object 12"/>
          <p:cNvSpPr txBox="1"/>
          <p:nvPr/>
        </p:nvSpPr>
        <p:spPr>
          <a:xfrm>
            <a:off x="614459" y="777317"/>
            <a:ext cx="3073315" cy="1492282"/>
          </a:xfrm>
          <a:prstGeom prst="rect">
            <a:avLst/>
          </a:prstGeom>
        </p:spPr>
        <p:txBody>
          <a:bodyPr vert="horz" wrap="square" lIns="0" tIns="128055" rIns="0" bIns="0" rtlCol="0">
            <a:spAutoFit/>
          </a:bodyPr>
          <a:lstStyle/>
          <a:p>
            <a:pPr marL="289068">
              <a:spcBef>
                <a:spcPts val="1008"/>
              </a:spcBef>
            </a:pPr>
            <a:r>
              <a:rPr sz="1398" spc="-10" dirty="0">
                <a:solidFill>
                  <a:srgbClr val="1E2029"/>
                </a:solidFill>
                <a:latin typeface="Times New Roman"/>
                <a:cs typeface="Times New Roman"/>
              </a:rPr>
              <a:t>5%</a:t>
            </a:r>
            <a:r>
              <a:rPr sz="1398" spc="-60" dirty="0">
                <a:solidFill>
                  <a:srgbClr val="1E2029"/>
                </a:solidFill>
                <a:latin typeface="Times New Roman"/>
                <a:cs typeface="Times New Roman"/>
              </a:rPr>
              <a:t> </a:t>
            </a:r>
            <a:r>
              <a:rPr sz="1398" spc="-5" dirty="0">
                <a:solidFill>
                  <a:srgbClr val="1E2029"/>
                </a:solidFill>
                <a:latin typeface="Times New Roman"/>
                <a:cs typeface="Times New Roman"/>
              </a:rPr>
              <a:t>Overall</a:t>
            </a:r>
            <a:r>
              <a:rPr sz="1398" spc="-55" dirty="0">
                <a:solidFill>
                  <a:srgbClr val="1E2029"/>
                </a:solidFill>
                <a:latin typeface="Times New Roman"/>
                <a:cs typeface="Times New Roman"/>
              </a:rPr>
              <a:t> </a:t>
            </a:r>
            <a:r>
              <a:rPr sz="1398" spc="-5" dirty="0">
                <a:solidFill>
                  <a:srgbClr val="1E2029"/>
                </a:solidFill>
                <a:latin typeface="Times New Roman"/>
                <a:cs typeface="Times New Roman"/>
              </a:rPr>
              <a:t>Similarity</a:t>
            </a:r>
            <a:endParaRPr sz="1398" dirty="0">
              <a:latin typeface="Times New Roman"/>
              <a:cs typeface="Times New Roman"/>
            </a:endParaRPr>
          </a:p>
          <a:p>
            <a:pPr marL="228211" marR="5071" indent="-216167">
              <a:lnSpc>
                <a:spcPct val="142600"/>
              </a:lnSpc>
              <a:spcBef>
                <a:spcPts val="185"/>
              </a:spcBef>
            </a:pPr>
            <a:r>
              <a:rPr sz="1248" b="1" dirty="0">
                <a:solidFill>
                  <a:srgbClr val="3B4352"/>
                </a:solidFill>
                <a:latin typeface="Times New Roman"/>
                <a:cs typeface="Times New Roman"/>
              </a:rPr>
              <a:t>Top</a:t>
            </a:r>
            <a:r>
              <a:rPr sz="1248" b="1" spc="-45" dirty="0">
                <a:solidFill>
                  <a:srgbClr val="3B4352"/>
                </a:solidFill>
                <a:latin typeface="Times New Roman"/>
                <a:cs typeface="Times New Roman"/>
              </a:rPr>
              <a:t> </a:t>
            </a:r>
            <a:r>
              <a:rPr sz="1248" b="1" spc="-10" dirty="0">
                <a:solidFill>
                  <a:srgbClr val="3B4352"/>
                </a:solidFill>
                <a:latin typeface="Times New Roman"/>
                <a:cs typeface="Times New Roman"/>
              </a:rPr>
              <a:t>sources</a:t>
            </a:r>
            <a:r>
              <a:rPr sz="1248" b="1" spc="-55" dirty="0">
                <a:solidFill>
                  <a:srgbClr val="3B4352"/>
                </a:solidFill>
                <a:latin typeface="Times New Roman"/>
                <a:cs typeface="Times New Roman"/>
              </a:rPr>
              <a:t> </a:t>
            </a:r>
            <a:r>
              <a:rPr sz="1248" b="1" dirty="0">
                <a:solidFill>
                  <a:srgbClr val="3B4352"/>
                </a:solidFill>
                <a:latin typeface="Times New Roman"/>
                <a:cs typeface="Times New Roman"/>
              </a:rPr>
              <a:t>found</a:t>
            </a:r>
            <a:r>
              <a:rPr sz="1248" b="1" spc="-45" dirty="0">
                <a:solidFill>
                  <a:srgbClr val="3B4352"/>
                </a:solidFill>
                <a:latin typeface="Times New Roman"/>
                <a:cs typeface="Times New Roman"/>
              </a:rPr>
              <a:t> </a:t>
            </a:r>
            <a:r>
              <a:rPr sz="1248" b="1" spc="-10" dirty="0">
                <a:solidFill>
                  <a:srgbClr val="3B4352"/>
                </a:solidFill>
                <a:latin typeface="Times New Roman"/>
                <a:cs typeface="Times New Roman"/>
              </a:rPr>
              <a:t>in</a:t>
            </a:r>
            <a:r>
              <a:rPr sz="1248" b="1" spc="-50" dirty="0">
                <a:solidFill>
                  <a:srgbClr val="3B4352"/>
                </a:solidFill>
                <a:latin typeface="Times New Roman"/>
                <a:cs typeface="Times New Roman"/>
              </a:rPr>
              <a:t> </a:t>
            </a:r>
            <a:r>
              <a:rPr sz="1248" b="1" spc="-5" dirty="0">
                <a:solidFill>
                  <a:srgbClr val="3B4352"/>
                </a:solidFill>
                <a:latin typeface="Times New Roman"/>
                <a:cs typeface="Times New Roman"/>
              </a:rPr>
              <a:t>the</a:t>
            </a:r>
            <a:r>
              <a:rPr sz="1248" b="1" spc="-50" dirty="0">
                <a:solidFill>
                  <a:srgbClr val="3B4352"/>
                </a:solidFill>
                <a:latin typeface="Times New Roman"/>
                <a:cs typeface="Times New Roman"/>
              </a:rPr>
              <a:t> </a:t>
            </a:r>
            <a:r>
              <a:rPr sz="1248" b="1" spc="-5" dirty="0">
                <a:solidFill>
                  <a:srgbClr val="3B4352"/>
                </a:solidFill>
                <a:latin typeface="Times New Roman"/>
                <a:cs typeface="Times New Roman"/>
              </a:rPr>
              <a:t>following</a:t>
            </a:r>
            <a:r>
              <a:rPr sz="1248" b="1" spc="-40" dirty="0">
                <a:solidFill>
                  <a:srgbClr val="3B4352"/>
                </a:solidFill>
                <a:latin typeface="Times New Roman"/>
                <a:cs typeface="Times New Roman"/>
              </a:rPr>
              <a:t> </a:t>
            </a:r>
            <a:r>
              <a:rPr sz="1248" b="1" spc="-5" dirty="0">
                <a:solidFill>
                  <a:srgbClr val="3B4352"/>
                </a:solidFill>
                <a:latin typeface="Times New Roman"/>
                <a:cs typeface="Times New Roman"/>
              </a:rPr>
              <a:t>databases: </a:t>
            </a:r>
            <a:r>
              <a:rPr sz="1248" b="1" spc="-299" dirty="0">
                <a:solidFill>
                  <a:srgbClr val="3B4352"/>
                </a:solidFill>
                <a:latin typeface="Times New Roman"/>
                <a:cs typeface="Times New Roman"/>
              </a:rPr>
              <a:t> </a:t>
            </a:r>
            <a:r>
              <a:rPr sz="1248" b="1" spc="15" dirty="0">
                <a:solidFill>
                  <a:srgbClr val="3B4352"/>
                </a:solidFill>
                <a:latin typeface="Times New Roman"/>
                <a:cs typeface="Times New Roman"/>
              </a:rPr>
              <a:t>1</a:t>
            </a:r>
            <a:r>
              <a:rPr sz="1248" b="1" spc="-5" dirty="0">
                <a:solidFill>
                  <a:srgbClr val="3B4352"/>
                </a:solidFill>
                <a:latin typeface="Times New Roman"/>
                <a:cs typeface="Times New Roman"/>
              </a:rPr>
              <a:t>%</a:t>
            </a:r>
            <a:r>
              <a:rPr sz="1248" b="1" spc="-95" dirty="0">
                <a:solidFill>
                  <a:srgbClr val="3B4352"/>
                </a:solidFill>
                <a:latin typeface="Times New Roman"/>
                <a:cs typeface="Times New Roman"/>
              </a:rPr>
              <a:t> </a:t>
            </a:r>
            <a:r>
              <a:rPr sz="1248" b="1" spc="-10" dirty="0">
                <a:solidFill>
                  <a:srgbClr val="3B4352"/>
                </a:solidFill>
                <a:latin typeface="Times New Roman"/>
                <a:cs typeface="Times New Roman"/>
              </a:rPr>
              <a:t>I</a:t>
            </a:r>
            <a:r>
              <a:rPr sz="1248" b="1" spc="-5" dirty="0">
                <a:solidFill>
                  <a:srgbClr val="3B4352"/>
                </a:solidFill>
                <a:latin typeface="Times New Roman"/>
                <a:cs typeface="Times New Roman"/>
              </a:rPr>
              <a:t>n</a:t>
            </a:r>
            <a:r>
              <a:rPr sz="1248" b="1" spc="10" dirty="0">
                <a:solidFill>
                  <a:srgbClr val="3B4352"/>
                </a:solidFill>
                <a:latin typeface="Times New Roman"/>
                <a:cs typeface="Times New Roman"/>
              </a:rPr>
              <a:t>t</a:t>
            </a:r>
            <a:r>
              <a:rPr sz="1248" b="1" spc="15" dirty="0">
                <a:solidFill>
                  <a:srgbClr val="3B4352"/>
                </a:solidFill>
                <a:latin typeface="Times New Roman"/>
                <a:cs typeface="Times New Roman"/>
              </a:rPr>
              <a:t>e</a:t>
            </a:r>
            <a:r>
              <a:rPr sz="1248" b="1" spc="-35" dirty="0">
                <a:solidFill>
                  <a:srgbClr val="3B4352"/>
                </a:solidFill>
                <a:latin typeface="Times New Roman"/>
                <a:cs typeface="Times New Roman"/>
              </a:rPr>
              <a:t>r</a:t>
            </a:r>
            <a:r>
              <a:rPr sz="1248" b="1" spc="-5" dirty="0">
                <a:solidFill>
                  <a:srgbClr val="3B4352"/>
                </a:solidFill>
                <a:latin typeface="Times New Roman"/>
                <a:cs typeface="Times New Roman"/>
              </a:rPr>
              <a:t>net</a:t>
            </a:r>
            <a:r>
              <a:rPr sz="1248" b="1" spc="-55" dirty="0">
                <a:solidFill>
                  <a:srgbClr val="3B4352"/>
                </a:solidFill>
                <a:latin typeface="Times New Roman"/>
                <a:cs typeface="Times New Roman"/>
              </a:rPr>
              <a:t> </a:t>
            </a:r>
            <a:r>
              <a:rPr sz="1248" b="1" spc="-5" dirty="0">
                <a:solidFill>
                  <a:srgbClr val="3B4352"/>
                </a:solidFill>
                <a:latin typeface="Times New Roman"/>
                <a:cs typeface="Times New Roman"/>
              </a:rPr>
              <a:t>da</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ab</a:t>
            </a:r>
            <a:r>
              <a:rPr sz="1248" b="1" spc="20" dirty="0">
                <a:solidFill>
                  <a:srgbClr val="3B4352"/>
                </a:solidFill>
                <a:latin typeface="Times New Roman"/>
                <a:cs typeface="Times New Roman"/>
              </a:rPr>
              <a:t>a</a:t>
            </a:r>
            <a:r>
              <a:rPr sz="1248" b="1" spc="-10" dirty="0">
                <a:solidFill>
                  <a:srgbClr val="3B4352"/>
                </a:solidFill>
                <a:latin typeface="Times New Roman"/>
                <a:cs typeface="Times New Roman"/>
              </a:rPr>
              <a:t>s</a:t>
            </a:r>
            <a:r>
              <a:rPr sz="1248" b="1" spc="-5" dirty="0">
                <a:solidFill>
                  <a:srgbClr val="3B4352"/>
                </a:solidFill>
                <a:latin typeface="Times New Roman"/>
                <a:cs typeface="Times New Roman"/>
              </a:rPr>
              <a:t>e</a:t>
            </a:r>
            <a:endParaRPr sz="1248" dirty="0">
              <a:latin typeface="Times New Roman"/>
              <a:cs typeface="Times New Roman"/>
            </a:endParaRPr>
          </a:p>
          <a:p>
            <a:pPr marL="228211">
              <a:spcBef>
                <a:spcPts val="804"/>
              </a:spcBef>
            </a:pPr>
            <a:r>
              <a:rPr sz="1248" b="1" spc="-5" dirty="0">
                <a:solidFill>
                  <a:srgbClr val="3B4352"/>
                </a:solidFill>
                <a:latin typeface="Times New Roman"/>
                <a:cs typeface="Times New Roman"/>
              </a:rPr>
              <a:t>Crossref</a:t>
            </a:r>
            <a:r>
              <a:rPr sz="1248" b="1" spc="-65" dirty="0">
                <a:solidFill>
                  <a:srgbClr val="3B4352"/>
                </a:solidFill>
                <a:latin typeface="Times New Roman"/>
                <a:cs typeface="Times New Roman"/>
              </a:rPr>
              <a:t> </a:t>
            </a:r>
            <a:r>
              <a:rPr sz="1248" b="1" spc="-5" dirty="0">
                <a:solidFill>
                  <a:srgbClr val="3B4352"/>
                </a:solidFill>
                <a:latin typeface="Times New Roman"/>
                <a:cs typeface="Times New Roman"/>
              </a:rPr>
              <a:t>database</a:t>
            </a:r>
            <a:endParaRPr sz="1248" dirty="0">
              <a:latin typeface="Times New Roman"/>
              <a:cs typeface="Times New Roman"/>
            </a:endParaRPr>
          </a:p>
          <a:p>
            <a:pPr marL="228211">
              <a:spcBef>
                <a:spcPts val="704"/>
              </a:spcBef>
            </a:pPr>
            <a:r>
              <a:rPr sz="1248" b="1" spc="5" dirty="0">
                <a:solidFill>
                  <a:srgbClr val="3B4352"/>
                </a:solidFill>
                <a:latin typeface="Times New Roman"/>
                <a:cs typeface="Times New Roman"/>
              </a:rPr>
              <a:t>5%</a:t>
            </a:r>
            <a:r>
              <a:rPr sz="1248" b="1" spc="-65" dirty="0">
                <a:solidFill>
                  <a:srgbClr val="3B4352"/>
                </a:solidFill>
                <a:latin typeface="Times New Roman"/>
                <a:cs typeface="Times New Roman"/>
              </a:rPr>
              <a:t> </a:t>
            </a:r>
            <a:r>
              <a:rPr sz="1248" b="1" spc="-5" dirty="0">
                <a:solidFill>
                  <a:srgbClr val="3B4352"/>
                </a:solidFill>
                <a:latin typeface="Times New Roman"/>
                <a:cs typeface="Times New Roman"/>
              </a:rPr>
              <a:t>Submitted</a:t>
            </a:r>
            <a:r>
              <a:rPr sz="1248" b="1" spc="-15" dirty="0">
                <a:solidFill>
                  <a:srgbClr val="3B4352"/>
                </a:solidFill>
                <a:latin typeface="Times New Roman"/>
                <a:cs typeface="Times New Roman"/>
              </a:rPr>
              <a:t> </a:t>
            </a:r>
            <a:r>
              <a:rPr sz="1248" b="1" spc="-5" dirty="0">
                <a:solidFill>
                  <a:srgbClr val="3B4352"/>
                </a:solidFill>
                <a:latin typeface="Times New Roman"/>
                <a:cs typeface="Times New Roman"/>
              </a:rPr>
              <a:t>Works</a:t>
            </a:r>
            <a:r>
              <a:rPr sz="1248" b="1" spc="-15" dirty="0">
                <a:solidFill>
                  <a:srgbClr val="3B4352"/>
                </a:solidFill>
                <a:latin typeface="Times New Roman"/>
                <a:cs typeface="Times New Roman"/>
              </a:rPr>
              <a:t> </a:t>
            </a:r>
            <a:r>
              <a:rPr sz="1248" b="1" dirty="0">
                <a:solidFill>
                  <a:srgbClr val="3B4352"/>
                </a:solidFill>
                <a:latin typeface="Times New Roman"/>
                <a:cs typeface="Times New Roman"/>
              </a:rPr>
              <a:t>database</a:t>
            </a:r>
            <a:endParaRPr sz="1248" dirty="0">
              <a:latin typeface="Times New Roman"/>
              <a:cs typeface="Times New Roman"/>
            </a:endParaRPr>
          </a:p>
        </p:txBody>
      </p:sp>
      <p:sp>
        <p:nvSpPr>
          <p:cNvPr id="13" name="object 13"/>
          <p:cNvSpPr txBox="1"/>
          <p:nvPr/>
        </p:nvSpPr>
        <p:spPr>
          <a:xfrm>
            <a:off x="4154807" y="1379486"/>
            <a:ext cx="2287236" cy="566895"/>
          </a:xfrm>
          <a:prstGeom prst="rect">
            <a:avLst/>
          </a:prstGeom>
        </p:spPr>
        <p:txBody>
          <a:bodyPr vert="horz" wrap="square" lIns="0" tIns="12679" rIns="0" bIns="0" rtlCol="0">
            <a:spAutoFit/>
          </a:bodyPr>
          <a:lstStyle/>
          <a:p>
            <a:pPr marL="12678" marR="5071">
              <a:lnSpc>
                <a:spcPct val="153600"/>
              </a:lnSpc>
              <a:spcBef>
                <a:spcPts val="100"/>
              </a:spcBef>
            </a:pPr>
            <a:r>
              <a:rPr sz="1248" b="1" spc="15" dirty="0">
                <a:solidFill>
                  <a:srgbClr val="3B4352"/>
                </a:solidFill>
                <a:latin typeface="Times New Roman"/>
                <a:cs typeface="Times New Roman"/>
              </a:rPr>
              <a:t>0</a:t>
            </a:r>
            <a:r>
              <a:rPr sz="1248" b="1" spc="-5" dirty="0">
                <a:solidFill>
                  <a:srgbClr val="3B4352"/>
                </a:solidFill>
                <a:latin typeface="Times New Roman"/>
                <a:cs typeface="Times New Roman"/>
              </a:rPr>
              <a:t>%</a:t>
            </a:r>
            <a:r>
              <a:rPr sz="1248" b="1" spc="-125" dirty="0">
                <a:solidFill>
                  <a:srgbClr val="3B4352"/>
                </a:solidFill>
                <a:latin typeface="Times New Roman"/>
                <a:cs typeface="Times New Roman"/>
              </a:rPr>
              <a:t> </a:t>
            </a:r>
            <a:r>
              <a:rPr sz="1248" b="1" spc="-5" dirty="0">
                <a:solidFill>
                  <a:srgbClr val="3B4352"/>
                </a:solidFill>
                <a:latin typeface="Times New Roman"/>
                <a:cs typeface="Times New Roman"/>
              </a:rPr>
              <a:t>Pu</a:t>
            </a:r>
            <a:r>
              <a:rPr sz="1248" b="1" spc="20" dirty="0">
                <a:solidFill>
                  <a:srgbClr val="3B4352"/>
                </a:solidFill>
                <a:latin typeface="Times New Roman"/>
                <a:cs typeface="Times New Roman"/>
              </a:rPr>
              <a:t>b</a:t>
            </a:r>
            <a:r>
              <a:rPr sz="1248" b="1" spc="-20" dirty="0">
                <a:solidFill>
                  <a:srgbClr val="3B4352"/>
                </a:solidFill>
                <a:latin typeface="Times New Roman"/>
                <a:cs typeface="Times New Roman"/>
              </a:rPr>
              <a:t>li</a:t>
            </a:r>
            <a:r>
              <a:rPr sz="1248" b="1" spc="-5" dirty="0">
                <a:solidFill>
                  <a:srgbClr val="3B4352"/>
                </a:solidFill>
                <a:latin typeface="Times New Roman"/>
                <a:cs typeface="Times New Roman"/>
              </a:rPr>
              <a:t>ca</a:t>
            </a:r>
            <a:r>
              <a:rPr sz="1248" b="1" spc="5" dirty="0">
                <a:solidFill>
                  <a:srgbClr val="3B4352"/>
                </a:solidFill>
                <a:latin typeface="Times New Roman"/>
                <a:cs typeface="Times New Roman"/>
              </a:rPr>
              <a:t>t</a:t>
            </a:r>
            <a:r>
              <a:rPr sz="1248" b="1" spc="-20" dirty="0">
                <a:solidFill>
                  <a:srgbClr val="3B4352"/>
                </a:solidFill>
                <a:latin typeface="Times New Roman"/>
                <a:cs typeface="Times New Roman"/>
              </a:rPr>
              <a:t>i</a:t>
            </a:r>
            <a:r>
              <a:rPr sz="1248" b="1" spc="-5" dirty="0">
                <a:solidFill>
                  <a:srgbClr val="3B4352"/>
                </a:solidFill>
                <a:latin typeface="Times New Roman"/>
                <a:cs typeface="Times New Roman"/>
              </a:rPr>
              <a:t>ons</a:t>
            </a:r>
            <a:r>
              <a:rPr sz="1248" b="1" spc="-70" dirty="0">
                <a:solidFill>
                  <a:srgbClr val="3B4352"/>
                </a:solidFill>
                <a:latin typeface="Times New Roman"/>
                <a:cs typeface="Times New Roman"/>
              </a:rPr>
              <a:t> </a:t>
            </a:r>
            <a:r>
              <a:rPr sz="1248" b="1" spc="-5" dirty="0">
                <a:solidFill>
                  <a:srgbClr val="3B4352"/>
                </a:solidFill>
                <a:latin typeface="Times New Roman"/>
                <a:cs typeface="Times New Roman"/>
              </a:rPr>
              <a:t>da</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abase  </a:t>
            </a:r>
            <a:r>
              <a:rPr sz="1248" b="1" spc="5" dirty="0">
                <a:solidFill>
                  <a:srgbClr val="3B4352"/>
                </a:solidFill>
                <a:latin typeface="Times New Roman"/>
                <a:cs typeface="Times New Roman"/>
              </a:rPr>
              <a:t>C</a:t>
            </a:r>
            <a:r>
              <a:rPr sz="1248" b="1" spc="-35" dirty="0">
                <a:solidFill>
                  <a:srgbClr val="3B4352"/>
                </a:solidFill>
                <a:latin typeface="Times New Roman"/>
                <a:cs typeface="Times New Roman"/>
              </a:rPr>
              <a:t>r</a:t>
            </a:r>
            <a:r>
              <a:rPr sz="1248" b="1" spc="-5" dirty="0">
                <a:solidFill>
                  <a:srgbClr val="3B4352"/>
                </a:solidFill>
                <a:latin typeface="Times New Roman"/>
                <a:cs typeface="Times New Roman"/>
              </a:rPr>
              <a:t>o</a:t>
            </a:r>
            <a:r>
              <a:rPr sz="1248" b="1" spc="-10" dirty="0">
                <a:solidFill>
                  <a:srgbClr val="3B4352"/>
                </a:solidFill>
                <a:latin typeface="Times New Roman"/>
                <a:cs typeface="Times New Roman"/>
              </a:rPr>
              <a:t>ss</a:t>
            </a:r>
            <a:r>
              <a:rPr sz="1248" b="1" spc="-35" dirty="0">
                <a:solidFill>
                  <a:srgbClr val="3B4352"/>
                </a:solidFill>
                <a:latin typeface="Times New Roman"/>
                <a:cs typeface="Times New Roman"/>
              </a:rPr>
              <a:t>r</a:t>
            </a:r>
            <a:r>
              <a:rPr sz="1248" b="1" spc="-5" dirty="0">
                <a:solidFill>
                  <a:srgbClr val="3B4352"/>
                </a:solidFill>
                <a:latin typeface="Times New Roman"/>
                <a:cs typeface="Times New Roman"/>
              </a:rPr>
              <a:t>ef</a:t>
            </a:r>
            <a:r>
              <a:rPr sz="1248" b="1" spc="-60" dirty="0">
                <a:solidFill>
                  <a:srgbClr val="3B4352"/>
                </a:solidFill>
                <a:latin typeface="Times New Roman"/>
                <a:cs typeface="Times New Roman"/>
              </a:rPr>
              <a:t> </a:t>
            </a:r>
            <a:r>
              <a:rPr sz="1248" b="1" spc="-5" dirty="0">
                <a:solidFill>
                  <a:srgbClr val="3B4352"/>
                </a:solidFill>
                <a:latin typeface="Times New Roman"/>
                <a:cs typeface="Times New Roman"/>
              </a:rPr>
              <a:t>Po</a:t>
            </a:r>
            <a:r>
              <a:rPr sz="1248" b="1" spc="-10" dirty="0">
                <a:solidFill>
                  <a:srgbClr val="3B4352"/>
                </a:solidFill>
                <a:latin typeface="Times New Roman"/>
                <a:cs typeface="Times New Roman"/>
              </a:rPr>
              <a:t>s</a:t>
            </a:r>
            <a:r>
              <a:rPr sz="1248" b="1" spc="-15" dirty="0">
                <a:solidFill>
                  <a:srgbClr val="3B4352"/>
                </a:solidFill>
                <a:latin typeface="Times New Roman"/>
                <a:cs typeface="Times New Roman"/>
              </a:rPr>
              <a:t>t</a:t>
            </a:r>
            <a:r>
              <a:rPr sz="1248" b="1" spc="-5" dirty="0">
                <a:solidFill>
                  <a:srgbClr val="3B4352"/>
                </a:solidFill>
                <a:latin typeface="Times New Roman"/>
                <a:cs typeface="Times New Roman"/>
              </a:rPr>
              <a:t>ed</a:t>
            </a:r>
            <a:r>
              <a:rPr sz="1248" b="1" spc="-70" dirty="0">
                <a:solidFill>
                  <a:srgbClr val="3B4352"/>
                </a:solidFill>
                <a:latin typeface="Times New Roman"/>
                <a:cs typeface="Times New Roman"/>
              </a:rPr>
              <a:t> </a:t>
            </a:r>
            <a:r>
              <a:rPr sz="1248" b="1" spc="5" dirty="0">
                <a:solidFill>
                  <a:srgbClr val="3B4352"/>
                </a:solidFill>
                <a:latin typeface="Times New Roman"/>
                <a:cs typeface="Times New Roman"/>
              </a:rPr>
              <a:t>C</a:t>
            </a:r>
            <a:r>
              <a:rPr sz="1248" b="1" spc="-5" dirty="0">
                <a:solidFill>
                  <a:srgbClr val="3B4352"/>
                </a:solidFill>
                <a:latin typeface="Times New Roman"/>
                <a:cs typeface="Times New Roman"/>
              </a:rPr>
              <a:t>on</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ent</a:t>
            </a:r>
            <a:r>
              <a:rPr sz="1248" b="1" spc="-55" dirty="0">
                <a:solidFill>
                  <a:srgbClr val="3B4352"/>
                </a:solidFill>
                <a:latin typeface="Times New Roman"/>
                <a:cs typeface="Times New Roman"/>
              </a:rPr>
              <a:t> </a:t>
            </a:r>
            <a:r>
              <a:rPr sz="1248" b="1" spc="-5" dirty="0">
                <a:solidFill>
                  <a:srgbClr val="3B4352"/>
                </a:solidFill>
                <a:latin typeface="Times New Roman"/>
                <a:cs typeface="Times New Roman"/>
              </a:rPr>
              <a:t>da</a:t>
            </a:r>
            <a:r>
              <a:rPr sz="1248" b="1" spc="-10" dirty="0">
                <a:solidFill>
                  <a:srgbClr val="3B4352"/>
                </a:solidFill>
                <a:latin typeface="Times New Roman"/>
                <a:cs typeface="Times New Roman"/>
              </a:rPr>
              <a:t>t</a:t>
            </a:r>
            <a:r>
              <a:rPr sz="1248" b="1" spc="-5" dirty="0">
                <a:solidFill>
                  <a:srgbClr val="3B4352"/>
                </a:solidFill>
                <a:latin typeface="Times New Roman"/>
                <a:cs typeface="Times New Roman"/>
              </a:rPr>
              <a:t>aba</a:t>
            </a:r>
            <a:r>
              <a:rPr sz="1248" b="1" spc="15" dirty="0">
                <a:solidFill>
                  <a:srgbClr val="3B4352"/>
                </a:solidFill>
                <a:latin typeface="Times New Roman"/>
                <a:cs typeface="Times New Roman"/>
              </a:rPr>
              <a:t>s</a:t>
            </a:r>
            <a:r>
              <a:rPr sz="1248" b="1" spc="-5" dirty="0">
                <a:solidFill>
                  <a:srgbClr val="3B4352"/>
                </a:solidFill>
                <a:latin typeface="Times New Roman"/>
                <a:cs typeface="Times New Roman"/>
              </a:rPr>
              <a:t>e</a:t>
            </a:r>
            <a:endParaRPr sz="1248">
              <a:latin typeface="Times New Roman"/>
              <a:cs typeface="Times New Roman"/>
            </a:endParaRPr>
          </a:p>
        </p:txBody>
      </p:sp>
      <p:sp>
        <p:nvSpPr>
          <p:cNvPr id="14" name="object 14"/>
          <p:cNvSpPr txBox="1"/>
          <p:nvPr/>
        </p:nvSpPr>
        <p:spPr>
          <a:xfrm>
            <a:off x="614459" y="2710697"/>
            <a:ext cx="6028718" cy="679578"/>
          </a:xfrm>
          <a:prstGeom prst="rect">
            <a:avLst/>
          </a:prstGeom>
        </p:spPr>
        <p:txBody>
          <a:bodyPr vert="horz" wrap="square" lIns="0" tIns="86849" rIns="0" bIns="0" rtlCol="0">
            <a:spAutoFit/>
          </a:bodyPr>
          <a:lstStyle/>
          <a:p>
            <a:pPr marL="12678">
              <a:spcBef>
                <a:spcPts val="684"/>
              </a:spcBef>
            </a:pPr>
            <a:r>
              <a:rPr sz="1048" b="1" spc="-5" dirty="0">
                <a:solidFill>
                  <a:srgbClr val="626875"/>
                </a:solidFill>
                <a:latin typeface="Times New Roman"/>
                <a:cs typeface="Times New Roman"/>
              </a:rPr>
              <a:t>TOP</a:t>
            </a:r>
            <a:r>
              <a:rPr sz="1048" b="1" spc="15" dirty="0">
                <a:solidFill>
                  <a:srgbClr val="626875"/>
                </a:solidFill>
                <a:latin typeface="Times New Roman"/>
                <a:cs typeface="Times New Roman"/>
              </a:rPr>
              <a:t> </a:t>
            </a:r>
            <a:r>
              <a:rPr sz="1048" b="1" spc="-5" dirty="0">
                <a:solidFill>
                  <a:srgbClr val="626875"/>
                </a:solidFill>
                <a:latin typeface="Times New Roman"/>
                <a:cs typeface="Times New Roman"/>
              </a:rPr>
              <a:t>SOURCES</a:t>
            </a:r>
            <a:endParaRPr sz="1048">
              <a:latin typeface="Times New Roman"/>
              <a:cs typeface="Times New Roman"/>
            </a:endParaRPr>
          </a:p>
          <a:p>
            <a:pPr marL="12678" marR="5071">
              <a:lnSpc>
                <a:spcPct val="116199"/>
              </a:lnSpc>
              <a:spcBef>
                <a:spcPts val="384"/>
              </a:spcBef>
            </a:pPr>
            <a:r>
              <a:rPr sz="1048" b="1" spc="-10" dirty="0">
                <a:solidFill>
                  <a:srgbClr val="3B4352"/>
                </a:solidFill>
                <a:latin typeface="Times New Roman"/>
                <a:cs typeface="Times New Roman"/>
              </a:rPr>
              <a:t>The</a:t>
            </a:r>
            <a:r>
              <a:rPr sz="1048" b="1" spc="90" dirty="0">
                <a:solidFill>
                  <a:srgbClr val="3B4352"/>
                </a:solidFill>
                <a:latin typeface="Times New Roman"/>
                <a:cs typeface="Times New Roman"/>
              </a:rPr>
              <a:t> </a:t>
            </a:r>
            <a:r>
              <a:rPr sz="1048" b="1" dirty="0">
                <a:solidFill>
                  <a:srgbClr val="3B4352"/>
                </a:solidFill>
                <a:latin typeface="Times New Roman"/>
                <a:cs typeface="Times New Roman"/>
              </a:rPr>
              <a:t>sources</a:t>
            </a:r>
            <a:r>
              <a:rPr sz="1048" b="1" spc="80" dirty="0">
                <a:solidFill>
                  <a:srgbClr val="3B4352"/>
                </a:solidFill>
                <a:latin typeface="Times New Roman"/>
                <a:cs typeface="Times New Roman"/>
              </a:rPr>
              <a:t> </a:t>
            </a:r>
            <a:r>
              <a:rPr sz="1048" b="1" spc="-5" dirty="0">
                <a:solidFill>
                  <a:srgbClr val="3B4352"/>
                </a:solidFill>
                <a:latin typeface="Times New Roman"/>
                <a:cs typeface="Times New Roman"/>
              </a:rPr>
              <a:t>with</a:t>
            </a:r>
            <a:r>
              <a:rPr sz="1048" b="1" spc="40" dirty="0">
                <a:solidFill>
                  <a:srgbClr val="3B4352"/>
                </a:solidFill>
                <a:latin typeface="Times New Roman"/>
                <a:cs typeface="Times New Roman"/>
              </a:rPr>
              <a:t> </a:t>
            </a:r>
            <a:r>
              <a:rPr sz="1048" b="1" spc="-10" dirty="0">
                <a:solidFill>
                  <a:srgbClr val="3B4352"/>
                </a:solidFill>
                <a:latin typeface="Times New Roman"/>
                <a:cs typeface="Times New Roman"/>
              </a:rPr>
              <a:t>the</a:t>
            </a:r>
            <a:r>
              <a:rPr sz="1048" b="1" spc="114" dirty="0">
                <a:solidFill>
                  <a:srgbClr val="3B4352"/>
                </a:solidFill>
                <a:latin typeface="Times New Roman"/>
                <a:cs typeface="Times New Roman"/>
              </a:rPr>
              <a:t> </a:t>
            </a:r>
            <a:r>
              <a:rPr sz="1048" b="1" spc="-5" dirty="0">
                <a:solidFill>
                  <a:srgbClr val="3B4352"/>
                </a:solidFill>
                <a:latin typeface="Times New Roman"/>
                <a:cs typeface="Times New Roman"/>
              </a:rPr>
              <a:t>highest</a:t>
            </a:r>
            <a:r>
              <a:rPr sz="1048" b="1" spc="110" dirty="0">
                <a:solidFill>
                  <a:srgbClr val="3B4352"/>
                </a:solidFill>
                <a:latin typeface="Times New Roman"/>
                <a:cs typeface="Times New Roman"/>
              </a:rPr>
              <a:t> </a:t>
            </a:r>
            <a:r>
              <a:rPr sz="1048" b="1" spc="-5" dirty="0">
                <a:solidFill>
                  <a:srgbClr val="3B4352"/>
                </a:solidFill>
                <a:latin typeface="Times New Roman"/>
                <a:cs typeface="Times New Roman"/>
              </a:rPr>
              <a:t>number</a:t>
            </a:r>
            <a:r>
              <a:rPr sz="1048" b="1" spc="95" dirty="0">
                <a:solidFill>
                  <a:srgbClr val="3B4352"/>
                </a:solidFill>
                <a:latin typeface="Times New Roman"/>
                <a:cs typeface="Times New Roman"/>
              </a:rPr>
              <a:t> </a:t>
            </a:r>
            <a:r>
              <a:rPr sz="1048" b="1" dirty="0">
                <a:solidFill>
                  <a:srgbClr val="3B4352"/>
                </a:solidFill>
                <a:latin typeface="Times New Roman"/>
                <a:cs typeface="Times New Roman"/>
              </a:rPr>
              <a:t>of</a:t>
            </a:r>
            <a:r>
              <a:rPr sz="1048" b="1" spc="60" dirty="0">
                <a:solidFill>
                  <a:srgbClr val="3B4352"/>
                </a:solidFill>
                <a:latin typeface="Times New Roman"/>
                <a:cs typeface="Times New Roman"/>
              </a:rPr>
              <a:t> </a:t>
            </a:r>
            <a:r>
              <a:rPr sz="1048" b="1" spc="-5" dirty="0">
                <a:solidFill>
                  <a:srgbClr val="3B4352"/>
                </a:solidFill>
                <a:latin typeface="Times New Roman"/>
                <a:cs typeface="Times New Roman"/>
              </a:rPr>
              <a:t>matches</a:t>
            </a:r>
            <a:r>
              <a:rPr sz="1048" b="1" spc="80" dirty="0">
                <a:solidFill>
                  <a:srgbClr val="3B4352"/>
                </a:solidFill>
                <a:latin typeface="Times New Roman"/>
                <a:cs typeface="Times New Roman"/>
              </a:rPr>
              <a:t> </a:t>
            </a:r>
            <a:r>
              <a:rPr sz="1048" b="1" spc="-10" dirty="0">
                <a:solidFill>
                  <a:srgbClr val="3B4352"/>
                </a:solidFill>
                <a:latin typeface="Times New Roman"/>
                <a:cs typeface="Times New Roman"/>
              </a:rPr>
              <a:t>within</a:t>
            </a:r>
            <a:r>
              <a:rPr sz="1048" b="1" spc="40" dirty="0">
                <a:solidFill>
                  <a:srgbClr val="3B4352"/>
                </a:solidFill>
                <a:latin typeface="Times New Roman"/>
                <a:cs typeface="Times New Roman"/>
              </a:rPr>
              <a:t> </a:t>
            </a:r>
            <a:r>
              <a:rPr sz="1048" b="1" dirty="0">
                <a:solidFill>
                  <a:srgbClr val="3B4352"/>
                </a:solidFill>
                <a:latin typeface="Times New Roman"/>
                <a:cs typeface="Times New Roman"/>
              </a:rPr>
              <a:t>the</a:t>
            </a:r>
            <a:r>
              <a:rPr sz="1048" b="1" spc="90" dirty="0">
                <a:solidFill>
                  <a:srgbClr val="3B4352"/>
                </a:solidFill>
                <a:latin typeface="Times New Roman"/>
                <a:cs typeface="Times New Roman"/>
              </a:rPr>
              <a:t> </a:t>
            </a:r>
            <a:r>
              <a:rPr sz="1048" b="1" spc="-5" dirty="0">
                <a:solidFill>
                  <a:srgbClr val="3B4352"/>
                </a:solidFill>
                <a:latin typeface="Times New Roman"/>
                <a:cs typeface="Times New Roman"/>
              </a:rPr>
              <a:t>submission.</a:t>
            </a:r>
            <a:r>
              <a:rPr sz="1048" b="1" spc="80" dirty="0">
                <a:solidFill>
                  <a:srgbClr val="3B4352"/>
                </a:solidFill>
                <a:latin typeface="Times New Roman"/>
                <a:cs typeface="Times New Roman"/>
              </a:rPr>
              <a:t> </a:t>
            </a:r>
            <a:r>
              <a:rPr sz="1048" b="1" spc="-5" dirty="0">
                <a:solidFill>
                  <a:srgbClr val="3B4352"/>
                </a:solidFill>
                <a:latin typeface="Times New Roman"/>
                <a:cs typeface="Times New Roman"/>
              </a:rPr>
              <a:t>Overlapping</a:t>
            </a:r>
            <a:r>
              <a:rPr sz="1048" b="1" spc="80" dirty="0">
                <a:solidFill>
                  <a:srgbClr val="3B4352"/>
                </a:solidFill>
                <a:latin typeface="Times New Roman"/>
                <a:cs typeface="Times New Roman"/>
              </a:rPr>
              <a:t> </a:t>
            </a:r>
            <a:r>
              <a:rPr sz="1048" b="1" dirty="0">
                <a:solidFill>
                  <a:srgbClr val="3B4352"/>
                </a:solidFill>
                <a:latin typeface="Times New Roman"/>
                <a:cs typeface="Times New Roman"/>
              </a:rPr>
              <a:t>sources</a:t>
            </a:r>
            <a:r>
              <a:rPr sz="1048" b="1" spc="85" dirty="0">
                <a:solidFill>
                  <a:srgbClr val="3B4352"/>
                </a:solidFill>
                <a:latin typeface="Times New Roman"/>
                <a:cs typeface="Times New Roman"/>
              </a:rPr>
              <a:t> </a:t>
            </a:r>
            <a:r>
              <a:rPr sz="1048" b="1" spc="-15" dirty="0">
                <a:solidFill>
                  <a:srgbClr val="3B4352"/>
                </a:solidFill>
                <a:latin typeface="Times New Roman"/>
                <a:cs typeface="Times New Roman"/>
              </a:rPr>
              <a:t>will</a:t>
            </a:r>
            <a:r>
              <a:rPr sz="1048" b="1" spc="95" dirty="0">
                <a:solidFill>
                  <a:srgbClr val="3B4352"/>
                </a:solidFill>
                <a:latin typeface="Times New Roman"/>
                <a:cs typeface="Times New Roman"/>
              </a:rPr>
              <a:t> </a:t>
            </a:r>
            <a:r>
              <a:rPr sz="1048" b="1" spc="-10" dirty="0">
                <a:solidFill>
                  <a:srgbClr val="3B4352"/>
                </a:solidFill>
                <a:latin typeface="Times New Roman"/>
                <a:cs typeface="Times New Roman"/>
              </a:rPr>
              <a:t>not</a:t>
            </a:r>
            <a:r>
              <a:rPr sz="1048" b="1" spc="85" dirty="0">
                <a:solidFill>
                  <a:srgbClr val="3B4352"/>
                </a:solidFill>
                <a:latin typeface="Times New Roman"/>
                <a:cs typeface="Times New Roman"/>
              </a:rPr>
              <a:t> </a:t>
            </a:r>
            <a:r>
              <a:rPr sz="1048" b="1" spc="-15" dirty="0">
                <a:solidFill>
                  <a:srgbClr val="3B4352"/>
                </a:solidFill>
                <a:latin typeface="Times New Roman"/>
                <a:cs typeface="Times New Roman"/>
              </a:rPr>
              <a:t>be </a:t>
            </a:r>
            <a:r>
              <a:rPr sz="1048" b="1" spc="-245" dirty="0">
                <a:solidFill>
                  <a:srgbClr val="3B4352"/>
                </a:solidFill>
                <a:latin typeface="Times New Roman"/>
                <a:cs typeface="Times New Roman"/>
              </a:rPr>
              <a:t> </a:t>
            </a:r>
            <a:r>
              <a:rPr sz="1048" b="1" spc="-5" dirty="0">
                <a:solidFill>
                  <a:srgbClr val="3B4352"/>
                </a:solidFill>
                <a:latin typeface="Times New Roman"/>
                <a:cs typeface="Times New Roman"/>
              </a:rPr>
              <a:t>displayed.</a:t>
            </a:r>
            <a:endParaRPr sz="1048">
              <a:latin typeface="Times New Roman"/>
              <a:cs typeface="Times New Roman"/>
            </a:endParaRPr>
          </a:p>
        </p:txBody>
      </p:sp>
      <p:sp>
        <p:nvSpPr>
          <p:cNvPr id="15" name="object 15"/>
          <p:cNvSpPr txBox="1"/>
          <p:nvPr/>
        </p:nvSpPr>
        <p:spPr>
          <a:xfrm>
            <a:off x="1168569" y="3585328"/>
            <a:ext cx="3312942" cy="542014"/>
          </a:xfrm>
          <a:prstGeom prst="rect">
            <a:avLst/>
          </a:prstGeom>
        </p:spPr>
        <p:txBody>
          <a:bodyPr vert="horz" wrap="square" lIns="0" tIns="93188" rIns="0" bIns="0" rtlCol="0">
            <a:spAutoFit/>
          </a:bodyPr>
          <a:lstStyle/>
          <a:p>
            <a:pPr marL="12678">
              <a:spcBef>
                <a:spcPts val="734"/>
              </a:spcBef>
            </a:pPr>
            <a:r>
              <a:rPr sz="1398" spc="-15" dirty="0">
                <a:solidFill>
                  <a:srgbClr val="1E2029"/>
                </a:solidFill>
                <a:latin typeface="Times New Roman"/>
                <a:cs typeface="Times New Roman"/>
              </a:rPr>
              <a:t>S</a:t>
            </a:r>
            <a:r>
              <a:rPr sz="1398" spc="15" dirty="0">
                <a:solidFill>
                  <a:srgbClr val="1E2029"/>
                </a:solidFill>
                <a:latin typeface="Times New Roman"/>
                <a:cs typeface="Times New Roman"/>
              </a:rPr>
              <a:t>o</a:t>
            </a:r>
            <a:r>
              <a:rPr sz="1398" spc="-30" dirty="0">
                <a:solidFill>
                  <a:srgbClr val="1E2029"/>
                </a:solidFill>
                <a:latin typeface="Times New Roman"/>
                <a:cs typeface="Times New Roman"/>
              </a:rPr>
              <a:t>u</a:t>
            </a:r>
            <a:r>
              <a:rPr sz="1398" spc="10" dirty="0">
                <a:solidFill>
                  <a:srgbClr val="1E2029"/>
                </a:solidFill>
                <a:latin typeface="Times New Roman"/>
                <a:cs typeface="Times New Roman"/>
              </a:rPr>
              <a:t>t</a:t>
            </a:r>
            <a:r>
              <a:rPr sz="1398" spc="-30" dirty="0">
                <a:solidFill>
                  <a:srgbClr val="1E2029"/>
                </a:solidFill>
                <a:latin typeface="Times New Roman"/>
                <a:cs typeface="Times New Roman"/>
              </a:rPr>
              <a:t>h</a:t>
            </a:r>
            <a:r>
              <a:rPr sz="1398" spc="20" dirty="0">
                <a:solidFill>
                  <a:srgbClr val="1E2029"/>
                </a:solidFill>
                <a:latin typeface="Times New Roman"/>
                <a:cs typeface="Times New Roman"/>
              </a:rPr>
              <a:t>a</a:t>
            </a:r>
            <a:r>
              <a:rPr sz="1398" spc="-40" dirty="0">
                <a:solidFill>
                  <a:srgbClr val="1E2029"/>
                </a:solidFill>
                <a:latin typeface="Times New Roman"/>
                <a:cs typeface="Times New Roman"/>
              </a:rPr>
              <a:t>m</a:t>
            </a:r>
            <a:r>
              <a:rPr sz="1398" spc="15" dirty="0">
                <a:solidFill>
                  <a:srgbClr val="1E2029"/>
                </a:solidFill>
                <a:latin typeface="Times New Roman"/>
                <a:cs typeface="Times New Roman"/>
              </a:rPr>
              <a:t>p</a:t>
            </a:r>
            <a:r>
              <a:rPr sz="1398" spc="-5" dirty="0">
                <a:solidFill>
                  <a:srgbClr val="1E2029"/>
                </a:solidFill>
                <a:latin typeface="Times New Roman"/>
                <a:cs typeface="Times New Roman"/>
              </a:rPr>
              <a:t>t</a:t>
            </a:r>
            <a:r>
              <a:rPr sz="1398" spc="10" dirty="0">
                <a:solidFill>
                  <a:srgbClr val="1E2029"/>
                </a:solidFill>
                <a:latin typeface="Times New Roman"/>
                <a:cs typeface="Times New Roman"/>
              </a:rPr>
              <a:t>o</a:t>
            </a:r>
            <a:r>
              <a:rPr sz="1398" spc="-5" dirty="0">
                <a:solidFill>
                  <a:srgbClr val="1E2029"/>
                </a:solidFill>
                <a:latin typeface="Times New Roman"/>
                <a:cs typeface="Times New Roman"/>
              </a:rPr>
              <a:t>n</a:t>
            </a:r>
            <a:r>
              <a:rPr sz="1398" spc="-105" dirty="0">
                <a:solidFill>
                  <a:srgbClr val="1E2029"/>
                </a:solidFill>
                <a:latin typeface="Times New Roman"/>
                <a:cs typeface="Times New Roman"/>
              </a:rPr>
              <a:t> </a:t>
            </a:r>
            <a:r>
              <a:rPr sz="1398" spc="10" dirty="0">
                <a:solidFill>
                  <a:srgbClr val="1E2029"/>
                </a:solidFill>
                <a:latin typeface="Times New Roman"/>
                <a:cs typeface="Times New Roman"/>
              </a:rPr>
              <a:t>S</a:t>
            </a:r>
            <a:r>
              <a:rPr sz="1398" spc="15" dirty="0">
                <a:solidFill>
                  <a:srgbClr val="1E2029"/>
                </a:solidFill>
                <a:latin typeface="Times New Roman"/>
                <a:cs typeface="Times New Roman"/>
              </a:rPr>
              <a:t>o</a:t>
            </a:r>
            <a:r>
              <a:rPr sz="1398" spc="-35" dirty="0">
                <a:solidFill>
                  <a:srgbClr val="1E2029"/>
                </a:solidFill>
                <a:latin typeface="Times New Roman"/>
                <a:cs typeface="Times New Roman"/>
              </a:rPr>
              <a:t>l</a:t>
            </a:r>
            <a:r>
              <a:rPr sz="1398" spc="20" dirty="0">
                <a:solidFill>
                  <a:srgbClr val="1E2029"/>
                </a:solidFill>
                <a:latin typeface="Times New Roman"/>
                <a:cs typeface="Times New Roman"/>
              </a:rPr>
              <a:t>e</a:t>
            </a:r>
            <a:r>
              <a:rPr sz="1398" spc="-30" dirty="0">
                <a:solidFill>
                  <a:srgbClr val="1E2029"/>
                </a:solidFill>
                <a:latin typeface="Times New Roman"/>
                <a:cs typeface="Times New Roman"/>
              </a:rPr>
              <a:t>n</a:t>
            </a:r>
            <a:r>
              <a:rPr sz="1398" spc="-5" dirty="0">
                <a:solidFill>
                  <a:srgbClr val="1E2029"/>
                </a:solidFill>
                <a:latin typeface="Times New Roman"/>
                <a:cs typeface="Times New Roman"/>
              </a:rPr>
              <a:t>t</a:t>
            </a:r>
            <a:r>
              <a:rPr sz="1398" spc="-85" dirty="0">
                <a:solidFill>
                  <a:srgbClr val="1E2029"/>
                </a:solidFill>
                <a:latin typeface="Times New Roman"/>
                <a:cs typeface="Times New Roman"/>
              </a:rPr>
              <a:t> </a:t>
            </a:r>
            <a:r>
              <a:rPr sz="1398" spc="15" dirty="0">
                <a:solidFill>
                  <a:srgbClr val="1E2029"/>
                </a:solidFill>
                <a:latin typeface="Times New Roman"/>
                <a:cs typeface="Times New Roman"/>
              </a:rPr>
              <a:t>U</a:t>
            </a:r>
            <a:r>
              <a:rPr sz="1398" spc="-5" dirty="0">
                <a:solidFill>
                  <a:srgbClr val="1E2029"/>
                </a:solidFill>
                <a:latin typeface="Times New Roman"/>
                <a:cs typeface="Times New Roman"/>
              </a:rPr>
              <a:t>nive</a:t>
            </a:r>
            <a:r>
              <a:rPr sz="1398" spc="-10" dirty="0">
                <a:solidFill>
                  <a:srgbClr val="1E2029"/>
                </a:solidFill>
                <a:latin typeface="Times New Roman"/>
                <a:cs typeface="Times New Roman"/>
              </a:rPr>
              <a:t>r</a:t>
            </a:r>
            <a:r>
              <a:rPr sz="1398" spc="25" dirty="0">
                <a:solidFill>
                  <a:srgbClr val="1E2029"/>
                </a:solidFill>
                <a:latin typeface="Times New Roman"/>
                <a:cs typeface="Times New Roman"/>
              </a:rPr>
              <a:t>s</a:t>
            </a:r>
            <a:r>
              <a:rPr sz="1398" spc="-35" dirty="0">
                <a:solidFill>
                  <a:srgbClr val="1E2029"/>
                </a:solidFill>
                <a:latin typeface="Times New Roman"/>
                <a:cs typeface="Times New Roman"/>
              </a:rPr>
              <a:t>i</a:t>
            </a:r>
            <a:r>
              <a:rPr sz="1398" spc="10" dirty="0">
                <a:solidFill>
                  <a:srgbClr val="1E2029"/>
                </a:solidFill>
                <a:latin typeface="Times New Roman"/>
                <a:cs typeface="Times New Roman"/>
              </a:rPr>
              <a:t>t</a:t>
            </a:r>
            <a:r>
              <a:rPr sz="1398" spc="-5" dirty="0">
                <a:solidFill>
                  <a:srgbClr val="1E2029"/>
                </a:solidFill>
                <a:latin typeface="Times New Roman"/>
                <a:cs typeface="Times New Roman"/>
              </a:rPr>
              <a:t>y</a:t>
            </a:r>
            <a:r>
              <a:rPr sz="1398" spc="-105" dirty="0">
                <a:solidFill>
                  <a:srgbClr val="1E2029"/>
                </a:solidFill>
                <a:latin typeface="Times New Roman"/>
                <a:cs typeface="Times New Roman"/>
              </a:rPr>
              <a:t> </a:t>
            </a:r>
            <a:r>
              <a:rPr sz="1398" spc="15" dirty="0">
                <a:solidFill>
                  <a:srgbClr val="1E2029"/>
                </a:solidFill>
                <a:latin typeface="Times New Roman"/>
                <a:cs typeface="Times New Roman"/>
              </a:rPr>
              <a:t>o</a:t>
            </a:r>
            <a:r>
              <a:rPr sz="1398" spc="-5" dirty="0">
                <a:solidFill>
                  <a:srgbClr val="1E2029"/>
                </a:solidFill>
                <a:latin typeface="Times New Roman"/>
                <a:cs typeface="Times New Roman"/>
              </a:rPr>
              <a:t>n</a:t>
            </a:r>
            <a:r>
              <a:rPr sz="1398" spc="-90" dirty="0">
                <a:solidFill>
                  <a:srgbClr val="1E2029"/>
                </a:solidFill>
                <a:latin typeface="Times New Roman"/>
                <a:cs typeface="Times New Roman"/>
              </a:rPr>
              <a:t> </a:t>
            </a:r>
            <a:r>
              <a:rPr sz="1398" spc="-5" dirty="0">
                <a:solidFill>
                  <a:srgbClr val="1E2029"/>
                </a:solidFill>
                <a:latin typeface="Times New Roman"/>
                <a:cs typeface="Times New Roman"/>
              </a:rPr>
              <a:t>2023</a:t>
            </a:r>
            <a:r>
              <a:rPr sz="1398" spc="10" dirty="0">
                <a:solidFill>
                  <a:srgbClr val="1E2029"/>
                </a:solidFill>
                <a:latin typeface="Times New Roman"/>
                <a:cs typeface="Times New Roman"/>
              </a:rPr>
              <a:t>-</a:t>
            </a:r>
            <a:r>
              <a:rPr sz="1398" spc="-5" dirty="0">
                <a:solidFill>
                  <a:srgbClr val="1E2029"/>
                </a:solidFill>
                <a:latin typeface="Times New Roman"/>
                <a:cs typeface="Times New Roman"/>
              </a:rPr>
              <a:t>09</a:t>
            </a:r>
            <a:r>
              <a:rPr sz="1398" spc="10" dirty="0">
                <a:solidFill>
                  <a:srgbClr val="1E2029"/>
                </a:solidFill>
                <a:latin typeface="Times New Roman"/>
                <a:cs typeface="Times New Roman"/>
              </a:rPr>
              <a:t>-</a:t>
            </a:r>
            <a:r>
              <a:rPr sz="1398" spc="-5" dirty="0">
                <a:solidFill>
                  <a:srgbClr val="1E2029"/>
                </a:solidFill>
                <a:latin typeface="Times New Roman"/>
                <a:cs typeface="Times New Roman"/>
              </a:rPr>
              <a:t>25</a:t>
            </a:r>
            <a:endParaRPr sz="1398">
              <a:latin typeface="Times New Roman"/>
              <a:cs typeface="Times New Roman"/>
            </a:endParaRPr>
          </a:p>
          <a:p>
            <a:pPr marL="12678">
              <a:spcBef>
                <a:spcPts val="494"/>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16" name="object 16"/>
          <p:cNvSpPr txBox="1"/>
          <p:nvPr/>
        </p:nvSpPr>
        <p:spPr>
          <a:xfrm>
            <a:off x="7043520" y="3767568"/>
            <a:ext cx="292244" cy="251762"/>
          </a:xfrm>
          <a:prstGeom prst="rect">
            <a:avLst/>
          </a:prstGeom>
        </p:spPr>
        <p:txBody>
          <a:bodyPr vert="horz" wrap="square" lIns="0" tIns="13947" rIns="0" bIns="0" rtlCol="0">
            <a:spAutoFit/>
          </a:bodyPr>
          <a:lstStyle/>
          <a:p>
            <a:pPr marL="12678">
              <a:spcBef>
                <a:spcPts val="110"/>
              </a:spcBef>
            </a:pPr>
            <a:r>
              <a:rPr sz="1547" spc="15" dirty="0">
                <a:solidFill>
                  <a:srgbClr val="0A77CE"/>
                </a:solidFill>
                <a:latin typeface="Times New Roman"/>
                <a:cs typeface="Times New Roman"/>
              </a:rPr>
              <a:t>1%</a:t>
            </a:r>
            <a:endParaRPr sz="1547">
              <a:latin typeface="Times New Roman"/>
              <a:cs typeface="Times New Roman"/>
            </a:endParaRPr>
          </a:p>
        </p:txBody>
      </p:sp>
      <p:sp>
        <p:nvSpPr>
          <p:cNvPr id="17" name="object 17"/>
          <p:cNvSpPr txBox="1"/>
          <p:nvPr/>
        </p:nvSpPr>
        <p:spPr>
          <a:xfrm>
            <a:off x="1168569" y="4275729"/>
            <a:ext cx="3014993" cy="542648"/>
          </a:xfrm>
          <a:prstGeom prst="rect">
            <a:avLst/>
          </a:prstGeom>
        </p:spPr>
        <p:txBody>
          <a:bodyPr vert="horz" wrap="square" lIns="0" tIns="93822" rIns="0" bIns="0" rtlCol="0">
            <a:spAutoFit/>
          </a:bodyPr>
          <a:lstStyle/>
          <a:p>
            <a:pPr marL="12678">
              <a:spcBef>
                <a:spcPts val="739"/>
              </a:spcBef>
            </a:pPr>
            <a:r>
              <a:rPr sz="1398" spc="-40" dirty="0">
                <a:solidFill>
                  <a:srgbClr val="1E2029"/>
                </a:solidFill>
                <a:latin typeface="Times New Roman"/>
                <a:cs typeface="Times New Roman"/>
              </a:rPr>
              <a:t>University</a:t>
            </a:r>
            <a:r>
              <a:rPr sz="1398" spc="225" dirty="0">
                <a:solidFill>
                  <a:srgbClr val="1E2029"/>
                </a:solidFill>
                <a:latin typeface="Times New Roman"/>
                <a:cs typeface="Times New Roman"/>
              </a:rPr>
              <a:t> </a:t>
            </a:r>
            <a:r>
              <a:rPr sz="1398" spc="-50" dirty="0">
                <a:solidFill>
                  <a:srgbClr val="1E2029"/>
                </a:solidFill>
                <a:latin typeface="Times New Roman"/>
                <a:cs typeface="Times New Roman"/>
              </a:rPr>
              <a:t>of</a:t>
            </a:r>
            <a:r>
              <a:rPr sz="1398" spc="229" dirty="0">
                <a:solidFill>
                  <a:srgbClr val="1E2029"/>
                </a:solidFill>
                <a:latin typeface="Times New Roman"/>
                <a:cs typeface="Times New Roman"/>
              </a:rPr>
              <a:t> </a:t>
            </a:r>
            <a:r>
              <a:rPr sz="1398" spc="-40" dirty="0">
                <a:solidFill>
                  <a:srgbClr val="1E2029"/>
                </a:solidFill>
                <a:latin typeface="Times New Roman"/>
                <a:cs typeface="Times New Roman"/>
              </a:rPr>
              <a:t>Hertfordshire</a:t>
            </a:r>
            <a:r>
              <a:rPr sz="1398" spc="229" dirty="0">
                <a:solidFill>
                  <a:srgbClr val="1E2029"/>
                </a:solidFill>
                <a:latin typeface="Times New Roman"/>
                <a:cs typeface="Times New Roman"/>
              </a:rPr>
              <a:t> </a:t>
            </a:r>
            <a:r>
              <a:rPr sz="1398" spc="-50" dirty="0">
                <a:solidFill>
                  <a:srgbClr val="1E2029"/>
                </a:solidFill>
                <a:latin typeface="Times New Roman"/>
                <a:cs typeface="Times New Roman"/>
              </a:rPr>
              <a:t>on</a:t>
            </a:r>
            <a:r>
              <a:rPr sz="1398" spc="220" dirty="0">
                <a:solidFill>
                  <a:srgbClr val="1E2029"/>
                </a:solidFill>
                <a:latin typeface="Times New Roman"/>
                <a:cs typeface="Times New Roman"/>
              </a:rPr>
              <a:t> </a:t>
            </a:r>
            <a:r>
              <a:rPr sz="1398" spc="-35" dirty="0">
                <a:solidFill>
                  <a:srgbClr val="1E2029"/>
                </a:solidFill>
                <a:latin typeface="Times New Roman"/>
                <a:cs typeface="Times New Roman"/>
              </a:rPr>
              <a:t>2023-01-16</a:t>
            </a:r>
            <a:endParaRPr sz="1398">
              <a:latin typeface="Times New Roman"/>
              <a:cs typeface="Times New Roman"/>
            </a:endParaRPr>
          </a:p>
          <a:p>
            <a:pPr marL="12678">
              <a:spcBef>
                <a:spcPts val="494"/>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18" name="object 18"/>
          <p:cNvSpPr txBox="1"/>
          <p:nvPr/>
        </p:nvSpPr>
        <p:spPr>
          <a:xfrm>
            <a:off x="6946147" y="4464389"/>
            <a:ext cx="400013" cy="251762"/>
          </a:xfrm>
          <a:prstGeom prst="rect">
            <a:avLst/>
          </a:prstGeom>
        </p:spPr>
        <p:txBody>
          <a:bodyPr vert="horz" wrap="square" lIns="0" tIns="13947" rIns="0" bIns="0" rtlCol="0">
            <a:spAutoFit/>
          </a:bodyPr>
          <a:lstStyle/>
          <a:p>
            <a:pPr marL="12678">
              <a:spcBef>
                <a:spcPts val="110"/>
              </a:spcBef>
            </a:pPr>
            <a:r>
              <a:rPr sz="1547" spc="10" dirty="0">
                <a:solidFill>
                  <a:srgbClr val="007E95"/>
                </a:solidFill>
                <a:latin typeface="Times New Roman"/>
                <a:cs typeface="Times New Roman"/>
              </a:rPr>
              <a:t>&lt;</a:t>
            </a:r>
            <a:r>
              <a:rPr sz="1547" spc="-10" dirty="0">
                <a:solidFill>
                  <a:srgbClr val="007E95"/>
                </a:solidFill>
                <a:latin typeface="Times New Roman"/>
                <a:cs typeface="Times New Roman"/>
              </a:rPr>
              <a:t>1</a:t>
            </a:r>
            <a:r>
              <a:rPr sz="1547" spc="5" dirty="0">
                <a:solidFill>
                  <a:srgbClr val="007E95"/>
                </a:solidFill>
                <a:latin typeface="Times New Roman"/>
                <a:cs typeface="Times New Roman"/>
              </a:rPr>
              <a:t>%</a:t>
            </a:r>
            <a:endParaRPr sz="1547">
              <a:latin typeface="Times New Roman"/>
              <a:cs typeface="Times New Roman"/>
            </a:endParaRPr>
          </a:p>
        </p:txBody>
      </p:sp>
      <p:sp>
        <p:nvSpPr>
          <p:cNvPr id="19" name="object 19"/>
          <p:cNvSpPr txBox="1"/>
          <p:nvPr/>
        </p:nvSpPr>
        <p:spPr>
          <a:xfrm>
            <a:off x="1168570" y="4986276"/>
            <a:ext cx="2798821" cy="535041"/>
          </a:xfrm>
          <a:prstGeom prst="rect">
            <a:avLst/>
          </a:prstGeom>
        </p:spPr>
        <p:txBody>
          <a:bodyPr vert="horz" wrap="square" lIns="0" tIns="89385" rIns="0" bIns="0" rtlCol="0">
            <a:spAutoFit/>
          </a:bodyPr>
          <a:lstStyle/>
          <a:p>
            <a:pPr marL="12678">
              <a:spcBef>
                <a:spcPts val="704"/>
              </a:spcBef>
            </a:pPr>
            <a:r>
              <a:rPr sz="1398" spc="-40" dirty="0">
                <a:solidFill>
                  <a:srgbClr val="1E2029"/>
                </a:solidFill>
                <a:latin typeface="Times New Roman"/>
                <a:cs typeface="Times New Roman"/>
              </a:rPr>
              <a:t>Babes-Bolyai</a:t>
            </a:r>
            <a:r>
              <a:rPr sz="1398" spc="180" dirty="0">
                <a:solidFill>
                  <a:srgbClr val="1E2029"/>
                </a:solidFill>
                <a:latin typeface="Times New Roman"/>
                <a:cs typeface="Times New Roman"/>
              </a:rPr>
              <a:t> </a:t>
            </a:r>
            <a:r>
              <a:rPr sz="1398" spc="-40" dirty="0">
                <a:solidFill>
                  <a:srgbClr val="1E2029"/>
                </a:solidFill>
                <a:latin typeface="Times New Roman"/>
                <a:cs typeface="Times New Roman"/>
              </a:rPr>
              <a:t>University</a:t>
            </a:r>
            <a:r>
              <a:rPr sz="1398" spc="175" dirty="0">
                <a:solidFill>
                  <a:srgbClr val="1E2029"/>
                </a:solidFill>
                <a:latin typeface="Times New Roman"/>
                <a:cs typeface="Times New Roman"/>
              </a:rPr>
              <a:t> </a:t>
            </a:r>
            <a:r>
              <a:rPr sz="1398" spc="-50" dirty="0">
                <a:solidFill>
                  <a:srgbClr val="1E2029"/>
                </a:solidFill>
                <a:latin typeface="Times New Roman"/>
                <a:cs typeface="Times New Roman"/>
              </a:rPr>
              <a:t>on</a:t>
            </a:r>
            <a:r>
              <a:rPr sz="1398" spc="160" dirty="0">
                <a:solidFill>
                  <a:srgbClr val="1E2029"/>
                </a:solidFill>
                <a:latin typeface="Times New Roman"/>
                <a:cs typeface="Times New Roman"/>
              </a:rPr>
              <a:t> </a:t>
            </a:r>
            <a:r>
              <a:rPr sz="1398" spc="-35" dirty="0">
                <a:solidFill>
                  <a:srgbClr val="1E2029"/>
                </a:solidFill>
                <a:latin typeface="Times New Roman"/>
                <a:cs typeface="Times New Roman"/>
              </a:rPr>
              <a:t>2023-06-17</a:t>
            </a:r>
            <a:endParaRPr sz="1398">
              <a:latin typeface="Times New Roman"/>
              <a:cs typeface="Times New Roman"/>
            </a:endParaRPr>
          </a:p>
          <a:p>
            <a:pPr marL="12678">
              <a:spcBef>
                <a:spcPts val="469"/>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20" name="object 20"/>
          <p:cNvSpPr txBox="1"/>
          <p:nvPr/>
        </p:nvSpPr>
        <p:spPr>
          <a:xfrm>
            <a:off x="6946147" y="5167550"/>
            <a:ext cx="400013" cy="251762"/>
          </a:xfrm>
          <a:prstGeom prst="rect">
            <a:avLst/>
          </a:prstGeom>
        </p:spPr>
        <p:txBody>
          <a:bodyPr vert="horz" wrap="square" lIns="0" tIns="13947" rIns="0" bIns="0" rtlCol="0">
            <a:spAutoFit/>
          </a:bodyPr>
          <a:lstStyle/>
          <a:p>
            <a:pPr marL="12678">
              <a:spcBef>
                <a:spcPts val="110"/>
              </a:spcBef>
            </a:pPr>
            <a:r>
              <a:rPr sz="1547" spc="10" dirty="0">
                <a:solidFill>
                  <a:srgbClr val="825FD2"/>
                </a:solidFill>
                <a:latin typeface="Times New Roman"/>
                <a:cs typeface="Times New Roman"/>
              </a:rPr>
              <a:t>&lt;</a:t>
            </a:r>
            <a:r>
              <a:rPr sz="1547" spc="-10" dirty="0">
                <a:solidFill>
                  <a:srgbClr val="825FD2"/>
                </a:solidFill>
                <a:latin typeface="Times New Roman"/>
                <a:cs typeface="Times New Roman"/>
              </a:rPr>
              <a:t>1</a:t>
            </a:r>
            <a:r>
              <a:rPr sz="1547" spc="5" dirty="0">
                <a:solidFill>
                  <a:srgbClr val="825FD2"/>
                </a:solidFill>
                <a:latin typeface="Times New Roman"/>
                <a:cs typeface="Times New Roman"/>
              </a:rPr>
              <a:t>%</a:t>
            </a:r>
            <a:endParaRPr sz="1547">
              <a:latin typeface="Times New Roman"/>
              <a:cs typeface="Times New Roman"/>
            </a:endParaRPr>
          </a:p>
        </p:txBody>
      </p:sp>
      <p:sp>
        <p:nvSpPr>
          <p:cNvPr id="21" name="object 21"/>
          <p:cNvSpPr txBox="1"/>
          <p:nvPr/>
        </p:nvSpPr>
        <p:spPr>
          <a:xfrm>
            <a:off x="1168569" y="5674361"/>
            <a:ext cx="3647659" cy="555961"/>
          </a:xfrm>
          <a:prstGeom prst="rect">
            <a:avLst/>
          </a:prstGeom>
        </p:spPr>
        <p:txBody>
          <a:bodyPr vert="horz" wrap="square" lIns="0" tIns="101430" rIns="0" bIns="0" rtlCol="0">
            <a:spAutoFit/>
          </a:bodyPr>
          <a:lstStyle/>
          <a:p>
            <a:pPr marL="12678">
              <a:spcBef>
                <a:spcPts val="799"/>
              </a:spcBef>
            </a:pPr>
            <a:r>
              <a:rPr sz="1398" spc="-20" dirty="0">
                <a:solidFill>
                  <a:srgbClr val="1E2029"/>
                </a:solidFill>
                <a:latin typeface="Times New Roman"/>
                <a:cs typeface="Times New Roman"/>
              </a:rPr>
              <a:t>L</a:t>
            </a:r>
            <a:r>
              <a:rPr sz="1398" spc="-5" dirty="0">
                <a:solidFill>
                  <a:srgbClr val="1E2029"/>
                </a:solidFill>
                <a:latin typeface="Times New Roman"/>
                <a:cs typeface="Times New Roman"/>
              </a:rPr>
              <a:t>et</a:t>
            </a:r>
            <a:r>
              <a:rPr sz="1398" spc="-15" dirty="0">
                <a:solidFill>
                  <a:srgbClr val="1E2029"/>
                </a:solidFill>
                <a:latin typeface="Times New Roman"/>
                <a:cs typeface="Times New Roman"/>
              </a:rPr>
              <a:t>t</a:t>
            </a:r>
            <a:r>
              <a:rPr sz="1398" spc="-5" dirty="0">
                <a:solidFill>
                  <a:srgbClr val="1E2029"/>
                </a:solidFill>
                <a:latin typeface="Times New Roman"/>
                <a:cs typeface="Times New Roman"/>
              </a:rPr>
              <a:t>e</a:t>
            </a:r>
            <a:r>
              <a:rPr sz="1398" spc="-15" dirty="0">
                <a:solidFill>
                  <a:srgbClr val="1E2029"/>
                </a:solidFill>
                <a:latin typeface="Times New Roman"/>
                <a:cs typeface="Times New Roman"/>
              </a:rPr>
              <a:t>r</a:t>
            </a:r>
            <a:r>
              <a:rPr sz="1398" spc="-5" dirty="0">
                <a:solidFill>
                  <a:srgbClr val="1E2029"/>
                </a:solidFill>
                <a:latin typeface="Times New Roman"/>
                <a:cs typeface="Times New Roman"/>
              </a:rPr>
              <a:t>k</a:t>
            </a:r>
            <a:r>
              <a:rPr sz="1398" spc="20" dirty="0">
                <a:solidFill>
                  <a:srgbClr val="1E2029"/>
                </a:solidFill>
                <a:latin typeface="Times New Roman"/>
                <a:cs typeface="Times New Roman"/>
              </a:rPr>
              <a:t>e</a:t>
            </a:r>
            <a:r>
              <a:rPr sz="1398" spc="-5" dirty="0">
                <a:solidFill>
                  <a:srgbClr val="1E2029"/>
                </a:solidFill>
                <a:latin typeface="Times New Roman"/>
                <a:cs typeface="Times New Roman"/>
              </a:rPr>
              <a:t>nny</a:t>
            </a:r>
            <a:r>
              <a:rPr sz="1398" spc="-60" dirty="0">
                <a:solidFill>
                  <a:srgbClr val="1E2029"/>
                </a:solidFill>
                <a:latin typeface="Times New Roman"/>
                <a:cs typeface="Times New Roman"/>
              </a:rPr>
              <a:t> </a:t>
            </a:r>
            <a:r>
              <a:rPr sz="1398" spc="10" dirty="0">
                <a:solidFill>
                  <a:srgbClr val="1E2029"/>
                </a:solidFill>
                <a:latin typeface="Times New Roman"/>
                <a:cs typeface="Times New Roman"/>
              </a:rPr>
              <a:t>I</a:t>
            </a:r>
            <a:r>
              <a:rPr sz="1398" spc="-30" dirty="0">
                <a:solidFill>
                  <a:srgbClr val="1E2029"/>
                </a:solidFill>
                <a:latin typeface="Times New Roman"/>
                <a:cs typeface="Times New Roman"/>
              </a:rPr>
              <a:t>n</a:t>
            </a:r>
            <a:r>
              <a:rPr sz="1398" dirty="0">
                <a:solidFill>
                  <a:srgbClr val="1E2029"/>
                </a:solidFill>
                <a:latin typeface="Times New Roman"/>
                <a:cs typeface="Times New Roman"/>
              </a:rPr>
              <a:t>s</a:t>
            </a:r>
            <a:r>
              <a:rPr sz="1398" spc="10" dirty="0">
                <a:solidFill>
                  <a:srgbClr val="1E2029"/>
                </a:solidFill>
                <a:latin typeface="Times New Roman"/>
                <a:cs typeface="Times New Roman"/>
              </a:rPr>
              <a:t>t</a:t>
            </a:r>
            <a:r>
              <a:rPr sz="1398" spc="-5" dirty="0">
                <a:solidFill>
                  <a:srgbClr val="1E2029"/>
                </a:solidFill>
                <a:latin typeface="Times New Roman"/>
                <a:cs typeface="Times New Roman"/>
              </a:rPr>
              <a:t>i</a:t>
            </a:r>
            <a:r>
              <a:rPr sz="1398" spc="10" dirty="0">
                <a:solidFill>
                  <a:srgbClr val="1E2029"/>
                </a:solidFill>
                <a:latin typeface="Times New Roman"/>
                <a:cs typeface="Times New Roman"/>
              </a:rPr>
              <a:t>t</a:t>
            </a:r>
            <a:r>
              <a:rPr sz="1398" spc="-30" dirty="0">
                <a:solidFill>
                  <a:srgbClr val="1E2029"/>
                </a:solidFill>
                <a:latin typeface="Times New Roman"/>
                <a:cs typeface="Times New Roman"/>
              </a:rPr>
              <a:t>u</a:t>
            </a:r>
            <a:r>
              <a:rPr sz="1398" spc="-5" dirty="0">
                <a:solidFill>
                  <a:srgbClr val="1E2029"/>
                </a:solidFill>
                <a:latin typeface="Times New Roman"/>
                <a:cs typeface="Times New Roman"/>
              </a:rPr>
              <a:t>te</a:t>
            </a:r>
            <a:r>
              <a:rPr sz="1398" spc="-55" dirty="0">
                <a:solidFill>
                  <a:srgbClr val="1E2029"/>
                </a:solidFill>
                <a:latin typeface="Times New Roman"/>
                <a:cs typeface="Times New Roman"/>
              </a:rPr>
              <a:t> </a:t>
            </a:r>
            <a:r>
              <a:rPr sz="1398" spc="15" dirty="0">
                <a:solidFill>
                  <a:srgbClr val="1E2029"/>
                </a:solidFill>
                <a:latin typeface="Times New Roman"/>
                <a:cs typeface="Times New Roman"/>
              </a:rPr>
              <a:t>o</a:t>
            </a:r>
            <a:r>
              <a:rPr sz="1398" spc="-5" dirty="0">
                <a:solidFill>
                  <a:srgbClr val="1E2029"/>
                </a:solidFill>
                <a:latin typeface="Times New Roman"/>
                <a:cs typeface="Times New Roman"/>
              </a:rPr>
              <a:t>f</a:t>
            </a:r>
            <a:r>
              <a:rPr sz="1398" spc="-70" dirty="0">
                <a:solidFill>
                  <a:srgbClr val="1E2029"/>
                </a:solidFill>
                <a:latin typeface="Times New Roman"/>
                <a:cs typeface="Times New Roman"/>
              </a:rPr>
              <a:t> </a:t>
            </a:r>
            <a:r>
              <a:rPr sz="1398" spc="-20" dirty="0">
                <a:solidFill>
                  <a:srgbClr val="1E2029"/>
                </a:solidFill>
                <a:latin typeface="Times New Roman"/>
                <a:cs typeface="Times New Roman"/>
              </a:rPr>
              <a:t>T</a:t>
            </a:r>
            <a:r>
              <a:rPr sz="1398" spc="-5" dirty="0">
                <a:solidFill>
                  <a:srgbClr val="1E2029"/>
                </a:solidFill>
                <a:latin typeface="Times New Roman"/>
                <a:cs typeface="Times New Roman"/>
              </a:rPr>
              <a:t>e</a:t>
            </a:r>
            <a:r>
              <a:rPr sz="1398" spc="20" dirty="0">
                <a:solidFill>
                  <a:srgbClr val="1E2029"/>
                </a:solidFill>
                <a:latin typeface="Times New Roman"/>
                <a:cs typeface="Times New Roman"/>
              </a:rPr>
              <a:t>c</a:t>
            </a:r>
            <a:r>
              <a:rPr sz="1398" spc="-5" dirty="0">
                <a:solidFill>
                  <a:srgbClr val="1E2029"/>
                </a:solidFill>
                <a:latin typeface="Times New Roman"/>
                <a:cs typeface="Times New Roman"/>
              </a:rPr>
              <a:t>h</a:t>
            </a:r>
            <a:r>
              <a:rPr sz="1398" spc="-30" dirty="0">
                <a:solidFill>
                  <a:srgbClr val="1E2029"/>
                </a:solidFill>
                <a:latin typeface="Times New Roman"/>
                <a:cs typeface="Times New Roman"/>
              </a:rPr>
              <a:t>n</a:t>
            </a:r>
            <a:r>
              <a:rPr sz="1398" spc="15" dirty="0">
                <a:solidFill>
                  <a:srgbClr val="1E2029"/>
                </a:solidFill>
                <a:latin typeface="Times New Roman"/>
                <a:cs typeface="Times New Roman"/>
              </a:rPr>
              <a:t>o</a:t>
            </a:r>
            <a:r>
              <a:rPr sz="1398" spc="-35" dirty="0">
                <a:solidFill>
                  <a:srgbClr val="1E2029"/>
                </a:solidFill>
                <a:latin typeface="Times New Roman"/>
                <a:cs typeface="Times New Roman"/>
              </a:rPr>
              <a:t>l</a:t>
            </a:r>
            <a:r>
              <a:rPr sz="1398" spc="15" dirty="0">
                <a:solidFill>
                  <a:srgbClr val="1E2029"/>
                </a:solidFill>
                <a:latin typeface="Times New Roman"/>
                <a:cs typeface="Times New Roman"/>
              </a:rPr>
              <a:t>o</a:t>
            </a:r>
            <a:r>
              <a:rPr sz="1398" spc="-5" dirty="0">
                <a:solidFill>
                  <a:srgbClr val="1E2029"/>
                </a:solidFill>
                <a:latin typeface="Times New Roman"/>
                <a:cs typeface="Times New Roman"/>
              </a:rPr>
              <a:t>gy</a:t>
            </a:r>
            <a:r>
              <a:rPr sz="1398" spc="-55" dirty="0">
                <a:solidFill>
                  <a:srgbClr val="1E2029"/>
                </a:solidFill>
                <a:latin typeface="Times New Roman"/>
                <a:cs typeface="Times New Roman"/>
              </a:rPr>
              <a:t> </a:t>
            </a:r>
            <a:r>
              <a:rPr sz="1398" spc="15" dirty="0">
                <a:solidFill>
                  <a:srgbClr val="1E2029"/>
                </a:solidFill>
                <a:latin typeface="Times New Roman"/>
                <a:cs typeface="Times New Roman"/>
              </a:rPr>
              <a:t>o</a:t>
            </a:r>
            <a:r>
              <a:rPr sz="1398" spc="-5" dirty="0">
                <a:solidFill>
                  <a:srgbClr val="1E2029"/>
                </a:solidFill>
                <a:latin typeface="Times New Roman"/>
                <a:cs typeface="Times New Roman"/>
              </a:rPr>
              <a:t>n</a:t>
            </a:r>
            <a:r>
              <a:rPr sz="1398" spc="-90" dirty="0">
                <a:solidFill>
                  <a:srgbClr val="1E2029"/>
                </a:solidFill>
                <a:latin typeface="Times New Roman"/>
                <a:cs typeface="Times New Roman"/>
              </a:rPr>
              <a:t> </a:t>
            </a:r>
            <a:r>
              <a:rPr sz="1398" spc="-5" dirty="0">
                <a:solidFill>
                  <a:srgbClr val="1E2029"/>
                </a:solidFill>
                <a:latin typeface="Times New Roman"/>
                <a:cs typeface="Times New Roman"/>
              </a:rPr>
              <a:t>20</a:t>
            </a:r>
            <a:r>
              <a:rPr sz="1398" spc="15" dirty="0">
                <a:solidFill>
                  <a:srgbClr val="1E2029"/>
                </a:solidFill>
                <a:latin typeface="Times New Roman"/>
                <a:cs typeface="Times New Roman"/>
              </a:rPr>
              <a:t>2</a:t>
            </a:r>
            <a:r>
              <a:rPr sz="1398" spc="-5" dirty="0">
                <a:solidFill>
                  <a:srgbClr val="1E2029"/>
                </a:solidFill>
                <a:latin typeface="Times New Roman"/>
                <a:cs typeface="Times New Roman"/>
              </a:rPr>
              <a:t>3</a:t>
            </a:r>
            <a:r>
              <a:rPr sz="1398" spc="-15" dirty="0">
                <a:solidFill>
                  <a:srgbClr val="1E2029"/>
                </a:solidFill>
                <a:latin typeface="Times New Roman"/>
                <a:cs typeface="Times New Roman"/>
              </a:rPr>
              <a:t>-</a:t>
            </a:r>
            <a:r>
              <a:rPr sz="1398" spc="-5" dirty="0">
                <a:solidFill>
                  <a:srgbClr val="1E2029"/>
                </a:solidFill>
                <a:latin typeface="Times New Roman"/>
                <a:cs typeface="Times New Roman"/>
              </a:rPr>
              <a:t>08</a:t>
            </a:r>
            <a:r>
              <a:rPr sz="1398" spc="-15" dirty="0">
                <a:solidFill>
                  <a:srgbClr val="1E2029"/>
                </a:solidFill>
                <a:latin typeface="Times New Roman"/>
                <a:cs typeface="Times New Roman"/>
              </a:rPr>
              <a:t>-</a:t>
            </a:r>
            <a:r>
              <a:rPr sz="1398" spc="15" dirty="0">
                <a:solidFill>
                  <a:srgbClr val="1E2029"/>
                </a:solidFill>
                <a:latin typeface="Times New Roman"/>
                <a:cs typeface="Times New Roman"/>
              </a:rPr>
              <a:t>31</a:t>
            </a:r>
            <a:endParaRPr sz="1398" dirty="0">
              <a:latin typeface="Times New Roman"/>
              <a:cs typeface="Times New Roman"/>
            </a:endParaRPr>
          </a:p>
          <a:p>
            <a:pPr marL="12678">
              <a:spcBef>
                <a:spcPts val="539"/>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dirty="0">
              <a:latin typeface="Times New Roman"/>
              <a:cs typeface="Times New Roman"/>
            </a:endParaRPr>
          </a:p>
        </p:txBody>
      </p:sp>
      <p:sp>
        <p:nvSpPr>
          <p:cNvPr id="22" name="object 22"/>
          <p:cNvSpPr txBox="1"/>
          <p:nvPr/>
        </p:nvSpPr>
        <p:spPr>
          <a:xfrm>
            <a:off x="6943104" y="5864624"/>
            <a:ext cx="400013" cy="251762"/>
          </a:xfrm>
          <a:prstGeom prst="rect">
            <a:avLst/>
          </a:prstGeom>
        </p:spPr>
        <p:txBody>
          <a:bodyPr vert="horz" wrap="square" lIns="0" tIns="13947" rIns="0" bIns="0" rtlCol="0">
            <a:spAutoFit/>
          </a:bodyPr>
          <a:lstStyle/>
          <a:p>
            <a:pPr marL="12678">
              <a:spcBef>
                <a:spcPts val="110"/>
              </a:spcBef>
            </a:pPr>
            <a:r>
              <a:rPr sz="1547" spc="10" dirty="0">
                <a:solidFill>
                  <a:srgbClr val="258628"/>
                </a:solidFill>
                <a:latin typeface="Times New Roman"/>
                <a:cs typeface="Times New Roman"/>
              </a:rPr>
              <a:t>&lt;</a:t>
            </a:r>
            <a:r>
              <a:rPr sz="1547" spc="-10" dirty="0">
                <a:solidFill>
                  <a:srgbClr val="258628"/>
                </a:solidFill>
                <a:latin typeface="Times New Roman"/>
                <a:cs typeface="Times New Roman"/>
              </a:rPr>
              <a:t>1</a:t>
            </a:r>
            <a:r>
              <a:rPr sz="1547" spc="5" dirty="0">
                <a:solidFill>
                  <a:srgbClr val="258628"/>
                </a:solidFill>
                <a:latin typeface="Times New Roman"/>
                <a:cs typeface="Times New Roman"/>
              </a:rPr>
              <a:t>%</a:t>
            </a:r>
            <a:endParaRPr sz="1547">
              <a:latin typeface="Times New Roman"/>
              <a:cs typeface="Times New Roman"/>
            </a:endParaRPr>
          </a:p>
        </p:txBody>
      </p:sp>
      <p:sp>
        <p:nvSpPr>
          <p:cNvPr id="23" name="object 23"/>
          <p:cNvSpPr txBox="1"/>
          <p:nvPr/>
        </p:nvSpPr>
        <p:spPr>
          <a:xfrm>
            <a:off x="1168569" y="6376160"/>
            <a:ext cx="3106279" cy="542014"/>
          </a:xfrm>
          <a:prstGeom prst="rect">
            <a:avLst/>
          </a:prstGeom>
        </p:spPr>
        <p:txBody>
          <a:bodyPr vert="horz" wrap="square" lIns="0" tIns="93188" rIns="0" bIns="0" rtlCol="0">
            <a:spAutoFit/>
          </a:bodyPr>
          <a:lstStyle/>
          <a:p>
            <a:pPr marL="12678">
              <a:spcBef>
                <a:spcPts val="734"/>
              </a:spcBef>
            </a:pPr>
            <a:r>
              <a:rPr sz="1398" spc="-40" dirty="0">
                <a:solidFill>
                  <a:srgbClr val="1E2029"/>
                </a:solidFill>
                <a:latin typeface="Times New Roman"/>
                <a:cs typeface="Times New Roman"/>
              </a:rPr>
              <a:t>University</a:t>
            </a:r>
            <a:r>
              <a:rPr sz="1398" spc="175" dirty="0">
                <a:solidFill>
                  <a:srgbClr val="1E2029"/>
                </a:solidFill>
                <a:latin typeface="Times New Roman"/>
                <a:cs typeface="Times New Roman"/>
              </a:rPr>
              <a:t> </a:t>
            </a:r>
            <a:r>
              <a:rPr sz="1398" spc="-50" dirty="0">
                <a:solidFill>
                  <a:srgbClr val="1E2029"/>
                </a:solidFill>
                <a:latin typeface="Times New Roman"/>
                <a:cs typeface="Times New Roman"/>
              </a:rPr>
              <a:t>of</a:t>
            </a:r>
            <a:r>
              <a:rPr sz="1398" spc="180" dirty="0">
                <a:solidFill>
                  <a:srgbClr val="1E2029"/>
                </a:solidFill>
                <a:latin typeface="Times New Roman"/>
                <a:cs typeface="Times New Roman"/>
              </a:rPr>
              <a:t> </a:t>
            </a:r>
            <a:r>
              <a:rPr sz="1398" spc="-45" dirty="0">
                <a:solidFill>
                  <a:srgbClr val="1E2029"/>
                </a:solidFill>
                <a:latin typeface="Times New Roman"/>
                <a:cs typeface="Times New Roman"/>
              </a:rPr>
              <a:t>Wales,</a:t>
            </a:r>
            <a:r>
              <a:rPr sz="1398" spc="200" dirty="0">
                <a:solidFill>
                  <a:srgbClr val="1E2029"/>
                </a:solidFill>
                <a:latin typeface="Times New Roman"/>
                <a:cs typeface="Times New Roman"/>
              </a:rPr>
              <a:t> </a:t>
            </a:r>
            <a:r>
              <a:rPr sz="1398" spc="-45" dirty="0">
                <a:solidFill>
                  <a:srgbClr val="1E2029"/>
                </a:solidFill>
                <a:latin typeface="Times New Roman"/>
                <a:cs typeface="Times New Roman"/>
              </a:rPr>
              <a:t>Bangor</a:t>
            </a:r>
            <a:r>
              <a:rPr sz="1398" spc="160" dirty="0">
                <a:solidFill>
                  <a:srgbClr val="1E2029"/>
                </a:solidFill>
                <a:latin typeface="Times New Roman"/>
                <a:cs typeface="Times New Roman"/>
              </a:rPr>
              <a:t> </a:t>
            </a:r>
            <a:r>
              <a:rPr sz="1398" spc="-50" dirty="0">
                <a:solidFill>
                  <a:srgbClr val="1E2029"/>
                </a:solidFill>
                <a:latin typeface="Times New Roman"/>
                <a:cs typeface="Times New Roman"/>
              </a:rPr>
              <a:t>on</a:t>
            </a:r>
            <a:r>
              <a:rPr sz="1398" spc="160" dirty="0">
                <a:solidFill>
                  <a:srgbClr val="1E2029"/>
                </a:solidFill>
                <a:latin typeface="Times New Roman"/>
                <a:cs typeface="Times New Roman"/>
              </a:rPr>
              <a:t> </a:t>
            </a:r>
            <a:r>
              <a:rPr sz="1398" spc="-35" dirty="0">
                <a:solidFill>
                  <a:srgbClr val="1E2029"/>
                </a:solidFill>
                <a:latin typeface="Times New Roman"/>
                <a:cs typeface="Times New Roman"/>
              </a:rPr>
              <a:t>2023-10-21</a:t>
            </a:r>
            <a:endParaRPr sz="1398">
              <a:latin typeface="Times New Roman"/>
              <a:cs typeface="Times New Roman"/>
            </a:endParaRPr>
          </a:p>
          <a:p>
            <a:pPr marL="12678">
              <a:spcBef>
                <a:spcPts val="494"/>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24" name="object 24"/>
          <p:cNvSpPr txBox="1"/>
          <p:nvPr/>
        </p:nvSpPr>
        <p:spPr>
          <a:xfrm>
            <a:off x="6946147" y="6561445"/>
            <a:ext cx="400013" cy="251762"/>
          </a:xfrm>
          <a:prstGeom prst="rect">
            <a:avLst/>
          </a:prstGeom>
        </p:spPr>
        <p:txBody>
          <a:bodyPr vert="horz" wrap="square" lIns="0" tIns="13947" rIns="0" bIns="0" rtlCol="0">
            <a:spAutoFit/>
          </a:bodyPr>
          <a:lstStyle/>
          <a:p>
            <a:pPr marL="12678">
              <a:spcBef>
                <a:spcPts val="110"/>
              </a:spcBef>
            </a:pPr>
            <a:r>
              <a:rPr sz="1547" spc="10" dirty="0">
                <a:solidFill>
                  <a:srgbClr val="BB5A0D"/>
                </a:solidFill>
                <a:latin typeface="Times New Roman"/>
                <a:cs typeface="Times New Roman"/>
              </a:rPr>
              <a:t>&lt;</a:t>
            </a:r>
            <a:r>
              <a:rPr sz="1547" spc="-10" dirty="0">
                <a:solidFill>
                  <a:srgbClr val="BB5A0D"/>
                </a:solidFill>
                <a:latin typeface="Times New Roman"/>
                <a:cs typeface="Times New Roman"/>
              </a:rPr>
              <a:t>1</a:t>
            </a:r>
            <a:r>
              <a:rPr sz="1547" spc="5" dirty="0">
                <a:solidFill>
                  <a:srgbClr val="BB5A0D"/>
                </a:solidFill>
                <a:latin typeface="Times New Roman"/>
                <a:cs typeface="Times New Roman"/>
              </a:rPr>
              <a:t>%</a:t>
            </a:r>
            <a:endParaRPr sz="1547">
              <a:latin typeface="Times New Roman"/>
              <a:cs typeface="Times New Roman"/>
            </a:endParaRPr>
          </a:p>
        </p:txBody>
      </p:sp>
      <p:sp>
        <p:nvSpPr>
          <p:cNvPr id="25" name="object 25"/>
          <p:cNvSpPr txBox="1"/>
          <p:nvPr/>
        </p:nvSpPr>
        <p:spPr>
          <a:xfrm>
            <a:off x="1168569" y="7083459"/>
            <a:ext cx="1271673" cy="535041"/>
          </a:xfrm>
          <a:prstGeom prst="rect">
            <a:avLst/>
          </a:prstGeom>
        </p:spPr>
        <p:txBody>
          <a:bodyPr vert="horz" wrap="square" lIns="0" tIns="89385" rIns="0" bIns="0" rtlCol="0">
            <a:spAutoFit/>
          </a:bodyPr>
          <a:lstStyle/>
          <a:p>
            <a:pPr marL="12678">
              <a:spcBef>
                <a:spcPts val="704"/>
              </a:spcBef>
            </a:pPr>
            <a:r>
              <a:rPr sz="1398" spc="-5" dirty="0">
                <a:solidFill>
                  <a:srgbClr val="1E2029"/>
                </a:solidFill>
                <a:latin typeface="Times New Roman"/>
                <a:cs typeface="Times New Roman"/>
                <a:hlinkClick r:id="rId2"/>
              </a:rPr>
              <a:t>coddyschool.com</a:t>
            </a:r>
            <a:endParaRPr sz="1398">
              <a:latin typeface="Times New Roman"/>
              <a:cs typeface="Times New Roman"/>
            </a:endParaRPr>
          </a:p>
          <a:p>
            <a:pPr marL="12678">
              <a:spcBef>
                <a:spcPts val="469"/>
              </a:spcBef>
            </a:pPr>
            <a:r>
              <a:rPr sz="1048" b="1" spc="-5" dirty="0">
                <a:solidFill>
                  <a:srgbClr val="626875"/>
                </a:solidFill>
                <a:latin typeface="Times New Roman"/>
                <a:cs typeface="Times New Roman"/>
              </a:rPr>
              <a:t>Internet</a:t>
            </a:r>
            <a:endParaRPr sz="1048">
              <a:latin typeface="Times New Roman"/>
              <a:cs typeface="Times New Roman"/>
            </a:endParaRPr>
          </a:p>
        </p:txBody>
      </p:sp>
      <p:sp>
        <p:nvSpPr>
          <p:cNvPr id="26" name="object 26"/>
          <p:cNvSpPr txBox="1"/>
          <p:nvPr/>
        </p:nvSpPr>
        <p:spPr>
          <a:xfrm>
            <a:off x="6946147" y="7264732"/>
            <a:ext cx="400013" cy="251762"/>
          </a:xfrm>
          <a:prstGeom prst="rect">
            <a:avLst/>
          </a:prstGeom>
        </p:spPr>
        <p:txBody>
          <a:bodyPr vert="horz" wrap="square" lIns="0" tIns="13947" rIns="0" bIns="0" rtlCol="0">
            <a:spAutoFit/>
          </a:bodyPr>
          <a:lstStyle/>
          <a:p>
            <a:pPr marL="12678">
              <a:spcBef>
                <a:spcPts val="110"/>
              </a:spcBef>
            </a:pPr>
            <a:r>
              <a:rPr sz="1547" spc="10" dirty="0">
                <a:solidFill>
                  <a:srgbClr val="0A77CE"/>
                </a:solidFill>
                <a:latin typeface="Times New Roman"/>
                <a:cs typeface="Times New Roman"/>
              </a:rPr>
              <a:t>&lt;</a:t>
            </a:r>
            <a:r>
              <a:rPr sz="1547" spc="-10" dirty="0">
                <a:solidFill>
                  <a:srgbClr val="0A77CE"/>
                </a:solidFill>
                <a:latin typeface="Times New Roman"/>
                <a:cs typeface="Times New Roman"/>
              </a:rPr>
              <a:t>1</a:t>
            </a:r>
            <a:r>
              <a:rPr sz="1547" spc="5" dirty="0">
                <a:solidFill>
                  <a:srgbClr val="0A77CE"/>
                </a:solidFill>
                <a:latin typeface="Times New Roman"/>
                <a:cs typeface="Times New Roman"/>
              </a:rPr>
              <a:t>%</a:t>
            </a:r>
            <a:endParaRPr sz="1547">
              <a:latin typeface="Times New Roman"/>
              <a:cs typeface="Times New Roman"/>
            </a:endParaRPr>
          </a:p>
        </p:txBody>
      </p:sp>
      <p:sp>
        <p:nvSpPr>
          <p:cNvPr id="27" name="object 27"/>
          <p:cNvSpPr txBox="1"/>
          <p:nvPr/>
        </p:nvSpPr>
        <p:spPr>
          <a:xfrm>
            <a:off x="1168569" y="7786618"/>
            <a:ext cx="2445720" cy="535041"/>
          </a:xfrm>
          <a:prstGeom prst="rect">
            <a:avLst/>
          </a:prstGeom>
        </p:spPr>
        <p:txBody>
          <a:bodyPr vert="horz" wrap="square" lIns="0" tIns="89385" rIns="0" bIns="0" rtlCol="0">
            <a:spAutoFit/>
          </a:bodyPr>
          <a:lstStyle/>
          <a:p>
            <a:pPr marL="12678">
              <a:spcBef>
                <a:spcPts val="704"/>
              </a:spcBef>
            </a:pPr>
            <a:r>
              <a:rPr sz="1398" spc="-45" dirty="0">
                <a:solidFill>
                  <a:srgbClr val="1E2029"/>
                </a:solidFill>
                <a:latin typeface="Times New Roman"/>
                <a:cs typeface="Times New Roman"/>
              </a:rPr>
              <a:t>Manipal</a:t>
            </a:r>
            <a:r>
              <a:rPr sz="1398" spc="210" dirty="0">
                <a:solidFill>
                  <a:srgbClr val="1E2029"/>
                </a:solidFill>
                <a:latin typeface="Times New Roman"/>
                <a:cs typeface="Times New Roman"/>
              </a:rPr>
              <a:t> </a:t>
            </a:r>
            <a:r>
              <a:rPr sz="1398" spc="-40" dirty="0">
                <a:solidFill>
                  <a:srgbClr val="1E2029"/>
                </a:solidFill>
                <a:latin typeface="Times New Roman"/>
                <a:cs typeface="Times New Roman"/>
              </a:rPr>
              <a:t>University</a:t>
            </a:r>
            <a:r>
              <a:rPr sz="1398" spc="180" dirty="0">
                <a:solidFill>
                  <a:srgbClr val="1E2029"/>
                </a:solidFill>
                <a:latin typeface="Times New Roman"/>
                <a:cs typeface="Times New Roman"/>
              </a:rPr>
              <a:t> </a:t>
            </a:r>
            <a:r>
              <a:rPr sz="1398" spc="-50" dirty="0">
                <a:solidFill>
                  <a:srgbClr val="1E2029"/>
                </a:solidFill>
                <a:latin typeface="Times New Roman"/>
                <a:cs typeface="Times New Roman"/>
              </a:rPr>
              <a:t>on</a:t>
            </a:r>
            <a:r>
              <a:rPr sz="1398" spc="190" dirty="0">
                <a:solidFill>
                  <a:srgbClr val="1E2029"/>
                </a:solidFill>
                <a:latin typeface="Times New Roman"/>
                <a:cs typeface="Times New Roman"/>
              </a:rPr>
              <a:t> </a:t>
            </a:r>
            <a:r>
              <a:rPr sz="1398" spc="-40" dirty="0">
                <a:solidFill>
                  <a:srgbClr val="1E2029"/>
                </a:solidFill>
                <a:latin typeface="Times New Roman"/>
                <a:cs typeface="Times New Roman"/>
              </a:rPr>
              <a:t>2024-02-13</a:t>
            </a:r>
            <a:endParaRPr sz="1398">
              <a:latin typeface="Times New Roman"/>
              <a:cs typeface="Times New Roman"/>
            </a:endParaRPr>
          </a:p>
          <a:p>
            <a:pPr marL="12678">
              <a:spcBef>
                <a:spcPts val="469"/>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28" name="object 28"/>
          <p:cNvSpPr txBox="1"/>
          <p:nvPr/>
        </p:nvSpPr>
        <p:spPr>
          <a:xfrm>
            <a:off x="6946147" y="7967892"/>
            <a:ext cx="400013" cy="251762"/>
          </a:xfrm>
          <a:prstGeom prst="rect">
            <a:avLst/>
          </a:prstGeom>
        </p:spPr>
        <p:txBody>
          <a:bodyPr vert="horz" wrap="square" lIns="0" tIns="13947" rIns="0" bIns="0" rtlCol="0">
            <a:spAutoFit/>
          </a:bodyPr>
          <a:lstStyle/>
          <a:p>
            <a:pPr marL="12678">
              <a:spcBef>
                <a:spcPts val="110"/>
              </a:spcBef>
            </a:pPr>
            <a:r>
              <a:rPr sz="1547" spc="10" dirty="0">
                <a:solidFill>
                  <a:srgbClr val="007E95"/>
                </a:solidFill>
                <a:latin typeface="Times New Roman"/>
                <a:cs typeface="Times New Roman"/>
              </a:rPr>
              <a:t>&lt;</a:t>
            </a:r>
            <a:r>
              <a:rPr sz="1547" spc="-10" dirty="0">
                <a:solidFill>
                  <a:srgbClr val="007E95"/>
                </a:solidFill>
                <a:latin typeface="Times New Roman"/>
                <a:cs typeface="Times New Roman"/>
              </a:rPr>
              <a:t>1</a:t>
            </a:r>
            <a:r>
              <a:rPr sz="1547" spc="5" dirty="0">
                <a:solidFill>
                  <a:srgbClr val="007E95"/>
                </a:solidFill>
                <a:latin typeface="Times New Roman"/>
                <a:cs typeface="Times New Roman"/>
              </a:rPr>
              <a:t>%</a:t>
            </a:r>
            <a:endParaRPr sz="1547">
              <a:latin typeface="Times New Roman"/>
              <a:cs typeface="Times New Roman"/>
            </a:endParaRPr>
          </a:p>
        </p:txBody>
      </p:sp>
      <p:sp>
        <p:nvSpPr>
          <p:cNvPr id="29" name="object 29"/>
          <p:cNvSpPr txBox="1"/>
          <p:nvPr/>
        </p:nvSpPr>
        <p:spPr>
          <a:xfrm>
            <a:off x="1168569" y="8489525"/>
            <a:ext cx="2978225" cy="535041"/>
          </a:xfrm>
          <a:prstGeom prst="rect">
            <a:avLst/>
          </a:prstGeom>
        </p:spPr>
        <p:txBody>
          <a:bodyPr vert="horz" wrap="square" lIns="0" tIns="89385" rIns="0" bIns="0" rtlCol="0">
            <a:spAutoFit/>
          </a:bodyPr>
          <a:lstStyle/>
          <a:p>
            <a:pPr marL="12678">
              <a:spcBef>
                <a:spcPts val="704"/>
              </a:spcBef>
            </a:pPr>
            <a:r>
              <a:rPr sz="1398" spc="-40" dirty="0">
                <a:solidFill>
                  <a:srgbClr val="1E2029"/>
                </a:solidFill>
                <a:latin typeface="Times New Roman"/>
                <a:cs typeface="Times New Roman"/>
              </a:rPr>
              <a:t>British</a:t>
            </a:r>
            <a:r>
              <a:rPr sz="1398" spc="145" dirty="0">
                <a:solidFill>
                  <a:srgbClr val="1E2029"/>
                </a:solidFill>
                <a:latin typeface="Times New Roman"/>
                <a:cs typeface="Times New Roman"/>
              </a:rPr>
              <a:t> </a:t>
            </a:r>
            <a:r>
              <a:rPr sz="1398" spc="-40" dirty="0">
                <a:solidFill>
                  <a:srgbClr val="1E2029"/>
                </a:solidFill>
                <a:latin typeface="Times New Roman"/>
                <a:cs typeface="Times New Roman"/>
              </a:rPr>
              <a:t>University</a:t>
            </a:r>
            <a:r>
              <a:rPr sz="1398" spc="130" dirty="0">
                <a:solidFill>
                  <a:srgbClr val="1E2029"/>
                </a:solidFill>
                <a:latin typeface="Times New Roman"/>
                <a:cs typeface="Times New Roman"/>
              </a:rPr>
              <a:t> </a:t>
            </a:r>
            <a:r>
              <a:rPr sz="1398" spc="-40" dirty="0">
                <a:solidFill>
                  <a:srgbClr val="1E2029"/>
                </a:solidFill>
                <a:latin typeface="Times New Roman"/>
                <a:cs typeface="Times New Roman"/>
              </a:rPr>
              <a:t>in</a:t>
            </a:r>
            <a:r>
              <a:rPr sz="1398" spc="145" dirty="0">
                <a:solidFill>
                  <a:srgbClr val="1E2029"/>
                </a:solidFill>
                <a:latin typeface="Times New Roman"/>
                <a:cs typeface="Times New Roman"/>
              </a:rPr>
              <a:t> </a:t>
            </a:r>
            <a:r>
              <a:rPr sz="1398" spc="-45" dirty="0">
                <a:solidFill>
                  <a:srgbClr val="1E2029"/>
                </a:solidFill>
                <a:latin typeface="Times New Roman"/>
                <a:cs typeface="Times New Roman"/>
              </a:rPr>
              <a:t>Egypt</a:t>
            </a:r>
            <a:r>
              <a:rPr sz="1398" spc="165" dirty="0">
                <a:solidFill>
                  <a:srgbClr val="1E2029"/>
                </a:solidFill>
                <a:latin typeface="Times New Roman"/>
                <a:cs typeface="Times New Roman"/>
              </a:rPr>
              <a:t> </a:t>
            </a:r>
            <a:r>
              <a:rPr sz="1398" spc="-60" dirty="0">
                <a:solidFill>
                  <a:srgbClr val="1E2029"/>
                </a:solidFill>
                <a:latin typeface="Times New Roman"/>
                <a:cs typeface="Times New Roman"/>
              </a:rPr>
              <a:t>on</a:t>
            </a:r>
            <a:r>
              <a:rPr sz="1398" spc="140" dirty="0">
                <a:solidFill>
                  <a:srgbClr val="1E2029"/>
                </a:solidFill>
                <a:latin typeface="Times New Roman"/>
                <a:cs typeface="Times New Roman"/>
              </a:rPr>
              <a:t> </a:t>
            </a:r>
            <a:r>
              <a:rPr sz="1398" spc="-35" dirty="0">
                <a:solidFill>
                  <a:srgbClr val="1E2029"/>
                </a:solidFill>
                <a:latin typeface="Times New Roman"/>
                <a:cs typeface="Times New Roman"/>
              </a:rPr>
              <a:t>2022-12-22</a:t>
            </a:r>
            <a:endParaRPr sz="1398">
              <a:latin typeface="Times New Roman"/>
              <a:cs typeface="Times New Roman"/>
            </a:endParaRPr>
          </a:p>
          <a:p>
            <a:pPr marL="12678">
              <a:spcBef>
                <a:spcPts val="469"/>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30" name="object 30"/>
          <p:cNvSpPr txBox="1"/>
          <p:nvPr/>
        </p:nvSpPr>
        <p:spPr>
          <a:xfrm>
            <a:off x="6946147" y="8661670"/>
            <a:ext cx="400013" cy="251762"/>
          </a:xfrm>
          <a:prstGeom prst="rect">
            <a:avLst/>
          </a:prstGeom>
        </p:spPr>
        <p:txBody>
          <a:bodyPr vert="horz" wrap="square" lIns="0" tIns="13947" rIns="0" bIns="0" rtlCol="0">
            <a:spAutoFit/>
          </a:bodyPr>
          <a:lstStyle/>
          <a:p>
            <a:pPr marL="12678">
              <a:spcBef>
                <a:spcPts val="110"/>
              </a:spcBef>
            </a:pPr>
            <a:r>
              <a:rPr sz="1547" spc="10" dirty="0">
                <a:solidFill>
                  <a:srgbClr val="825FD2"/>
                </a:solidFill>
                <a:latin typeface="Times New Roman"/>
                <a:cs typeface="Times New Roman"/>
              </a:rPr>
              <a:t>&lt;</a:t>
            </a:r>
            <a:r>
              <a:rPr sz="1547" spc="-10" dirty="0">
                <a:solidFill>
                  <a:srgbClr val="825FD2"/>
                </a:solidFill>
                <a:latin typeface="Times New Roman"/>
                <a:cs typeface="Times New Roman"/>
              </a:rPr>
              <a:t>1</a:t>
            </a:r>
            <a:r>
              <a:rPr sz="1547" spc="5" dirty="0">
                <a:solidFill>
                  <a:srgbClr val="825FD2"/>
                </a:solidFill>
                <a:latin typeface="Times New Roman"/>
                <a:cs typeface="Times New Roman"/>
              </a:rPr>
              <a:t>%</a:t>
            </a:r>
            <a:endParaRPr sz="1547">
              <a:latin typeface="Times New Roman"/>
              <a:cs typeface="Times New Roman"/>
            </a:endParaRPr>
          </a:p>
        </p:txBody>
      </p:sp>
      <p:sp>
        <p:nvSpPr>
          <p:cNvPr id="31" name="object 31"/>
          <p:cNvSpPr/>
          <p:nvPr/>
        </p:nvSpPr>
        <p:spPr>
          <a:xfrm>
            <a:off x="1180385" y="8438398"/>
            <a:ext cx="6132683" cy="19652"/>
          </a:xfrm>
          <a:custGeom>
            <a:avLst/>
            <a:gdLst/>
            <a:ahLst/>
            <a:cxnLst/>
            <a:rect l="l" t="t" r="r" b="b"/>
            <a:pathLst>
              <a:path w="6142990" h="19684">
                <a:moveTo>
                  <a:pt x="6142989" y="0"/>
                </a:moveTo>
                <a:lnTo>
                  <a:pt x="0" y="0"/>
                </a:lnTo>
                <a:lnTo>
                  <a:pt x="0" y="19685"/>
                </a:lnTo>
                <a:lnTo>
                  <a:pt x="6142989" y="19685"/>
                </a:lnTo>
                <a:lnTo>
                  <a:pt x="6142989" y="0"/>
                </a:lnTo>
                <a:close/>
              </a:path>
            </a:pathLst>
          </a:custGeom>
          <a:solidFill>
            <a:srgbClr val="ECEDEF"/>
          </a:solidFill>
        </p:spPr>
        <p:txBody>
          <a:bodyPr wrap="square" lIns="0" tIns="0" rIns="0" bIns="0" rtlCol="0"/>
          <a:lstStyle/>
          <a:p>
            <a:endParaRPr/>
          </a:p>
        </p:txBody>
      </p:sp>
      <p:sp>
        <p:nvSpPr>
          <p:cNvPr id="32" name="object 32"/>
          <p:cNvSpPr/>
          <p:nvPr/>
        </p:nvSpPr>
        <p:spPr>
          <a:xfrm>
            <a:off x="1180385" y="7735365"/>
            <a:ext cx="6132683" cy="19652"/>
          </a:xfrm>
          <a:custGeom>
            <a:avLst/>
            <a:gdLst/>
            <a:ahLst/>
            <a:cxnLst/>
            <a:rect l="l" t="t" r="r" b="b"/>
            <a:pathLst>
              <a:path w="6142990" h="19684">
                <a:moveTo>
                  <a:pt x="6142989" y="0"/>
                </a:moveTo>
                <a:lnTo>
                  <a:pt x="0" y="0"/>
                </a:lnTo>
                <a:lnTo>
                  <a:pt x="0" y="19684"/>
                </a:lnTo>
                <a:lnTo>
                  <a:pt x="6142989" y="19684"/>
                </a:lnTo>
                <a:lnTo>
                  <a:pt x="6142989" y="0"/>
                </a:lnTo>
                <a:close/>
              </a:path>
            </a:pathLst>
          </a:custGeom>
          <a:solidFill>
            <a:srgbClr val="ECEDEF"/>
          </a:solidFill>
        </p:spPr>
        <p:txBody>
          <a:bodyPr wrap="square" lIns="0" tIns="0" rIns="0" bIns="0" rtlCol="0"/>
          <a:lstStyle/>
          <a:p>
            <a:endParaRPr/>
          </a:p>
        </p:txBody>
      </p:sp>
      <p:sp>
        <p:nvSpPr>
          <p:cNvPr id="33" name="object 33"/>
          <p:cNvSpPr/>
          <p:nvPr/>
        </p:nvSpPr>
        <p:spPr>
          <a:xfrm>
            <a:off x="1180385" y="7032966"/>
            <a:ext cx="6132683" cy="19652"/>
          </a:xfrm>
          <a:custGeom>
            <a:avLst/>
            <a:gdLst/>
            <a:ahLst/>
            <a:cxnLst/>
            <a:rect l="l" t="t" r="r" b="b"/>
            <a:pathLst>
              <a:path w="6142990" h="19684">
                <a:moveTo>
                  <a:pt x="6142989" y="0"/>
                </a:moveTo>
                <a:lnTo>
                  <a:pt x="0" y="0"/>
                </a:lnTo>
                <a:lnTo>
                  <a:pt x="0" y="19685"/>
                </a:lnTo>
                <a:lnTo>
                  <a:pt x="6142989" y="19685"/>
                </a:lnTo>
                <a:lnTo>
                  <a:pt x="6142989" y="0"/>
                </a:lnTo>
                <a:close/>
              </a:path>
            </a:pathLst>
          </a:custGeom>
          <a:solidFill>
            <a:srgbClr val="ECEDEF"/>
          </a:solidFill>
        </p:spPr>
        <p:txBody>
          <a:bodyPr wrap="square" lIns="0" tIns="0" rIns="0" bIns="0" rtlCol="0"/>
          <a:lstStyle/>
          <a:p>
            <a:endParaRPr/>
          </a:p>
        </p:txBody>
      </p:sp>
      <p:sp>
        <p:nvSpPr>
          <p:cNvPr id="34" name="object 34"/>
          <p:cNvSpPr/>
          <p:nvPr/>
        </p:nvSpPr>
        <p:spPr>
          <a:xfrm>
            <a:off x="1180385" y="5637675"/>
            <a:ext cx="6132683" cy="19652"/>
          </a:xfrm>
          <a:custGeom>
            <a:avLst/>
            <a:gdLst/>
            <a:ahLst/>
            <a:cxnLst/>
            <a:rect l="l" t="t" r="r" b="b"/>
            <a:pathLst>
              <a:path w="6142990" h="19685">
                <a:moveTo>
                  <a:pt x="6142989" y="0"/>
                </a:moveTo>
                <a:lnTo>
                  <a:pt x="0" y="0"/>
                </a:lnTo>
                <a:lnTo>
                  <a:pt x="0" y="19685"/>
                </a:lnTo>
                <a:lnTo>
                  <a:pt x="6142989" y="19685"/>
                </a:lnTo>
                <a:lnTo>
                  <a:pt x="6142989" y="0"/>
                </a:lnTo>
                <a:close/>
              </a:path>
            </a:pathLst>
          </a:custGeom>
          <a:solidFill>
            <a:srgbClr val="ECEDEF"/>
          </a:solidFill>
        </p:spPr>
        <p:txBody>
          <a:bodyPr wrap="square" lIns="0" tIns="0" rIns="0" bIns="0" rtlCol="0"/>
          <a:lstStyle/>
          <a:p>
            <a:endParaRPr/>
          </a:p>
        </p:txBody>
      </p:sp>
      <p:sp>
        <p:nvSpPr>
          <p:cNvPr id="35" name="object 35"/>
          <p:cNvSpPr/>
          <p:nvPr/>
        </p:nvSpPr>
        <p:spPr>
          <a:xfrm>
            <a:off x="1180385" y="4935276"/>
            <a:ext cx="6132683" cy="19652"/>
          </a:xfrm>
          <a:custGeom>
            <a:avLst/>
            <a:gdLst/>
            <a:ahLst/>
            <a:cxnLst/>
            <a:rect l="l" t="t" r="r" b="b"/>
            <a:pathLst>
              <a:path w="6142990" h="19685">
                <a:moveTo>
                  <a:pt x="6142989" y="0"/>
                </a:moveTo>
                <a:lnTo>
                  <a:pt x="0" y="0"/>
                </a:lnTo>
                <a:lnTo>
                  <a:pt x="0" y="19685"/>
                </a:lnTo>
                <a:lnTo>
                  <a:pt x="6142989" y="19685"/>
                </a:lnTo>
                <a:lnTo>
                  <a:pt x="6142989" y="0"/>
                </a:lnTo>
                <a:close/>
              </a:path>
            </a:pathLst>
          </a:custGeom>
          <a:solidFill>
            <a:srgbClr val="ECEDEF"/>
          </a:solidFill>
        </p:spPr>
        <p:txBody>
          <a:bodyPr wrap="square" lIns="0" tIns="0" rIns="0" bIns="0" rtlCol="0"/>
          <a:lstStyle/>
          <a:p>
            <a:endParaRPr/>
          </a:p>
        </p:txBody>
      </p:sp>
      <p:pic>
        <p:nvPicPr>
          <p:cNvPr id="36" name="object 36"/>
          <p:cNvPicPr/>
          <p:nvPr/>
        </p:nvPicPr>
        <p:blipFill>
          <a:blip r:embed="rId3" cstate="print"/>
          <a:stretch>
            <a:fillRect/>
          </a:stretch>
        </p:blipFill>
        <p:spPr>
          <a:xfrm>
            <a:off x="687819" y="976608"/>
            <a:ext cx="117293" cy="108402"/>
          </a:xfrm>
          <a:prstGeom prst="rect">
            <a:avLst/>
          </a:prstGeom>
        </p:spPr>
      </p:pic>
      <p:sp>
        <p:nvSpPr>
          <p:cNvPr id="37" name="object 37"/>
          <p:cNvSpPr/>
          <p:nvPr/>
        </p:nvSpPr>
        <p:spPr>
          <a:xfrm>
            <a:off x="727122" y="1586833"/>
            <a:ext cx="39304" cy="39304"/>
          </a:xfrm>
          <a:custGeom>
            <a:avLst/>
            <a:gdLst/>
            <a:ahLst/>
            <a:cxnLst/>
            <a:rect l="l" t="t" r="r" b="b"/>
            <a:pathLst>
              <a:path w="39370" h="39369">
                <a:moveTo>
                  <a:pt x="19684" y="0"/>
                </a:moveTo>
                <a:lnTo>
                  <a:pt x="14604" y="1904"/>
                </a:lnTo>
                <a:lnTo>
                  <a:pt x="8254" y="5715"/>
                </a:lnTo>
                <a:lnTo>
                  <a:pt x="2539" y="12065"/>
                </a:lnTo>
                <a:lnTo>
                  <a:pt x="0" y="19685"/>
                </a:lnTo>
                <a:lnTo>
                  <a:pt x="2539" y="27304"/>
                </a:lnTo>
                <a:lnTo>
                  <a:pt x="8254" y="33654"/>
                </a:lnTo>
                <a:lnTo>
                  <a:pt x="14604" y="38100"/>
                </a:lnTo>
                <a:lnTo>
                  <a:pt x="19684" y="39370"/>
                </a:lnTo>
                <a:lnTo>
                  <a:pt x="27304" y="38100"/>
                </a:lnTo>
                <a:lnTo>
                  <a:pt x="33654" y="33654"/>
                </a:lnTo>
                <a:lnTo>
                  <a:pt x="38100" y="27304"/>
                </a:lnTo>
                <a:lnTo>
                  <a:pt x="39370" y="19685"/>
                </a:lnTo>
                <a:lnTo>
                  <a:pt x="38100" y="12065"/>
                </a:lnTo>
                <a:lnTo>
                  <a:pt x="33654" y="5715"/>
                </a:lnTo>
                <a:lnTo>
                  <a:pt x="27304" y="1904"/>
                </a:lnTo>
                <a:lnTo>
                  <a:pt x="19684" y="0"/>
                </a:lnTo>
                <a:close/>
              </a:path>
            </a:pathLst>
          </a:custGeom>
          <a:solidFill>
            <a:srgbClr val="050404"/>
          </a:solidFill>
        </p:spPr>
        <p:txBody>
          <a:bodyPr wrap="square" lIns="0" tIns="0" rIns="0" bIns="0" rtlCol="0"/>
          <a:lstStyle/>
          <a:p>
            <a:endParaRPr/>
          </a:p>
        </p:txBody>
      </p:sp>
      <p:sp>
        <p:nvSpPr>
          <p:cNvPr id="38" name="object 38"/>
          <p:cNvSpPr/>
          <p:nvPr/>
        </p:nvSpPr>
        <p:spPr>
          <a:xfrm>
            <a:off x="727122" y="1877809"/>
            <a:ext cx="39304" cy="39304"/>
          </a:xfrm>
          <a:custGeom>
            <a:avLst/>
            <a:gdLst/>
            <a:ahLst/>
            <a:cxnLst/>
            <a:rect l="l" t="t" r="r" b="b"/>
            <a:pathLst>
              <a:path w="39370" h="39369">
                <a:moveTo>
                  <a:pt x="19684" y="0"/>
                </a:moveTo>
                <a:lnTo>
                  <a:pt x="14604" y="1904"/>
                </a:lnTo>
                <a:lnTo>
                  <a:pt x="8254" y="5714"/>
                </a:lnTo>
                <a:lnTo>
                  <a:pt x="2539" y="12064"/>
                </a:lnTo>
                <a:lnTo>
                  <a:pt x="0" y="19684"/>
                </a:lnTo>
                <a:lnTo>
                  <a:pt x="2539" y="27304"/>
                </a:lnTo>
                <a:lnTo>
                  <a:pt x="8254" y="33654"/>
                </a:lnTo>
                <a:lnTo>
                  <a:pt x="14604" y="38100"/>
                </a:lnTo>
                <a:lnTo>
                  <a:pt x="19684" y="39370"/>
                </a:lnTo>
                <a:lnTo>
                  <a:pt x="27304" y="38100"/>
                </a:lnTo>
                <a:lnTo>
                  <a:pt x="33654" y="33654"/>
                </a:lnTo>
                <a:lnTo>
                  <a:pt x="38100" y="27304"/>
                </a:lnTo>
                <a:lnTo>
                  <a:pt x="39370" y="19684"/>
                </a:lnTo>
                <a:lnTo>
                  <a:pt x="38100" y="12064"/>
                </a:lnTo>
                <a:lnTo>
                  <a:pt x="33654" y="5714"/>
                </a:lnTo>
                <a:lnTo>
                  <a:pt x="27304" y="1904"/>
                </a:lnTo>
                <a:lnTo>
                  <a:pt x="19684" y="0"/>
                </a:lnTo>
                <a:close/>
              </a:path>
            </a:pathLst>
          </a:custGeom>
          <a:solidFill>
            <a:srgbClr val="050404"/>
          </a:solidFill>
        </p:spPr>
        <p:txBody>
          <a:bodyPr wrap="square" lIns="0" tIns="0" rIns="0" bIns="0" rtlCol="0"/>
          <a:lstStyle/>
          <a:p>
            <a:endParaRPr/>
          </a:p>
        </p:txBody>
      </p:sp>
      <p:sp>
        <p:nvSpPr>
          <p:cNvPr id="39" name="object 39"/>
          <p:cNvSpPr/>
          <p:nvPr/>
        </p:nvSpPr>
        <p:spPr>
          <a:xfrm>
            <a:off x="727122" y="2177660"/>
            <a:ext cx="39304" cy="39304"/>
          </a:xfrm>
          <a:custGeom>
            <a:avLst/>
            <a:gdLst/>
            <a:ahLst/>
            <a:cxnLst/>
            <a:rect l="l" t="t" r="r" b="b"/>
            <a:pathLst>
              <a:path w="39370" h="39369">
                <a:moveTo>
                  <a:pt x="19684" y="0"/>
                </a:moveTo>
                <a:lnTo>
                  <a:pt x="14604" y="1270"/>
                </a:lnTo>
                <a:lnTo>
                  <a:pt x="8254" y="5715"/>
                </a:lnTo>
                <a:lnTo>
                  <a:pt x="2539" y="12065"/>
                </a:lnTo>
                <a:lnTo>
                  <a:pt x="0" y="19684"/>
                </a:lnTo>
                <a:lnTo>
                  <a:pt x="2539" y="27304"/>
                </a:lnTo>
                <a:lnTo>
                  <a:pt x="8254" y="33654"/>
                </a:lnTo>
                <a:lnTo>
                  <a:pt x="14604" y="38100"/>
                </a:lnTo>
                <a:lnTo>
                  <a:pt x="19684" y="39370"/>
                </a:lnTo>
                <a:lnTo>
                  <a:pt x="27304" y="38100"/>
                </a:lnTo>
                <a:lnTo>
                  <a:pt x="33654" y="33654"/>
                </a:lnTo>
                <a:lnTo>
                  <a:pt x="38100" y="27304"/>
                </a:lnTo>
                <a:lnTo>
                  <a:pt x="39370" y="19684"/>
                </a:lnTo>
                <a:lnTo>
                  <a:pt x="38100" y="12065"/>
                </a:lnTo>
                <a:lnTo>
                  <a:pt x="33654" y="5715"/>
                </a:lnTo>
                <a:lnTo>
                  <a:pt x="27304" y="1270"/>
                </a:lnTo>
                <a:lnTo>
                  <a:pt x="19684" y="0"/>
                </a:lnTo>
                <a:close/>
              </a:path>
            </a:pathLst>
          </a:custGeom>
          <a:solidFill>
            <a:srgbClr val="050404"/>
          </a:solidFill>
        </p:spPr>
        <p:txBody>
          <a:bodyPr wrap="square" lIns="0" tIns="0" rIns="0" bIns="0" rtlCol="0"/>
          <a:lstStyle/>
          <a:p>
            <a:endParaRPr/>
          </a:p>
        </p:txBody>
      </p:sp>
      <p:sp>
        <p:nvSpPr>
          <p:cNvPr id="40" name="object 40"/>
          <p:cNvSpPr/>
          <p:nvPr/>
        </p:nvSpPr>
        <p:spPr>
          <a:xfrm>
            <a:off x="687819" y="3785318"/>
            <a:ext cx="275128" cy="275128"/>
          </a:xfrm>
          <a:custGeom>
            <a:avLst/>
            <a:gdLst/>
            <a:ahLst/>
            <a:cxnLst/>
            <a:rect l="l" t="t" r="r" b="b"/>
            <a:pathLst>
              <a:path w="275590" h="275589">
                <a:moveTo>
                  <a:pt x="137794" y="0"/>
                </a:moveTo>
                <a:lnTo>
                  <a:pt x="94615" y="6985"/>
                </a:lnTo>
                <a:lnTo>
                  <a:pt x="56515" y="26035"/>
                </a:lnTo>
                <a:lnTo>
                  <a:pt x="26670" y="55880"/>
                </a:lnTo>
                <a:lnTo>
                  <a:pt x="6984" y="93980"/>
                </a:lnTo>
                <a:lnTo>
                  <a:pt x="0" y="137795"/>
                </a:lnTo>
                <a:lnTo>
                  <a:pt x="6984" y="180975"/>
                </a:lnTo>
                <a:lnTo>
                  <a:pt x="26670" y="219075"/>
                </a:lnTo>
                <a:lnTo>
                  <a:pt x="56515" y="248920"/>
                </a:lnTo>
                <a:lnTo>
                  <a:pt x="94615" y="268605"/>
                </a:lnTo>
                <a:lnTo>
                  <a:pt x="137794" y="275590"/>
                </a:lnTo>
                <a:lnTo>
                  <a:pt x="181609" y="268605"/>
                </a:lnTo>
                <a:lnTo>
                  <a:pt x="219075" y="248920"/>
                </a:lnTo>
                <a:lnTo>
                  <a:pt x="248919" y="219075"/>
                </a:lnTo>
                <a:lnTo>
                  <a:pt x="268605" y="180975"/>
                </a:lnTo>
                <a:lnTo>
                  <a:pt x="275590" y="137795"/>
                </a:lnTo>
                <a:lnTo>
                  <a:pt x="268605" y="93980"/>
                </a:lnTo>
                <a:lnTo>
                  <a:pt x="248919" y="55880"/>
                </a:lnTo>
                <a:lnTo>
                  <a:pt x="219075" y="26035"/>
                </a:lnTo>
                <a:lnTo>
                  <a:pt x="181609" y="6985"/>
                </a:lnTo>
                <a:lnTo>
                  <a:pt x="137794" y="0"/>
                </a:lnTo>
                <a:close/>
              </a:path>
            </a:pathLst>
          </a:custGeom>
          <a:solidFill>
            <a:srgbClr val="0A77CE"/>
          </a:solidFill>
        </p:spPr>
        <p:txBody>
          <a:bodyPr wrap="square" lIns="0" tIns="0" rIns="0" bIns="0" rtlCol="0"/>
          <a:lstStyle/>
          <a:p>
            <a:endParaRPr/>
          </a:p>
        </p:txBody>
      </p:sp>
      <p:sp>
        <p:nvSpPr>
          <p:cNvPr id="41" name="object 41"/>
          <p:cNvSpPr txBox="1"/>
          <p:nvPr/>
        </p:nvSpPr>
        <p:spPr>
          <a:xfrm>
            <a:off x="778775" y="3825384"/>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4" action="ppaction://hlinksldjump"/>
              </a:rPr>
              <a:t>1</a:t>
            </a:r>
            <a:endParaRPr sz="1048">
              <a:latin typeface="Times New Roman"/>
              <a:cs typeface="Times New Roman"/>
            </a:endParaRPr>
          </a:p>
        </p:txBody>
      </p:sp>
      <p:sp>
        <p:nvSpPr>
          <p:cNvPr id="42" name="object 42"/>
          <p:cNvSpPr/>
          <p:nvPr/>
        </p:nvSpPr>
        <p:spPr>
          <a:xfrm>
            <a:off x="687819" y="4478208"/>
            <a:ext cx="275128" cy="275128"/>
          </a:xfrm>
          <a:custGeom>
            <a:avLst/>
            <a:gdLst/>
            <a:ahLst/>
            <a:cxnLst/>
            <a:rect l="l" t="t" r="r" b="b"/>
            <a:pathLst>
              <a:path w="275590" h="275589">
                <a:moveTo>
                  <a:pt x="137794" y="0"/>
                </a:moveTo>
                <a:lnTo>
                  <a:pt x="94615" y="6985"/>
                </a:lnTo>
                <a:lnTo>
                  <a:pt x="56515" y="26670"/>
                </a:lnTo>
                <a:lnTo>
                  <a:pt x="26670" y="56514"/>
                </a:lnTo>
                <a:lnTo>
                  <a:pt x="6984" y="94614"/>
                </a:lnTo>
                <a:lnTo>
                  <a:pt x="0" y="137795"/>
                </a:lnTo>
                <a:lnTo>
                  <a:pt x="6984" y="181610"/>
                </a:lnTo>
                <a:lnTo>
                  <a:pt x="26670" y="219710"/>
                </a:lnTo>
                <a:lnTo>
                  <a:pt x="56515" y="249555"/>
                </a:lnTo>
                <a:lnTo>
                  <a:pt x="94615" y="268605"/>
                </a:lnTo>
                <a:lnTo>
                  <a:pt x="137794" y="275589"/>
                </a:lnTo>
                <a:lnTo>
                  <a:pt x="181609" y="268605"/>
                </a:lnTo>
                <a:lnTo>
                  <a:pt x="219075" y="249555"/>
                </a:lnTo>
                <a:lnTo>
                  <a:pt x="248919" y="219710"/>
                </a:lnTo>
                <a:lnTo>
                  <a:pt x="268605" y="181610"/>
                </a:lnTo>
                <a:lnTo>
                  <a:pt x="275590" y="137795"/>
                </a:lnTo>
                <a:lnTo>
                  <a:pt x="268605" y="94614"/>
                </a:lnTo>
                <a:lnTo>
                  <a:pt x="248919" y="56514"/>
                </a:lnTo>
                <a:lnTo>
                  <a:pt x="219075" y="26670"/>
                </a:lnTo>
                <a:lnTo>
                  <a:pt x="181609" y="6985"/>
                </a:lnTo>
                <a:lnTo>
                  <a:pt x="137794" y="0"/>
                </a:lnTo>
                <a:close/>
              </a:path>
            </a:pathLst>
          </a:custGeom>
          <a:solidFill>
            <a:srgbClr val="007E95"/>
          </a:solidFill>
        </p:spPr>
        <p:txBody>
          <a:bodyPr wrap="square" lIns="0" tIns="0" rIns="0" bIns="0" rtlCol="0"/>
          <a:lstStyle/>
          <a:p>
            <a:endParaRPr/>
          </a:p>
        </p:txBody>
      </p:sp>
      <p:sp>
        <p:nvSpPr>
          <p:cNvPr id="43" name="object 43"/>
          <p:cNvSpPr txBox="1"/>
          <p:nvPr/>
        </p:nvSpPr>
        <p:spPr>
          <a:xfrm>
            <a:off x="778775" y="4522204"/>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4" action="ppaction://hlinksldjump"/>
              </a:rPr>
              <a:t>2</a:t>
            </a:r>
            <a:endParaRPr sz="1048">
              <a:latin typeface="Times New Roman"/>
              <a:cs typeface="Times New Roman"/>
            </a:endParaRPr>
          </a:p>
        </p:txBody>
      </p:sp>
      <p:sp>
        <p:nvSpPr>
          <p:cNvPr id="44" name="object 44"/>
          <p:cNvSpPr/>
          <p:nvPr/>
        </p:nvSpPr>
        <p:spPr>
          <a:xfrm>
            <a:off x="687819" y="5181242"/>
            <a:ext cx="275128" cy="275128"/>
          </a:xfrm>
          <a:custGeom>
            <a:avLst/>
            <a:gdLst/>
            <a:ahLst/>
            <a:cxnLst/>
            <a:rect l="l" t="t" r="r" b="b"/>
            <a:pathLst>
              <a:path w="275590" h="275589">
                <a:moveTo>
                  <a:pt x="137794" y="0"/>
                </a:moveTo>
                <a:lnTo>
                  <a:pt x="94615" y="6350"/>
                </a:lnTo>
                <a:lnTo>
                  <a:pt x="56515" y="24130"/>
                </a:lnTo>
                <a:lnTo>
                  <a:pt x="26670" y="52070"/>
                </a:lnTo>
                <a:lnTo>
                  <a:pt x="6984" y="87630"/>
                </a:lnTo>
                <a:lnTo>
                  <a:pt x="0" y="130175"/>
                </a:lnTo>
                <a:lnTo>
                  <a:pt x="6984" y="174625"/>
                </a:lnTo>
                <a:lnTo>
                  <a:pt x="26670" y="213995"/>
                </a:lnTo>
                <a:lnTo>
                  <a:pt x="56515" y="246380"/>
                </a:lnTo>
                <a:lnTo>
                  <a:pt x="94615" y="267970"/>
                </a:lnTo>
                <a:lnTo>
                  <a:pt x="137794" y="275590"/>
                </a:lnTo>
                <a:lnTo>
                  <a:pt x="181609" y="267970"/>
                </a:lnTo>
                <a:lnTo>
                  <a:pt x="219075" y="246380"/>
                </a:lnTo>
                <a:lnTo>
                  <a:pt x="248919" y="213995"/>
                </a:lnTo>
                <a:lnTo>
                  <a:pt x="268605" y="174625"/>
                </a:lnTo>
                <a:lnTo>
                  <a:pt x="275590" y="130175"/>
                </a:lnTo>
                <a:lnTo>
                  <a:pt x="268605" y="87630"/>
                </a:lnTo>
                <a:lnTo>
                  <a:pt x="248919" y="52070"/>
                </a:lnTo>
                <a:lnTo>
                  <a:pt x="219075" y="24130"/>
                </a:lnTo>
                <a:lnTo>
                  <a:pt x="181609" y="6350"/>
                </a:lnTo>
                <a:lnTo>
                  <a:pt x="137794" y="0"/>
                </a:lnTo>
                <a:close/>
              </a:path>
            </a:pathLst>
          </a:custGeom>
          <a:solidFill>
            <a:srgbClr val="825FD2"/>
          </a:solidFill>
        </p:spPr>
        <p:txBody>
          <a:bodyPr wrap="square" lIns="0" tIns="0" rIns="0" bIns="0" rtlCol="0"/>
          <a:lstStyle/>
          <a:p>
            <a:endParaRPr/>
          </a:p>
        </p:txBody>
      </p:sp>
      <p:sp>
        <p:nvSpPr>
          <p:cNvPr id="45" name="object 45"/>
          <p:cNvSpPr txBox="1"/>
          <p:nvPr/>
        </p:nvSpPr>
        <p:spPr>
          <a:xfrm>
            <a:off x="778775" y="5225364"/>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5" action="ppaction://hlinksldjump"/>
              </a:rPr>
              <a:t>3</a:t>
            </a:r>
            <a:endParaRPr sz="1048">
              <a:latin typeface="Times New Roman"/>
              <a:cs typeface="Times New Roman"/>
            </a:endParaRPr>
          </a:p>
        </p:txBody>
      </p:sp>
      <p:sp>
        <p:nvSpPr>
          <p:cNvPr id="46" name="object 46"/>
          <p:cNvSpPr/>
          <p:nvPr/>
        </p:nvSpPr>
        <p:spPr>
          <a:xfrm>
            <a:off x="687819" y="5883641"/>
            <a:ext cx="275128" cy="275128"/>
          </a:xfrm>
          <a:custGeom>
            <a:avLst/>
            <a:gdLst/>
            <a:ahLst/>
            <a:cxnLst/>
            <a:rect l="l" t="t" r="r" b="b"/>
            <a:pathLst>
              <a:path w="275590" h="275589">
                <a:moveTo>
                  <a:pt x="137794" y="0"/>
                </a:moveTo>
                <a:lnTo>
                  <a:pt x="94615" y="6985"/>
                </a:lnTo>
                <a:lnTo>
                  <a:pt x="56515" y="26669"/>
                </a:lnTo>
                <a:lnTo>
                  <a:pt x="26670" y="56514"/>
                </a:lnTo>
                <a:lnTo>
                  <a:pt x="6984" y="94614"/>
                </a:lnTo>
                <a:lnTo>
                  <a:pt x="0" y="137794"/>
                </a:lnTo>
                <a:lnTo>
                  <a:pt x="6984" y="181610"/>
                </a:lnTo>
                <a:lnTo>
                  <a:pt x="26670" y="219710"/>
                </a:lnTo>
                <a:lnTo>
                  <a:pt x="56515" y="249554"/>
                </a:lnTo>
                <a:lnTo>
                  <a:pt x="94615" y="268604"/>
                </a:lnTo>
                <a:lnTo>
                  <a:pt x="137794" y="275589"/>
                </a:lnTo>
                <a:lnTo>
                  <a:pt x="181609" y="268604"/>
                </a:lnTo>
                <a:lnTo>
                  <a:pt x="219075" y="249554"/>
                </a:lnTo>
                <a:lnTo>
                  <a:pt x="248919" y="219710"/>
                </a:lnTo>
                <a:lnTo>
                  <a:pt x="268605" y="181610"/>
                </a:lnTo>
                <a:lnTo>
                  <a:pt x="275590" y="137794"/>
                </a:lnTo>
                <a:lnTo>
                  <a:pt x="268605" y="94614"/>
                </a:lnTo>
                <a:lnTo>
                  <a:pt x="248919" y="56514"/>
                </a:lnTo>
                <a:lnTo>
                  <a:pt x="219075" y="26669"/>
                </a:lnTo>
                <a:lnTo>
                  <a:pt x="181609" y="6985"/>
                </a:lnTo>
                <a:lnTo>
                  <a:pt x="137794" y="0"/>
                </a:lnTo>
                <a:close/>
              </a:path>
            </a:pathLst>
          </a:custGeom>
          <a:solidFill>
            <a:srgbClr val="258628"/>
          </a:solidFill>
        </p:spPr>
        <p:txBody>
          <a:bodyPr wrap="square" lIns="0" tIns="0" rIns="0" bIns="0" rtlCol="0"/>
          <a:lstStyle/>
          <a:p>
            <a:endParaRPr/>
          </a:p>
        </p:txBody>
      </p:sp>
      <p:sp>
        <p:nvSpPr>
          <p:cNvPr id="47" name="object 47"/>
          <p:cNvSpPr txBox="1"/>
          <p:nvPr/>
        </p:nvSpPr>
        <p:spPr>
          <a:xfrm>
            <a:off x="778775" y="5919395"/>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6" action="ppaction://hlinksldjump"/>
              </a:rPr>
              <a:t>4</a:t>
            </a:r>
            <a:endParaRPr sz="1048">
              <a:latin typeface="Times New Roman"/>
              <a:cs typeface="Times New Roman"/>
            </a:endParaRPr>
          </a:p>
        </p:txBody>
      </p:sp>
      <p:sp>
        <p:nvSpPr>
          <p:cNvPr id="48" name="object 48"/>
          <p:cNvSpPr/>
          <p:nvPr/>
        </p:nvSpPr>
        <p:spPr>
          <a:xfrm>
            <a:off x="687819" y="6575899"/>
            <a:ext cx="275128" cy="275128"/>
          </a:xfrm>
          <a:custGeom>
            <a:avLst/>
            <a:gdLst/>
            <a:ahLst/>
            <a:cxnLst/>
            <a:rect l="l" t="t" r="r" b="b"/>
            <a:pathLst>
              <a:path w="275590" h="275590">
                <a:moveTo>
                  <a:pt x="137794" y="0"/>
                </a:moveTo>
                <a:lnTo>
                  <a:pt x="94615" y="6985"/>
                </a:lnTo>
                <a:lnTo>
                  <a:pt x="56515" y="26670"/>
                </a:lnTo>
                <a:lnTo>
                  <a:pt x="26670" y="56515"/>
                </a:lnTo>
                <a:lnTo>
                  <a:pt x="6984" y="94615"/>
                </a:lnTo>
                <a:lnTo>
                  <a:pt x="0" y="137795"/>
                </a:lnTo>
                <a:lnTo>
                  <a:pt x="6984" y="181610"/>
                </a:lnTo>
                <a:lnTo>
                  <a:pt x="26670" y="219710"/>
                </a:lnTo>
                <a:lnTo>
                  <a:pt x="56515" y="248920"/>
                </a:lnTo>
                <a:lnTo>
                  <a:pt x="94615" y="268605"/>
                </a:lnTo>
                <a:lnTo>
                  <a:pt x="137794" y="275590"/>
                </a:lnTo>
                <a:lnTo>
                  <a:pt x="181609" y="268605"/>
                </a:lnTo>
                <a:lnTo>
                  <a:pt x="219075" y="248920"/>
                </a:lnTo>
                <a:lnTo>
                  <a:pt x="248919" y="219710"/>
                </a:lnTo>
                <a:lnTo>
                  <a:pt x="268605" y="181610"/>
                </a:lnTo>
                <a:lnTo>
                  <a:pt x="275590" y="137795"/>
                </a:lnTo>
                <a:lnTo>
                  <a:pt x="268605" y="94615"/>
                </a:lnTo>
                <a:lnTo>
                  <a:pt x="248919" y="56515"/>
                </a:lnTo>
                <a:lnTo>
                  <a:pt x="219075" y="26670"/>
                </a:lnTo>
                <a:lnTo>
                  <a:pt x="181609" y="6985"/>
                </a:lnTo>
                <a:lnTo>
                  <a:pt x="137794" y="0"/>
                </a:lnTo>
                <a:close/>
              </a:path>
            </a:pathLst>
          </a:custGeom>
          <a:solidFill>
            <a:srgbClr val="BB5A0D"/>
          </a:solidFill>
        </p:spPr>
        <p:txBody>
          <a:bodyPr wrap="square" lIns="0" tIns="0" rIns="0" bIns="0" rtlCol="0"/>
          <a:lstStyle/>
          <a:p>
            <a:endParaRPr/>
          </a:p>
        </p:txBody>
      </p:sp>
      <p:sp>
        <p:nvSpPr>
          <p:cNvPr id="49" name="object 49"/>
          <p:cNvSpPr txBox="1"/>
          <p:nvPr/>
        </p:nvSpPr>
        <p:spPr>
          <a:xfrm>
            <a:off x="778775" y="6616216"/>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7" action="ppaction://hlinksldjump"/>
              </a:rPr>
              <a:t>5</a:t>
            </a:r>
            <a:endParaRPr sz="1048">
              <a:latin typeface="Times New Roman"/>
              <a:cs typeface="Times New Roman"/>
            </a:endParaRPr>
          </a:p>
        </p:txBody>
      </p:sp>
      <p:sp>
        <p:nvSpPr>
          <p:cNvPr id="50" name="object 50"/>
          <p:cNvSpPr/>
          <p:nvPr/>
        </p:nvSpPr>
        <p:spPr>
          <a:xfrm>
            <a:off x="687819" y="7278931"/>
            <a:ext cx="275128" cy="275128"/>
          </a:xfrm>
          <a:custGeom>
            <a:avLst/>
            <a:gdLst/>
            <a:ahLst/>
            <a:cxnLst/>
            <a:rect l="l" t="t" r="r" b="b"/>
            <a:pathLst>
              <a:path w="275590" h="275590">
                <a:moveTo>
                  <a:pt x="137794" y="0"/>
                </a:moveTo>
                <a:lnTo>
                  <a:pt x="94615" y="6984"/>
                </a:lnTo>
                <a:lnTo>
                  <a:pt x="56515" y="26669"/>
                </a:lnTo>
                <a:lnTo>
                  <a:pt x="26670" y="56514"/>
                </a:lnTo>
                <a:lnTo>
                  <a:pt x="6984" y="94614"/>
                </a:lnTo>
                <a:lnTo>
                  <a:pt x="0" y="137794"/>
                </a:lnTo>
                <a:lnTo>
                  <a:pt x="6984" y="177799"/>
                </a:lnTo>
                <a:lnTo>
                  <a:pt x="26670" y="215264"/>
                </a:lnTo>
                <a:lnTo>
                  <a:pt x="56515" y="246379"/>
                </a:lnTo>
                <a:lnTo>
                  <a:pt x="94615" y="267969"/>
                </a:lnTo>
                <a:lnTo>
                  <a:pt x="137794" y="275589"/>
                </a:lnTo>
                <a:lnTo>
                  <a:pt x="181609" y="267969"/>
                </a:lnTo>
                <a:lnTo>
                  <a:pt x="219075" y="246379"/>
                </a:lnTo>
                <a:lnTo>
                  <a:pt x="248919" y="215264"/>
                </a:lnTo>
                <a:lnTo>
                  <a:pt x="268605" y="177799"/>
                </a:lnTo>
                <a:lnTo>
                  <a:pt x="275590" y="137794"/>
                </a:lnTo>
                <a:lnTo>
                  <a:pt x="268605" y="94614"/>
                </a:lnTo>
                <a:lnTo>
                  <a:pt x="248919" y="56514"/>
                </a:lnTo>
                <a:lnTo>
                  <a:pt x="219075" y="26669"/>
                </a:lnTo>
                <a:lnTo>
                  <a:pt x="181609" y="6984"/>
                </a:lnTo>
                <a:lnTo>
                  <a:pt x="137794" y="0"/>
                </a:lnTo>
                <a:close/>
              </a:path>
            </a:pathLst>
          </a:custGeom>
          <a:solidFill>
            <a:srgbClr val="0A77CE"/>
          </a:solidFill>
        </p:spPr>
        <p:txBody>
          <a:bodyPr wrap="square" lIns="0" tIns="0" rIns="0" bIns="0" rtlCol="0"/>
          <a:lstStyle/>
          <a:p>
            <a:endParaRPr/>
          </a:p>
        </p:txBody>
      </p:sp>
      <p:sp>
        <p:nvSpPr>
          <p:cNvPr id="51" name="object 51"/>
          <p:cNvSpPr txBox="1"/>
          <p:nvPr/>
        </p:nvSpPr>
        <p:spPr>
          <a:xfrm>
            <a:off x="778775" y="7319503"/>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8" action="ppaction://hlinksldjump"/>
              </a:rPr>
              <a:t>6</a:t>
            </a:r>
            <a:endParaRPr sz="1048">
              <a:latin typeface="Times New Roman"/>
              <a:cs typeface="Times New Roman"/>
            </a:endParaRPr>
          </a:p>
        </p:txBody>
      </p:sp>
      <p:sp>
        <p:nvSpPr>
          <p:cNvPr id="52" name="object 52"/>
          <p:cNvSpPr/>
          <p:nvPr/>
        </p:nvSpPr>
        <p:spPr>
          <a:xfrm>
            <a:off x="687819" y="7981331"/>
            <a:ext cx="275128" cy="275128"/>
          </a:xfrm>
          <a:custGeom>
            <a:avLst/>
            <a:gdLst/>
            <a:ahLst/>
            <a:cxnLst/>
            <a:rect l="l" t="t" r="r" b="b"/>
            <a:pathLst>
              <a:path w="275590" h="275590">
                <a:moveTo>
                  <a:pt x="137794" y="0"/>
                </a:moveTo>
                <a:lnTo>
                  <a:pt x="94615" y="6985"/>
                </a:lnTo>
                <a:lnTo>
                  <a:pt x="56515" y="26669"/>
                </a:lnTo>
                <a:lnTo>
                  <a:pt x="26670" y="56515"/>
                </a:lnTo>
                <a:lnTo>
                  <a:pt x="6984" y="94615"/>
                </a:lnTo>
                <a:lnTo>
                  <a:pt x="0" y="137794"/>
                </a:lnTo>
                <a:lnTo>
                  <a:pt x="6984" y="181610"/>
                </a:lnTo>
                <a:lnTo>
                  <a:pt x="26670" y="219710"/>
                </a:lnTo>
                <a:lnTo>
                  <a:pt x="56515" y="248919"/>
                </a:lnTo>
                <a:lnTo>
                  <a:pt x="94615" y="268605"/>
                </a:lnTo>
                <a:lnTo>
                  <a:pt x="137794" y="275590"/>
                </a:lnTo>
                <a:lnTo>
                  <a:pt x="181609" y="268605"/>
                </a:lnTo>
                <a:lnTo>
                  <a:pt x="219075" y="248919"/>
                </a:lnTo>
                <a:lnTo>
                  <a:pt x="248919" y="219710"/>
                </a:lnTo>
                <a:lnTo>
                  <a:pt x="268605" y="181610"/>
                </a:lnTo>
                <a:lnTo>
                  <a:pt x="275590" y="137794"/>
                </a:lnTo>
                <a:lnTo>
                  <a:pt x="268605" y="94615"/>
                </a:lnTo>
                <a:lnTo>
                  <a:pt x="248919" y="56515"/>
                </a:lnTo>
                <a:lnTo>
                  <a:pt x="219075" y="26669"/>
                </a:lnTo>
                <a:lnTo>
                  <a:pt x="181609" y="6985"/>
                </a:lnTo>
                <a:lnTo>
                  <a:pt x="137794" y="0"/>
                </a:lnTo>
                <a:close/>
              </a:path>
            </a:pathLst>
          </a:custGeom>
          <a:solidFill>
            <a:srgbClr val="007E95"/>
          </a:solidFill>
        </p:spPr>
        <p:txBody>
          <a:bodyPr wrap="square" lIns="0" tIns="0" rIns="0" bIns="0" rtlCol="0"/>
          <a:lstStyle/>
          <a:p>
            <a:endParaRPr/>
          </a:p>
        </p:txBody>
      </p:sp>
      <p:sp>
        <p:nvSpPr>
          <p:cNvPr id="53" name="object 53"/>
          <p:cNvSpPr txBox="1"/>
          <p:nvPr/>
        </p:nvSpPr>
        <p:spPr>
          <a:xfrm>
            <a:off x="778775" y="8025706"/>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9" action="ppaction://hlinksldjump"/>
              </a:rPr>
              <a:t>7</a:t>
            </a:r>
            <a:endParaRPr sz="1048">
              <a:latin typeface="Times New Roman"/>
              <a:cs typeface="Times New Roman"/>
            </a:endParaRPr>
          </a:p>
        </p:txBody>
      </p:sp>
      <p:sp>
        <p:nvSpPr>
          <p:cNvPr id="54" name="object 54"/>
          <p:cNvSpPr/>
          <p:nvPr/>
        </p:nvSpPr>
        <p:spPr>
          <a:xfrm>
            <a:off x="687819" y="8684365"/>
            <a:ext cx="275128" cy="275128"/>
          </a:xfrm>
          <a:custGeom>
            <a:avLst/>
            <a:gdLst/>
            <a:ahLst/>
            <a:cxnLst/>
            <a:rect l="l" t="t" r="r" b="b"/>
            <a:pathLst>
              <a:path w="275590" h="275590">
                <a:moveTo>
                  <a:pt x="137794" y="0"/>
                </a:moveTo>
                <a:lnTo>
                  <a:pt x="94615" y="6984"/>
                </a:lnTo>
                <a:lnTo>
                  <a:pt x="56515" y="26669"/>
                </a:lnTo>
                <a:lnTo>
                  <a:pt x="26670" y="56514"/>
                </a:lnTo>
                <a:lnTo>
                  <a:pt x="6984" y="94614"/>
                </a:lnTo>
                <a:lnTo>
                  <a:pt x="0" y="137794"/>
                </a:lnTo>
                <a:lnTo>
                  <a:pt x="6984" y="181609"/>
                </a:lnTo>
                <a:lnTo>
                  <a:pt x="26670" y="219709"/>
                </a:lnTo>
                <a:lnTo>
                  <a:pt x="56515" y="248919"/>
                </a:lnTo>
                <a:lnTo>
                  <a:pt x="94615" y="268604"/>
                </a:lnTo>
                <a:lnTo>
                  <a:pt x="137794" y="275589"/>
                </a:lnTo>
                <a:lnTo>
                  <a:pt x="181609" y="268604"/>
                </a:lnTo>
                <a:lnTo>
                  <a:pt x="219075" y="248919"/>
                </a:lnTo>
                <a:lnTo>
                  <a:pt x="248919" y="219709"/>
                </a:lnTo>
                <a:lnTo>
                  <a:pt x="268605" y="181609"/>
                </a:lnTo>
                <a:lnTo>
                  <a:pt x="275590" y="137794"/>
                </a:lnTo>
                <a:lnTo>
                  <a:pt x="268605" y="94614"/>
                </a:lnTo>
                <a:lnTo>
                  <a:pt x="248919" y="56514"/>
                </a:lnTo>
                <a:lnTo>
                  <a:pt x="219075" y="26669"/>
                </a:lnTo>
                <a:lnTo>
                  <a:pt x="181609" y="6984"/>
                </a:lnTo>
                <a:lnTo>
                  <a:pt x="137794" y="0"/>
                </a:lnTo>
                <a:close/>
              </a:path>
            </a:pathLst>
          </a:custGeom>
          <a:solidFill>
            <a:srgbClr val="825FD2"/>
          </a:solidFill>
        </p:spPr>
        <p:txBody>
          <a:bodyPr wrap="square" lIns="0" tIns="0" rIns="0" bIns="0" rtlCol="0"/>
          <a:lstStyle/>
          <a:p>
            <a:endParaRPr/>
          </a:p>
        </p:txBody>
      </p:sp>
      <p:sp>
        <p:nvSpPr>
          <p:cNvPr id="55" name="object 55"/>
          <p:cNvSpPr txBox="1"/>
          <p:nvPr/>
        </p:nvSpPr>
        <p:spPr>
          <a:xfrm>
            <a:off x="778775" y="8725571"/>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10" action="ppaction://hlinksldjump"/>
              </a:rPr>
              <a:t>8</a:t>
            </a:r>
            <a:endParaRPr sz="1048">
              <a:latin typeface="Times New Roman"/>
              <a:cs typeface="Times New Roman"/>
            </a:endParaRPr>
          </a:p>
        </p:txBody>
      </p:sp>
      <p:sp>
        <p:nvSpPr>
          <p:cNvPr id="56" name="object 56"/>
          <p:cNvSpPr txBox="1"/>
          <p:nvPr/>
        </p:nvSpPr>
        <p:spPr>
          <a:xfrm>
            <a:off x="6227647" y="10353512"/>
            <a:ext cx="1035215" cy="153630"/>
          </a:xfrm>
          <a:prstGeom prst="rect">
            <a:avLst/>
          </a:prstGeom>
        </p:spPr>
        <p:txBody>
          <a:bodyPr vert="horz" wrap="square" lIns="0" tIns="0" rIns="0" bIns="0" rtlCol="0">
            <a:spAutoFit/>
          </a:bodyPr>
          <a:lstStyle/>
          <a:p>
            <a:pPr marL="12678">
              <a:lnSpc>
                <a:spcPts val="1248"/>
              </a:lnSpc>
            </a:pPr>
            <a:r>
              <a:rPr sz="1048" b="1" dirty="0">
                <a:solidFill>
                  <a:srgbClr val="626875"/>
                </a:solidFill>
                <a:latin typeface="Times New Roman"/>
                <a:cs typeface="Times New Roman"/>
              </a:rPr>
              <a:t>Sources</a:t>
            </a:r>
            <a:r>
              <a:rPr sz="1048" b="1" spc="70" dirty="0">
                <a:solidFill>
                  <a:srgbClr val="626875"/>
                </a:solidFill>
                <a:latin typeface="Times New Roman"/>
                <a:cs typeface="Times New Roman"/>
              </a:rPr>
              <a:t> </a:t>
            </a:r>
            <a:r>
              <a:rPr sz="1048" b="1" dirty="0">
                <a:solidFill>
                  <a:srgbClr val="626875"/>
                </a:solidFill>
                <a:latin typeface="Times New Roman"/>
                <a:cs typeface="Times New Roman"/>
              </a:rPr>
              <a:t>overview</a:t>
            </a:r>
            <a:endParaRPr sz="1048">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188692"/>
            <a:ext cx="7547624" cy="19652"/>
          </a:xfrm>
          <a:custGeom>
            <a:avLst/>
            <a:gdLst/>
            <a:ahLst/>
            <a:cxnLst/>
            <a:rect l="l" t="t" r="r" b="b"/>
            <a:pathLst>
              <a:path w="7560309" h="19684">
                <a:moveTo>
                  <a:pt x="7560309" y="0"/>
                </a:moveTo>
                <a:lnTo>
                  <a:pt x="0" y="0"/>
                </a:lnTo>
                <a:lnTo>
                  <a:pt x="0" y="19684"/>
                </a:lnTo>
                <a:lnTo>
                  <a:pt x="7560309" y="19684"/>
                </a:lnTo>
                <a:lnTo>
                  <a:pt x="7560309" y="0"/>
                </a:lnTo>
                <a:close/>
              </a:path>
            </a:pathLst>
          </a:custGeom>
          <a:solidFill>
            <a:srgbClr val="DDDEE0"/>
          </a:solidFill>
        </p:spPr>
        <p:txBody>
          <a:bodyPr wrap="square" lIns="0" tIns="0" rIns="0" bIns="0" rtlCol="0"/>
          <a:lstStyle/>
          <a:p>
            <a:endParaRPr/>
          </a:p>
        </p:txBody>
      </p:sp>
      <p:grpSp>
        <p:nvGrpSpPr>
          <p:cNvPr id="3" name="object 3"/>
          <p:cNvGrpSpPr/>
          <p:nvPr/>
        </p:nvGrpSpPr>
        <p:grpSpPr>
          <a:xfrm>
            <a:off x="0" y="5801"/>
            <a:ext cx="7547624" cy="688453"/>
            <a:chOff x="0" y="0"/>
            <a:chExt cx="7560309" cy="689610"/>
          </a:xfrm>
        </p:grpSpPr>
        <p:sp>
          <p:nvSpPr>
            <p:cNvPr id="4" name="object 4"/>
            <p:cNvSpPr/>
            <p:nvPr/>
          </p:nvSpPr>
          <p:spPr>
            <a:xfrm>
              <a:off x="0" y="0"/>
              <a:ext cx="7560309" cy="689610"/>
            </a:xfrm>
            <a:custGeom>
              <a:avLst/>
              <a:gdLst/>
              <a:ahLst/>
              <a:cxnLst/>
              <a:rect l="l" t="t" r="r" b="b"/>
              <a:pathLst>
                <a:path w="7560309" h="689610">
                  <a:moveTo>
                    <a:pt x="7560309" y="0"/>
                  </a:moveTo>
                  <a:lnTo>
                    <a:pt x="0" y="0"/>
                  </a:lnTo>
                  <a:lnTo>
                    <a:pt x="0" y="689609"/>
                  </a:lnTo>
                  <a:lnTo>
                    <a:pt x="7560309" y="689609"/>
                  </a:lnTo>
                  <a:lnTo>
                    <a:pt x="7560309" y="0"/>
                  </a:lnTo>
                  <a:close/>
                </a:path>
              </a:pathLst>
            </a:custGeom>
            <a:solidFill>
              <a:srgbClr val="ECEDEF"/>
            </a:solidFill>
          </p:spPr>
          <p:txBody>
            <a:bodyPr wrap="square" lIns="0" tIns="0" rIns="0" bIns="0" rtlCol="0"/>
            <a:lstStyle/>
            <a:p>
              <a:endParaRPr/>
            </a:p>
          </p:txBody>
        </p:sp>
        <p:sp>
          <p:nvSpPr>
            <p:cNvPr id="5" name="object 5"/>
            <p:cNvSpPr/>
            <p:nvPr/>
          </p:nvSpPr>
          <p:spPr>
            <a:xfrm>
              <a:off x="0" y="669289"/>
              <a:ext cx="7560309" cy="19685"/>
            </a:xfrm>
            <a:custGeom>
              <a:avLst/>
              <a:gdLst/>
              <a:ahLst/>
              <a:cxnLst/>
              <a:rect l="l" t="t" r="r" b="b"/>
              <a:pathLst>
                <a:path w="7560309" h="19684">
                  <a:moveTo>
                    <a:pt x="7560309" y="0"/>
                  </a:moveTo>
                  <a:lnTo>
                    <a:pt x="0" y="0"/>
                  </a:lnTo>
                  <a:lnTo>
                    <a:pt x="0" y="19684"/>
                  </a:lnTo>
                  <a:lnTo>
                    <a:pt x="7560309" y="19684"/>
                  </a:lnTo>
                  <a:lnTo>
                    <a:pt x="7560309" y="0"/>
                  </a:lnTo>
                  <a:close/>
                </a:path>
              </a:pathLst>
            </a:custGeom>
            <a:solidFill>
              <a:srgbClr val="DDDEE0"/>
            </a:solidFill>
          </p:spPr>
          <p:txBody>
            <a:bodyPr wrap="square" lIns="0" tIns="0" rIns="0" bIns="0" rtlCol="0"/>
            <a:lstStyle/>
            <a:p>
              <a:endParaRPr/>
            </a:p>
          </p:txBody>
        </p:sp>
      </p:grpSp>
      <p:sp>
        <p:nvSpPr>
          <p:cNvPr id="6" name="object 6"/>
          <p:cNvSpPr txBox="1"/>
          <p:nvPr/>
        </p:nvSpPr>
        <p:spPr>
          <a:xfrm>
            <a:off x="6251989" y="242638"/>
            <a:ext cx="1071349" cy="174435"/>
          </a:xfrm>
          <a:prstGeom prst="rect">
            <a:avLst/>
          </a:prstGeom>
        </p:spPr>
        <p:txBody>
          <a:bodyPr vert="horz" wrap="square" lIns="0" tIns="13313" rIns="0" bIns="0" rtlCol="0">
            <a:spAutoFit/>
          </a:bodyPr>
          <a:lstStyle/>
          <a:p>
            <a:pPr marL="12678">
              <a:spcBef>
                <a:spcPts val="105"/>
              </a:spcBef>
            </a:pPr>
            <a:r>
              <a:rPr sz="1048" b="1" spc="15" dirty="0">
                <a:solidFill>
                  <a:srgbClr val="1E2029"/>
                </a:solidFill>
                <a:latin typeface="Times New Roman"/>
                <a:cs typeface="Times New Roman"/>
              </a:rPr>
              <a:t>Similarity</a:t>
            </a:r>
            <a:r>
              <a:rPr sz="1048" b="1" spc="-15" dirty="0">
                <a:solidFill>
                  <a:srgbClr val="1E2029"/>
                </a:solidFill>
                <a:latin typeface="Times New Roman"/>
                <a:cs typeface="Times New Roman"/>
              </a:rPr>
              <a:t> </a:t>
            </a:r>
            <a:r>
              <a:rPr sz="1048" b="1" spc="15" dirty="0">
                <a:solidFill>
                  <a:srgbClr val="1E2029"/>
                </a:solidFill>
                <a:latin typeface="Times New Roman"/>
                <a:cs typeface="Times New Roman"/>
              </a:rPr>
              <a:t>Report</a:t>
            </a:r>
            <a:endParaRPr sz="1048">
              <a:latin typeface="Times New Roman"/>
              <a:cs typeface="Times New Roman"/>
            </a:endParaRPr>
          </a:p>
        </p:txBody>
      </p:sp>
      <p:sp>
        <p:nvSpPr>
          <p:cNvPr id="7" name="object 7"/>
          <p:cNvSpPr txBox="1"/>
          <p:nvPr/>
        </p:nvSpPr>
        <p:spPr>
          <a:xfrm>
            <a:off x="1168569" y="910585"/>
            <a:ext cx="1320486" cy="535041"/>
          </a:xfrm>
          <a:prstGeom prst="rect">
            <a:avLst/>
          </a:prstGeom>
        </p:spPr>
        <p:txBody>
          <a:bodyPr vert="horz" wrap="square" lIns="0" tIns="89385" rIns="0" bIns="0" rtlCol="0">
            <a:spAutoFit/>
          </a:bodyPr>
          <a:lstStyle/>
          <a:p>
            <a:pPr marL="12678">
              <a:spcBef>
                <a:spcPts val="704"/>
              </a:spcBef>
            </a:pPr>
            <a:r>
              <a:rPr sz="1398" spc="-5" dirty="0">
                <a:solidFill>
                  <a:srgbClr val="1E2029"/>
                </a:solidFill>
                <a:latin typeface="Times New Roman"/>
                <a:cs typeface="Times New Roman"/>
                <a:hlinkClick r:id="rId2"/>
              </a:rPr>
              <a:t>ethesis.nitrkl.ac.in</a:t>
            </a:r>
            <a:endParaRPr sz="1398">
              <a:latin typeface="Times New Roman"/>
              <a:cs typeface="Times New Roman"/>
            </a:endParaRPr>
          </a:p>
          <a:p>
            <a:pPr marL="12678">
              <a:spcBef>
                <a:spcPts val="469"/>
              </a:spcBef>
            </a:pPr>
            <a:r>
              <a:rPr sz="1048" b="1" spc="-5" dirty="0">
                <a:solidFill>
                  <a:srgbClr val="626875"/>
                </a:solidFill>
                <a:latin typeface="Times New Roman"/>
                <a:cs typeface="Times New Roman"/>
              </a:rPr>
              <a:t>Internet</a:t>
            </a:r>
            <a:endParaRPr sz="1048">
              <a:latin typeface="Times New Roman"/>
              <a:cs typeface="Times New Roman"/>
            </a:endParaRPr>
          </a:p>
        </p:txBody>
      </p:sp>
      <p:sp>
        <p:nvSpPr>
          <p:cNvPr id="8" name="object 8"/>
          <p:cNvSpPr txBox="1"/>
          <p:nvPr/>
        </p:nvSpPr>
        <p:spPr>
          <a:xfrm>
            <a:off x="6946147" y="1079686"/>
            <a:ext cx="400013" cy="251762"/>
          </a:xfrm>
          <a:prstGeom prst="rect">
            <a:avLst/>
          </a:prstGeom>
        </p:spPr>
        <p:txBody>
          <a:bodyPr vert="horz" wrap="square" lIns="0" tIns="13947" rIns="0" bIns="0" rtlCol="0">
            <a:spAutoFit/>
          </a:bodyPr>
          <a:lstStyle/>
          <a:p>
            <a:pPr marL="12678">
              <a:spcBef>
                <a:spcPts val="110"/>
              </a:spcBef>
            </a:pPr>
            <a:r>
              <a:rPr sz="1547" spc="10" dirty="0">
                <a:solidFill>
                  <a:srgbClr val="258628"/>
                </a:solidFill>
                <a:latin typeface="Times New Roman"/>
                <a:cs typeface="Times New Roman"/>
              </a:rPr>
              <a:t>&lt;</a:t>
            </a:r>
            <a:r>
              <a:rPr sz="1547" spc="-10" dirty="0">
                <a:solidFill>
                  <a:srgbClr val="258628"/>
                </a:solidFill>
                <a:latin typeface="Times New Roman"/>
                <a:cs typeface="Times New Roman"/>
              </a:rPr>
              <a:t>1</a:t>
            </a:r>
            <a:r>
              <a:rPr sz="1547" spc="5" dirty="0">
                <a:solidFill>
                  <a:srgbClr val="258628"/>
                </a:solidFill>
                <a:latin typeface="Times New Roman"/>
                <a:cs typeface="Times New Roman"/>
              </a:rPr>
              <a:t>%</a:t>
            </a:r>
            <a:endParaRPr sz="1547">
              <a:latin typeface="Times New Roman"/>
              <a:cs typeface="Times New Roman"/>
            </a:endParaRPr>
          </a:p>
        </p:txBody>
      </p:sp>
      <p:sp>
        <p:nvSpPr>
          <p:cNvPr id="9" name="object 9"/>
          <p:cNvSpPr txBox="1"/>
          <p:nvPr/>
        </p:nvSpPr>
        <p:spPr>
          <a:xfrm>
            <a:off x="1168570" y="1613871"/>
            <a:ext cx="2950965" cy="535041"/>
          </a:xfrm>
          <a:prstGeom prst="rect">
            <a:avLst/>
          </a:prstGeom>
        </p:spPr>
        <p:txBody>
          <a:bodyPr vert="horz" wrap="square" lIns="0" tIns="89385" rIns="0" bIns="0" rtlCol="0">
            <a:spAutoFit/>
          </a:bodyPr>
          <a:lstStyle/>
          <a:p>
            <a:pPr marL="12678">
              <a:spcBef>
                <a:spcPts val="704"/>
              </a:spcBef>
            </a:pPr>
            <a:r>
              <a:rPr sz="1398" spc="-40" dirty="0">
                <a:solidFill>
                  <a:srgbClr val="1E2029"/>
                </a:solidFill>
                <a:latin typeface="Times New Roman"/>
                <a:cs typeface="Times New Roman"/>
              </a:rPr>
              <a:t>University</a:t>
            </a:r>
            <a:r>
              <a:rPr sz="1398" spc="150" dirty="0">
                <a:solidFill>
                  <a:srgbClr val="1E2029"/>
                </a:solidFill>
                <a:latin typeface="Times New Roman"/>
                <a:cs typeface="Times New Roman"/>
              </a:rPr>
              <a:t> </a:t>
            </a:r>
            <a:r>
              <a:rPr sz="1398" spc="-40" dirty="0">
                <a:solidFill>
                  <a:srgbClr val="1E2029"/>
                </a:solidFill>
                <a:latin typeface="Times New Roman"/>
                <a:cs typeface="Times New Roman"/>
              </a:rPr>
              <a:t>of</a:t>
            </a:r>
            <a:r>
              <a:rPr sz="1398" spc="135" dirty="0">
                <a:solidFill>
                  <a:srgbClr val="1E2029"/>
                </a:solidFill>
                <a:latin typeface="Times New Roman"/>
                <a:cs typeface="Times New Roman"/>
              </a:rPr>
              <a:t> </a:t>
            </a:r>
            <a:r>
              <a:rPr sz="1398" spc="-45" dirty="0">
                <a:solidFill>
                  <a:srgbClr val="1E2029"/>
                </a:solidFill>
                <a:latin typeface="Times New Roman"/>
                <a:cs typeface="Times New Roman"/>
              </a:rPr>
              <a:t>East</a:t>
            </a:r>
            <a:r>
              <a:rPr sz="1398" spc="180" dirty="0">
                <a:solidFill>
                  <a:srgbClr val="1E2029"/>
                </a:solidFill>
                <a:latin typeface="Times New Roman"/>
                <a:cs typeface="Times New Roman"/>
              </a:rPr>
              <a:t> </a:t>
            </a:r>
            <a:r>
              <a:rPr sz="1398" spc="-50" dirty="0">
                <a:solidFill>
                  <a:srgbClr val="1E2029"/>
                </a:solidFill>
                <a:latin typeface="Times New Roman"/>
                <a:cs typeface="Times New Roman"/>
              </a:rPr>
              <a:t>London</a:t>
            </a:r>
            <a:r>
              <a:rPr sz="1398" spc="170" dirty="0">
                <a:solidFill>
                  <a:srgbClr val="1E2029"/>
                </a:solidFill>
                <a:latin typeface="Times New Roman"/>
                <a:cs typeface="Times New Roman"/>
              </a:rPr>
              <a:t> </a:t>
            </a:r>
            <a:r>
              <a:rPr sz="1398" spc="-60" dirty="0">
                <a:solidFill>
                  <a:srgbClr val="1E2029"/>
                </a:solidFill>
                <a:latin typeface="Times New Roman"/>
                <a:cs typeface="Times New Roman"/>
              </a:rPr>
              <a:t>on</a:t>
            </a:r>
            <a:r>
              <a:rPr sz="1398" spc="165" dirty="0">
                <a:solidFill>
                  <a:srgbClr val="1E2029"/>
                </a:solidFill>
                <a:latin typeface="Times New Roman"/>
                <a:cs typeface="Times New Roman"/>
              </a:rPr>
              <a:t> </a:t>
            </a:r>
            <a:r>
              <a:rPr sz="1398" spc="-35" dirty="0">
                <a:solidFill>
                  <a:srgbClr val="1E2029"/>
                </a:solidFill>
                <a:latin typeface="Times New Roman"/>
                <a:cs typeface="Times New Roman"/>
              </a:rPr>
              <a:t>2023-05-11</a:t>
            </a:r>
            <a:endParaRPr sz="1398">
              <a:latin typeface="Times New Roman"/>
              <a:cs typeface="Times New Roman"/>
            </a:endParaRPr>
          </a:p>
          <a:p>
            <a:pPr marL="12678">
              <a:spcBef>
                <a:spcPts val="469"/>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10" name="object 10"/>
          <p:cNvSpPr txBox="1"/>
          <p:nvPr/>
        </p:nvSpPr>
        <p:spPr>
          <a:xfrm>
            <a:off x="6946147" y="1792102"/>
            <a:ext cx="400013" cy="251762"/>
          </a:xfrm>
          <a:prstGeom prst="rect">
            <a:avLst/>
          </a:prstGeom>
        </p:spPr>
        <p:txBody>
          <a:bodyPr vert="horz" wrap="square" lIns="0" tIns="13947" rIns="0" bIns="0" rtlCol="0">
            <a:spAutoFit/>
          </a:bodyPr>
          <a:lstStyle/>
          <a:p>
            <a:pPr marL="12678">
              <a:spcBef>
                <a:spcPts val="110"/>
              </a:spcBef>
            </a:pPr>
            <a:r>
              <a:rPr sz="1547" spc="10" dirty="0">
                <a:solidFill>
                  <a:srgbClr val="BB5A0D"/>
                </a:solidFill>
                <a:latin typeface="Times New Roman"/>
                <a:cs typeface="Times New Roman"/>
              </a:rPr>
              <a:t>&lt;</a:t>
            </a:r>
            <a:r>
              <a:rPr sz="1547" spc="-10" dirty="0">
                <a:solidFill>
                  <a:srgbClr val="BB5A0D"/>
                </a:solidFill>
                <a:latin typeface="Times New Roman"/>
                <a:cs typeface="Times New Roman"/>
              </a:rPr>
              <a:t>1</a:t>
            </a:r>
            <a:r>
              <a:rPr sz="1547" spc="5" dirty="0">
                <a:solidFill>
                  <a:srgbClr val="BB5A0D"/>
                </a:solidFill>
                <a:latin typeface="Times New Roman"/>
                <a:cs typeface="Times New Roman"/>
              </a:rPr>
              <a:t>%</a:t>
            </a:r>
            <a:endParaRPr sz="1547">
              <a:latin typeface="Times New Roman"/>
              <a:cs typeface="Times New Roman"/>
            </a:endParaRPr>
          </a:p>
        </p:txBody>
      </p:sp>
      <p:sp>
        <p:nvSpPr>
          <p:cNvPr id="11" name="object 11"/>
          <p:cNvSpPr txBox="1"/>
          <p:nvPr/>
        </p:nvSpPr>
        <p:spPr>
          <a:xfrm>
            <a:off x="1168569" y="2316443"/>
            <a:ext cx="3584266" cy="535675"/>
          </a:xfrm>
          <a:prstGeom prst="rect">
            <a:avLst/>
          </a:prstGeom>
        </p:spPr>
        <p:txBody>
          <a:bodyPr vert="horz" wrap="square" lIns="0" tIns="89385" rIns="0" bIns="0" rtlCol="0">
            <a:spAutoFit/>
          </a:bodyPr>
          <a:lstStyle/>
          <a:p>
            <a:pPr marL="12678">
              <a:spcBef>
                <a:spcPts val="704"/>
              </a:spcBef>
            </a:pPr>
            <a:r>
              <a:rPr sz="1398" spc="-10" dirty="0">
                <a:solidFill>
                  <a:srgbClr val="1E2029"/>
                </a:solidFill>
                <a:latin typeface="Times New Roman"/>
                <a:cs typeface="Times New Roman"/>
              </a:rPr>
              <a:t>Q</a:t>
            </a:r>
            <a:r>
              <a:rPr sz="1398" spc="-30" dirty="0">
                <a:solidFill>
                  <a:srgbClr val="1E2029"/>
                </a:solidFill>
                <a:latin typeface="Times New Roman"/>
                <a:cs typeface="Times New Roman"/>
              </a:rPr>
              <a:t>u</a:t>
            </a:r>
            <a:r>
              <a:rPr sz="1398" spc="-5" dirty="0">
                <a:solidFill>
                  <a:srgbClr val="1E2029"/>
                </a:solidFill>
                <a:latin typeface="Times New Roman"/>
                <a:cs typeface="Times New Roman"/>
              </a:rPr>
              <a:t>e</a:t>
            </a:r>
            <a:r>
              <a:rPr sz="1398" spc="20" dirty="0">
                <a:solidFill>
                  <a:srgbClr val="1E2029"/>
                </a:solidFill>
                <a:latin typeface="Times New Roman"/>
                <a:cs typeface="Times New Roman"/>
              </a:rPr>
              <a:t>e</a:t>
            </a:r>
            <a:r>
              <a:rPr sz="1398" spc="-5" dirty="0">
                <a:solidFill>
                  <a:srgbClr val="1E2029"/>
                </a:solidFill>
                <a:latin typeface="Times New Roman"/>
                <a:cs typeface="Times New Roman"/>
              </a:rPr>
              <a:t>n</a:t>
            </a:r>
            <a:r>
              <a:rPr sz="1398" spc="-85" dirty="0">
                <a:solidFill>
                  <a:srgbClr val="1E2029"/>
                </a:solidFill>
                <a:latin typeface="Times New Roman"/>
                <a:cs typeface="Times New Roman"/>
              </a:rPr>
              <a:t> </a:t>
            </a:r>
            <a:r>
              <a:rPr sz="1398" spc="-5" dirty="0">
                <a:solidFill>
                  <a:srgbClr val="1E2029"/>
                </a:solidFill>
                <a:latin typeface="Times New Roman"/>
                <a:cs typeface="Times New Roman"/>
              </a:rPr>
              <a:t>Ma</a:t>
            </a:r>
            <a:r>
              <a:rPr sz="1398" spc="10" dirty="0">
                <a:solidFill>
                  <a:srgbClr val="1E2029"/>
                </a:solidFill>
                <a:latin typeface="Times New Roman"/>
                <a:cs typeface="Times New Roman"/>
              </a:rPr>
              <a:t>r</a:t>
            </a:r>
            <a:r>
              <a:rPr sz="1398" spc="-5" dirty="0">
                <a:solidFill>
                  <a:srgbClr val="1E2029"/>
                </a:solidFill>
                <a:latin typeface="Times New Roman"/>
                <a:cs typeface="Times New Roman"/>
              </a:rPr>
              <a:t>y</a:t>
            </a:r>
            <a:r>
              <a:rPr sz="1398" spc="-85" dirty="0">
                <a:solidFill>
                  <a:srgbClr val="1E2029"/>
                </a:solidFill>
                <a:latin typeface="Times New Roman"/>
                <a:cs typeface="Times New Roman"/>
              </a:rPr>
              <a:t> </a:t>
            </a:r>
            <a:r>
              <a:rPr sz="1398" spc="20" dirty="0">
                <a:solidFill>
                  <a:srgbClr val="1E2029"/>
                </a:solidFill>
                <a:latin typeface="Times New Roman"/>
                <a:cs typeface="Times New Roman"/>
              </a:rPr>
              <a:t>a</a:t>
            </a:r>
            <a:r>
              <a:rPr sz="1398" spc="-30" dirty="0">
                <a:solidFill>
                  <a:srgbClr val="1E2029"/>
                </a:solidFill>
                <a:latin typeface="Times New Roman"/>
                <a:cs typeface="Times New Roman"/>
              </a:rPr>
              <a:t>n</a:t>
            </a:r>
            <a:r>
              <a:rPr sz="1398" spc="-5" dirty="0">
                <a:solidFill>
                  <a:srgbClr val="1E2029"/>
                </a:solidFill>
                <a:latin typeface="Times New Roman"/>
                <a:cs typeface="Times New Roman"/>
              </a:rPr>
              <a:t>d</a:t>
            </a:r>
            <a:r>
              <a:rPr sz="1398" spc="-65" dirty="0">
                <a:solidFill>
                  <a:srgbClr val="1E2029"/>
                </a:solidFill>
                <a:latin typeface="Times New Roman"/>
                <a:cs typeface="Times New Roman"/>
              </a:rPr>
              <a:t> </a:t>
            </a:r>
            <a:r>
              <a:rPr sz="1398" spc="-10" dirty="0">
                <a:solidFill>
                  <a:srgbClr val="1E2029"/>
                </a:solidFill>
                <a:latin typeface="Times New Roman"/>
                <a:cs typeface="Times New Roman"/>
              </a:rPr>
              <a:t>We</a:t>
            </a:r>
            <a:r>
              <a:rPr sz="1398" dirty="0">
                <a:solidFill>
                  <a:srgbClr val="1E2029"/>
                </a:solidFill>
                <a:latin typeface="Times New Roman"/>
                <a:cs typeface="Times New Roman"/>
              </a:rPr>
              <a:t>s</a:t>
            </a:r>
            <a:r>
              <a:rPr sz="1398" spc="-5" dirty="0">
                <a:solidFill>
                  <a:srgbClr val="1E2029"/>
                </a:solidFill>
                <a:latin typeface="Times New Roman"/>
                <a:cs typeface="Times New Roman"/>
              </a:rPr>
              <a:t>t</a:t>
            </a:r>
            <a:r>
              <a:rPr sz="1398" spc="-20" dirty="0">
                <a:solidFill>
                  <a:srgbClr val="1E2029"/>
                </a:solidFill>
                <a:latin typeface="Times New Roman"/>
                <a:cs typeface="Times New Roman"/>
              </a:rPr>
              <a:t>f</a:t>
            </a:r>
            <a:r>
              <a:rPr sz="1398" spc="-35" dirty="0">
                <a:solidFill>
                  <a:srgbClr val="1E2029"/>
                </a:solidFill>
                <a:latin typeface="Times New Roman"/>
                <a:cs typeface="Times New Roman"/>
              </a:rPr>
              <a:t>i</a:t>
            </a:r>
            <a:r>
              <a:rPr sz="1398" spc="20" dirty="0">
                <a:solidFill>
                  <a:srgbClr val="1E2029"/>
                </a:solidFill>
                <a:latin typeface="Times New Roman"/>
                <a:cs typeface="Times New Roman"/>
              </a:rPr>
              <a:t>e</a:t>
            </a:r>
            <a:r>
              <a:rPr sz="1398" spc="-5" dirty="0">
                <a:solidFill>
                  <a:srgbClr val="1E2029"/>
                </a:solidFill>
                <a:latin typeface="Times New Roman"/>
                <a:cs typeface="Times New Roman"/>
              </a:rPr>
              <a:t>ld</a:t>
            </a:r>
            <a:r>
              <a:rPr sz="1398" spc="-60" dirty="0">
                <a:solidFill>
                  <a:srgbClr val="1E2029"/>
                </a:solidFill>
                <a:latin typeface="Times New Roman"/>
                <a:cs typeface="Times New Roman"/>
              </a:rPr>
              <a:t> </a:t>
            </a:r>
            <a:r>
              <a:rPr sz="1398" spc="-5" dirty="0">
                <a:solidFill>
                  <a:srgbClr val="1E2029"/>
                </a:solidFill>
                <a:latin typeface="Times New Roman"/>
                <a:cs typeface="Times New Roman"/>
              </a:rPr>
              <a:t>C</a:t>
            </a:r>
            <a:r>
              <a:rPr sz="1398" spc="15" dirty="0">
                <a:solidFill>
                  <a:srgbClr val="1E2029"/>
                </a:solidFill>
                <a:latin typeface="Times New Roman"/>
                <a:cs typeface="Times New Roman"/>
              </a:rPr>
              <a:t>o</a:t>
            </a:r>
            <a:r>
              <a:rPr sz="1398" spc="-5" dirty="0">
                <a:solidFill>
                  <a:srgbClr val="1E2029"/>
                </a:solidFill>
                <a:latin typeface="Times New Roman"/>
                <a:cs typeface="Times New Roman"/>
              </a:rPr>
              <a:t>l</a:t>
            </a:r>
            <a:r>
              <a:rPr sz="1398" spc="-40" dirty="0">
                <a:solidFill>
                  <a:srgbClr val="1E2029"/>
                </a:solidFill>
                <a:latin typeface="Times New Roman"/>
                <a:cs typeface="Times New Roman"/>
              </a:rPr>
              <a:t>l</a:t>
            </a:r>
            <a:r>
              <a:rPr sz="1398" spc="20" dirty="0">
                <a:solidFill>
                  <a:srgbClr val="1E2029"/>
                </a:solidFill>
                <a:latin typeface="Times New Roman"/>
                <a:cs typeface="Times New Roman"/>
              </a:rPr>
              <a:t>e</a:t>
            </a:r>
            <a:r>
              <a:rPr sz="1398" spc="-30" dirty="0">
                <a:solidFill>
                  <a:srgbClr val="1E2029"/>
                </a:solidFill>
                <a:latin typeface="Times New Roman"/>
                <a:cs typeface="Times New Roman"/>
              </a:rPr>
              <a:t>g</a:t>
            </a:r>
            <a:r>
              <a:rPr sz="1398" spc="-5" dirty="0">
                <a:solidFill>
                  <a:srgbClr val="1E2029"/>
                </a:solidFill>
                <a:latin typeface="Times New Roman"/>
                <a:cs typeface="Times New Roman"/>
              </a:rPr>
              <a:t>e</a:t>
            </a:r>
            <a:r>
              <a:rPr sz="1398" spc="-50" dirty="0">
                <a:solidFill>
                  <a:srgbClr val="1E2029"/>
                </a:solidFill>
                <a:latin typeface="Times New Roman"/>
                <a:cs typeface="Times New Roman"/>
              </a:rPr>
              <a:t> </a:t>
            </a:r>
            <a:r>
              <a:rPr sz="1398" spc="-5" dirty="0">
                <a:solidFill>
                  <a:srgbClr val="1E2029"/>
                </a:solidFill>
                <a:latin typeface="Times New Roman"/>
                <a:cs typeface="Times New Roman"/>
              </a:rPr>
              <a:t>on</a:t>
            </a:r>
            <a:r>
              <a:rPr sz="1398" spc="-90" dirty="0">
                <a:solidFill>
                  <a:srgbClr val="1E2029"/>
                </a:solidFill>
                <a:latin typeface="Times New Roman"/>
                <a:cs typeface="Times New Roman"/>
              </a:rPr>
              <a:t> </a:t>
            </a:r>
            <a:r>
              <a:rPr sz="1398" spc="-5" dirty="0">
                <a:solidFill>
                  <a:srgbClr val="1E2029"/>
                </a:solidFill>
                <a:latin typeface="Times New Roman"/>
                <a:cs typeface="Times New Roman"/>
              </a:rPr>
              <a:t>20</a:t>
            </a:r>
            <a:r>
              <a:rPr sz="1398" spc="15" dirty="0">
                <a:solidFill>
                  <a:srgbClr val="1E2029"/>
                </a:solidFill>
                <a:latin typeface="Times New Roman"/>
                <a:cs typeface="Times New Roman"/>
              </a:rPr>
              <a:t>2</a:t>
            </a:r>
            <a:r>
              <a:rPr sz="1398" spc="20" dirty="0">
                <a:solidFill>
                  <a:srgbClr val="1E2029"/>
                </a:solidFill>
                <a:latin typeface="Times New Roman"/>
                <a:cs typeface="Times New Roman"/>
              </a:rPr>
              <a:t>3</a:t>
            </a:r>
            <a:r>
              <a:rPr sz="1398" spc="-15" dirty="0">
                <a:solidFill>
                  <a:srgbClr val="1E2029"/>
                </a:solidFill>
                <a:latin typeface="Times New Roman"/>
                <a:cs typeface="Times New Roman"/>
              </a:rPr>
              <a:t>-</a:t>
            </a:r>
            <a:r>
              <a:rPr sz="1398" spc="-5" dirty="0">
                <a:solidFill>
                  <a:srgbClr val="1E2029"/>
                </a:solidFill>
                <a:latin typeface="Times New Roman"/>
                <a:cs typeface="Times New Roman"/>
              </a:rPr>
              <a:t>10</a:t>
            </a:r>
            <a:r>
              <a:rPr sz="1398" spc="-15" dirty="0">
                <a:solidFill>
                  <a:srgbClr val="1E2029"/>
                </a:solidFill>
                <a:latin typeface="Times New Roman"/>
                <a:cs typeface="Times New Roman"/>
              </a:rPr>
              <a:t>-</a:t>
            </a:r>
            <a:r>
              <a:rPr sz="1398" spc="-5" dirty="0">
                <a:solidFill>
                  <a:srgbClr val="1E2029"/>
                </a:solidFill>
                <a:latin typeface="Times New Roman"/>
                <a:cs typeface="Times New Roman"/>
              </a:rPr>
              <a:t>15</a:t>
            </a:r>
            <a:endParaRPr sz="1398">
              <a:latin typeface="Times New Roman"/>
              <a:cs typeface="Times New Roman"/>
            </a:endParaRPr>
          </a:p>
          <a:p>
            <a:pPr marL="12678">
              <a:spcBef>
                <a:spcPts val="474"/>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12" name="object 12"/>
          <p:cNvSpPr txBox="1"/>
          <p:nvPr/>
        </p:nvSpPr>
        <p:spPr>
          <a:xfrm>
            <a:off x="6946147" y="2495263"/>
            <a:ext cx="400013" cy="251762"/>
          </a:xfrm>
          <a:prstGeom prst="rect">
            <a:avLst/>
          </a:prstGeom>
        </p:spPr>
        <p:txBody>
          <a:bodyPr vert="horz" wrap="square" lIns="0" tIns="13947" rIns="0" bIns="0" rtlCol="0">
            <a:spAutoFit/>
          </a:bodyPr>
          <a:lstStyle/>
          <a:p>
            <a:pPr marL="12678">
              <a:spcBef>
                <a:spcPts val="110"/>
              </a:spcBef>
            </a:pPr>
            <a:r>
              <a:rPr sz="1547" spc="10" dirty="0">
                <a:solidFill>
                  <a:srgbClr val="0A77CE"/>
                </a:solidFill>
                <a:latin typeface="Times New Roman"/>
                <a:cs typeface="Times New Roman"/>
              </a:rPr>
              <a:t>&lt;</a:t>
            </a:r>
            <a:r>
              <a:rPr sz="1547" spc="-10" dirty="0">
                <a:solidFill>
                  <a:srgbClr val="0A77CE"/>
                </a:solidFill>
                <a:latin typeface="Times New Roman"/>
                <a:cs typeface="Times New Roman"/>
              </a:rPr>
              <a:t>1</a:t>
            </a:r>
            <a:r>
              <a:rPr sz="1547" spc="5" dirty="0">
                <a:solidFill>
                  <a:srgbClr val="0A77CE"/>
                </a:solidFill>
                <a:latin typeface="Times New Roman"/>
                <a:cs typeface="Times New Roman"/>
              </a:rPr>
              <a:t>%</a:t>
            </a:r>
            <a:endParaRPr sz="1547">
              <a:latin typeface="Times New Roman"/>
              <a:cs typeface="Times New Roman"/>
            </a:endParaRPr>
          </a:p>
        </p:txBody>
      </p:sp>
      <p:sp>
        <p:nvSpPr>
          <p:cNvPr id="13" name="object 13"/>
          <p:cNvSpPr txBox="1"/>
          <p:nvPr/>
        </p:nvSpPr>
        <p:spPr>
          <a:xfrm>
            <a:off x="1168569" y="3016896"/>
            <a:ext cx="2750008" cy="535041"/>
          </a:xfrm>
          <a:prstGeom prst="rect">
            <a:avLst/>
          </a:prstGeom>
        </p:spPr>
        <p:txBody>
          <a:bodyPr vert="horz" wrap="square" lIns="0" tIns="89385" rIns="0" bIns="0" rtlCol="0">
            <a:spAutoFit/>
          </a:bodyPr>
          <a:lstStyle/>
          <a:p>
            <a:pPr marL="12678">
              <a:spcBef>
                <a:spcPts val="704"/>
              </a:spcBef>
            </a:pPr>
            <a:r>
              <a:rPr sz="1398" spc="-40" dirty="0">
                <a:solidFill>
                  <a:srgbClr val="1E2029"/>
                </a:solidFill>
                <a:latin typeface="Times New Roman"/>
                <a:cs typeface="Times New Roman"/>
              </a:rPr>
              <a:t>University</a:t>
            </a:r>
            <a:r>
              <a:rPr sz="1398" spc="170" dirty="0">
                <a:solidFill>
                  <a:srgbClr val="1E2029"/>
                </a:solidFill>
                <a:latin typeface="Times New Roman"/>
                <a:cs typeface="Times New Roman"/>
              </a:rPr>
              <a:t> </a:t>
            </a:r>
            <a:r>
              <a:rPr sz="1398" spc="-50" dirty="0">
                <a:solidFill>
                  <a:srgbClr val="1E2029"/>
                </a:solidFill>
                <a:latin typeface="Times New Roman"/>
                <a:cs typeface="Times New Roman"/>
              </a:rPr>
              <a:t>of</a:t>
            </a:r>
            <a:r>
              <a:rPr sz="1398" spc="180" dirty="0">
                <a:solidFill>
                  <a:srgbClr val="1E2029"/>
                </a:solidFill>
                <a:latin typeface="Times New Roman"/>
                <a:cs typeface="Times New Roman"/>
              </a:rPr>
              <a:t> </a:t>
            </a:r>
            <a:r>
              <a:rPr sz="1398" spc="-40" dirty="0">
                <a:solidFill>
                  <a:srgbClr val="1E2029"/>
                </a:solidFill>
                <a:latin typeface="Times New Roman"/>
                <a:cs typeface="Times New Roman"/>
              </a:rPr>
              <a:t>Liverpool</a:t>
            </a:r>
            <a:r>
              <a:rPr sz="1398" spc="185" dirty="0">
                <a:solidFill>
                  <a:srgbClr val="1E2029"/>
                </a:solidFill>
                <a:latin typeface="Times New Roman"/>
                <a:cs typeface="Times New Roman"/>
              </a:rPr>
              <a:t> </a:t>
            </a:r>
            <a:r>
              <a:rPr sz="1398" spc="-50" dirty="0">
                <a:solidFill>
                  <a:srgbClr val="1E2029"/>
                </a:solidFill>
                <a:latin typeface="Times New Roman"/>
                <a:cs typeface="Times New Roman"/>
              </a:rPr>
              <a:t>on</a:t>
            </a:r>
            <a:r>
              <a:rPr sz="1398" spc="160" dirty="0">
                <a:solidFill>
                  <a:srgbClr val="1E2029"/>
                </a:solidFill>
                <a:latin typeface="Times New Roman"/>
                <a:cs typeface="Times New Roman"/>
              </a:rPr>
              <a:t> </a:t>
            </a:r>
            <a:r>
              <a:rPr sz="1398" spc="-35" dirty="0">
                <a:solidFill>
                  <a:srgbClr val="1E2029"/>
                </a:solidFill>
                <a:latin typeface="Times New Roman"/>
                <a:cs typeface="Times New Roman"/>
              </a:rPr>
              <a:t>2023-12-01</a:t>
            </a:r>
            <a:endParaRPr sz="1398">
              <a:latin typeface="Times New Roman"/>
              <a:cs typeface="Times New Roman"/>
            </a:endParaRPr>
          </a:p>
          <a:p>
            <a:pPr marL="12678">
              <a:spcBef>
                <a:spcPts val="469"/>
              </a:spcBef>
            </a:pPr>
            <a:r>
              <a:rPr sz="1048" b="1" dirty="0">
                <a:solidFill>
                  <a:srgbClr val="626875"/>
                </a:solidFill>
                <a:latin typeface="Times New Roman"/>
                <a:cs typeface="Times New Roman"/>
              </a:rPr>
              <a:t>Submitted</a:t>
            </a:r>
            <a:r>
              <a:rPr sz="1048" b="1" spc="20" dirty="0">
                <a:solidFill>
                  <a:srgbClr val="626875"/>
                </a:solidFill>
                <a:latin typeface="Times New Roman"/>
                <a:cs typeface="Times New Roman"/>
              </a:rPr>
              <a:t> </a:t>
            </a:r>
            <a:r>
              <a:rPr sz="1048" b="1" spc="-10" dirty="0">
                <a:solidFill>
                  <a:srgbClr val="626875"/>
                </a:solidFill>
                <a:latin typeface="Times New Roman"/>
                <a:cs typeface="Times New Roman"/>
              </a:rPr>
              <a:t>works</a:t>
            </a:r>
            <a:endParaRPr sz="1048">
              <a:latin typeface="Times New Roman"/>
              <a:cs typeface="Times New Roman"/>
            </a:endParaRPr>
          </a:p>
        </p:txBody>
      </p:sp>
      <p:sp>
        <p:nvSpPr>
          <p:cNvPr id="14" name="object 14"/>
          <p:cNvSpPr txBox="1"/>
          <p:nvPr/>
        </p:nvSpPr>
        <p:spPr>
          <a:xfrm>
            <a:off x="6946147" y="3189040"/>
            <a:ext cx="400013" cy="251762"/>
          </a:xfrm>
          <a:prstGeom prst="rect">
            <a:avLst/>
          </a:prstGeom>
        </p:spPr>
        <p:txBody>
          <a:bodyPr vert="horz" wrap="square" lIns="0" tIns="13947" rIns="0" bIns="0" rtlCol="0">
            <a:spAutoFit/>
          </a:bodyPr>
          <a:lstStyle/>
          <a:p>
            <a:pPr marL="12678">
              <a:spcBef>
                <a:spcPts val="110"/>
              </a:spcBef>
            </a:pPr>
            <a:r>
              <a:rPr sz="1547" spc="10" dirty="0">
                <a:solidFill>
                  <a:srgbClr val="007E95"/>
                </a:solidFill>
                <a:latin typeface="Times New Roman"/>
                <a:cs typeface="Times New Roman"/>
              </a:rPr>
              <a:t>&lt;</a:t>
            </a:r>
            <a:r>
              <a:rPr sz="1547" spc="-10" dirty="0">
                <a:solidFill>
                  <a:srgbClr val="007E95"/>
                </a:solidFill>
                <a:latin typeface="Times New Roman"/>
                <a:cs typeface="Times New Roman"/>
              </a:rPr>
              <a:t>1</a:t>
            </a:r>
            <a:r>
              <a:rPr sz="1547" spc="5" dirty="0">
                <a:solidFill>
                  <a:srgbClr val="007E95"/>
                </a:solidFill>
                <a:latin typeface="Times New Roman"/>
                <a:cs typeface="Times New Roman"/>
              </a:rPr>
              <a:t>%</a:t>
            </a:r>
            <a:endParaRPr sz="1547">
              <a:latin typeface="Times New Roman"/>
              <a:cs typeface="Times New Roman"/>
            </a:endParaRPr>
          </a:p>
        </p:txBody>
      </p:sp>
      <p:sp>
        <p:nvSpPr>
          <p:cNvPr id="15" name="object 15"/>
          <p:cNvSpPr/>
          <p:nvPr/>
        </p:nvSpPr>
        <p:spPr>
          <a:xfrm>
            <a:off x="1180385" y="2967543"/>
            <a:ext cx="6132683" cy="19652"/>
          </a:xfrm>
          <a:custGeom>
            <a:avLst/>
            <a:gdLst/>
            <a:ahLst/>
            <a:cxnLst/>
            <a:rect l="l" t="t" r="r" b="b"/>
            <a:pathLst>
              <a:path w="6142990" h="19685">
                <a:moveTo>
                  <a:pt x="6142989" y="0"/>
                </a:moveTo>
                <a:lnTo>
                  <a:pt x="0" y="0"/>
                </a:lnTo>
                <a:lnTo>
                  <a:pt x="0" y="19684"/>
                </a:lnTo>
                <a:lnTo>
                  <a:pt x="6142989" y="19684"/>
                </a:lnTo>
                <a:lnTo>
                  <a:pt x="6142989" y="0"/>
                </a:lnTo>
                <a:close/>
              </a:path>
            </a:pathLst>
          </a:custGeom>
          <a:solidFill>
            <a:srgbClr val="ECEDEF"/>
          </a:solidFill>
        </p:spPr>
        <p:txBody>
          <a:bodyPr wrap="square" lIns="0" tIns="0" rIns="0" bIns="0" rtlCol="0"/>
          <a:lstStyle/>
          <a:p>
            <a:endParaRPr/>
          </a:p>
        </p:txBody>
      </p:sp>
      <p:sp>
        <p:nvSpPr>
          <p:cNvPr id="16" name="object 16"/>
          <p:cNvSpPr/>
          <p:nvPr/>
        </p:nvSpPr>
        <p:spPr>
          <a:xfrm>
            <a:off x="1180385" y="2265144"/>
            <a:ext cx="6132683" cy="19652"/>
          </a:xfrm>
          <a:custGeom>
            <a:avLst/>
            <a:gdLst/>
            <a:ahLst/>
            <a:cxnLst/>
            <a:rect l="l" t="t" r="r" b="b"/>
            <a:pathLst>
              <a:path w="6142990" h="19685">
                <a:moveTo>
                  <a:pt x="6142989" y="0"/>
                </a:moveTo>
                <a:lnTo>
                  <a:pt x="0" y="0"/>
                </a:lnTo>
                <a:lnTo>
                  <a:pt x="0" y="19684"/>
                </a:lnTo>
                <a:lnTo>
                  <a:pt x="6142989" y="19684"/>
                </a:lnTo>
                <a:lnTo>
                  <a:pt x="6142989" y="0"/>
                </a:lnTo>
                <a:close/>
              </a:path>
            </a:pathLst>
          </a:custGeom>
          <a:solidFill>
            <a:srgbClr val="ECEDEF"/>
          </a:solidFill>
        </p:spPr>
        <p:txBody>
          <a:bodyPr wrap="square" lIns="0" tIns="0" rIns="0" bIns="0" rtlCol="0"/>
          <a:lstStyle/>
          <a:p>
            <a:endParaRPr/>
          </a:p>
        </p:txBody>
      </p:sp>
      <p:sp>
        <p:nvSpPr>
          <p:cNvPr id="17" name="object 17"/>
          <p:cNvSpPr/>
          <p:nvPr/>
        </p:nvSpPr>
        <p:spPr>
          <a:xfrm>
            <a:off x="1180385" y="1562110"/>
            <a:ext cx="6132683" cy="19652"/>
          </a:xfrm>
          <a:custGeom>
            <a:avLst/>
            <a:gdLst/>
            <a:ahLst/>
            <a:cxnLst/>
            <a:rect l="l" t="t" r="r" b="b"/>
            <a:pathLst>
              <a:path w="6142990" h="19684">
                <a:moveTo>
                  <a:pt x="6142989" y="0"/>
                </a:moveTo>
                <a:lnTo>
                  <a:pt x="0" y="0"/>
                </a:lnTo>
                <a:lnTo>
                  <a:pt x="0" y="19684"/>
                </a:lnTo>
                <a:lnTo>
                  <a:pt x="6142989" y="19684"/>
                </a:lnTo>
                <a:lnTo>
                  <a:pt x="6142989" y="0"/>
                </a:lnTo>
                <a:close/>
              </a:path>
            </a:pathLst>
          </a:custGeom>
          <a:solidFill>
            <a:srgbClr val="ECEDEF"/>
          </a:solidFill>
        </p:spPr>
        <p:txBody>
          <a:bodyPr wrap="square" lIns="0" tIns="0" rIns="0" bIns="0" rtlCol="0"/>
          <a:lstStyle/>
          <a:p>
            <a:endParaRPr/>
          </a:p>
        </p:txBody>
      </p:sp>
      <p:sp>
        <p:nvSpPr>
          <p:cNvPr id="18" name="object 18"/>
          <p:cNvSpPr/>
          <p:nvPr/>
        </p:nvSpPr>
        <p:spPr>
          <a:xfrm>
            <a:off x="687819" y="1105677"/>
            <a:ext cx="275128" cy="275128"/>
          </a:xfrm>
          <a:custGeom>
            <a:avLst/>
            <a:gdLst/>
            <a:ahLst/>
            <a:cxnLst/>
            <a:rect l="l" t="t" r="r" b="b"/>
            <a:pathLst>
              <a:path w="275590" h="275590">
                <a:moveTo>
                  <a:pt x="137794" y="0"/>
                </a:moveTo>
                <a:lnTo>
                  <a:pt x="94615" y="6984"/>
                </a:lnTo>
                <a:lnTo>
                  <a:pt x="56515" y="26669"/>
                </a:lnTo>
                <a:lnTo>
                  <a:pt x="26670" y="56514"/>
                </a:lnTo>
                <a:lnTo>
                  <a:pt x="6984" y="94614"/>
                </a:lnTo>
                <a:lnTo>
                  <a:pt x="0" y="137794"/>
                </a:lnTo>
                <a:lnTo>
                  <a:pt x="6984" y="181609"/>
                </a:lnTo>
                <a:lnTo>
                  <a:pt x="26670" y="219709"/>
                </a:lnTo>
                <a:lnTo>
                  <a:pt x="56515" y="248919"/>
                </a:lnTo>
                <a:lnTo>
                  <a:pt x="94615" y="268604"/>
                </a:lnTo>
                <a:lnTo>
                  <a:pt x="137794" y="275589"/>
                </a:lnTo>
                <a:lnTo>
                  <a:pt x="181609" y="268604"/>
                </a:lnTo>
                <a:lnTo>
                  <a:pt x="219075" y="248919"/>
                </a:lnTo>
                <a:lnTo>
                  <a:pt x="248919" y="219709"/>
                </a:lnTo>
                <a:lnTo>
                  <a:pt x="268605" y="181609"/>
                </a:lnTo>
                <a:lnTo>
                  <a:pt x="275590" y="137794"/>
                </a:lnTo>
                <a:lnTo>
                  <a:pt x="268605" y="94614"/>
                </a:lnTo>
                <a:lnTo>
                  <a:pt x="248919" y="56514"/>
                </a:lnTo>
                <a:lnTo>
                  <a:pt x="219075" y="26669"/>
                </a:lnTo>
                <a:lnTo>
                  <a:pt x="181609" y="6984"/>
                </a:lnTo>
                <a:lnTo>
                  <a:pt x="137794" y="0"/>
                </a:lnTo>
                <a:close/>
              </a:path>
            </a:pathLst>
          </a:custGeom>
          <a:solidFill>
            <a:srgbClr val="258628"/>
          </a:solidFill>
        </p:spPr>
        <p:txBody>
          <a:bodyPr wrap="square" lIns="0" tIns="0" rIns="0" bIns="0" rtlCol="0"/>
          <a:lstStyle/>
          <a:p>
            <a:endParaRPr/>
          </a:p>
        </p:txBody>
      </p:sp>
      <p:sp>
        <p:nvSpPr>
          <p:cNvPr id="19" name="object 19"/>
          <p:cNvSpPr txBox="1"/>
          <p:nvPr/>
        </p:nvSpPr>
        <p:spPr>
          <a:xfrm>
            <a:off x="778775" y="1143586"/>
            <a:ext cx="92554" cy="174435"/>
          </a:xfrm>
          <a:prstGeom prst="rect">
            <a:avLst/>
          </a:prstGeom>
        </p:spPr>
        <p:txBody>
          <a:bodyPr vert="horz" wrap="square" lIns="0" tIns="13313" rIns="0" bIns="0" rtlCol="0">
            <a:spAutoFit/>
          </a:bodyPr>
          <a:lstStyle/>
          <a:p>
            <a:pPr marL="12678">
              <a:spcBef>
                <a:spcPts val="105"/>
              </a:spcBef>
            </a:pPr>
            <a:r>
              <a:rPr sz="1048" b="1" dirty="0">
                <a:solidFill>
                  <a:srgbClr val="FFFFFF"/>
                </a:solidFill>
                <a:latin typeface="Times New Roman"/>
                <a:cs typeface="Times New Roman"/>
                <a:hlinkClick r:id="rId3" action="ppaction://hlinksldjump"/>
              </a:rPr>
              <a:t>9</a:t>
            </a:r>
            <a:endParaRPr sz="1048">
              <a:latin typeface="Times New Roman"/>
              <a:cs typeface="Times New Roman"/>
            </a:endParaRPr>
          </a:p>
        </p:txBody>
      </p:sp>
      <p:sp>
        <p:nvSpPr>
          <p:cNvPr id="20" name="object 20"/>
          <p:cNvSpPr/>
          <p:nvPr/>
        </p:nvSpPr>
        <p:spPr>
          <a:xfrm>
            <a:off x="687819" y="1808076"/>
            <a:ext cx="275128" cy="275128"/>
          </a:xfrm>
          <a:custGeom>
            <a:avLst/>
            <a:gdLst/>
            <a:ahLst/>
            <a:cxnLst/>
            <a:rect l="l" t="t" r="r" b="b"/>
            <a:pathLst>
              <a:path w="275590" h="275589">
                <a:moveTo>
                  <a:pt x="137794" y="0"/>
                </a:moveTo>
                <a:lnTo>
                  <a:pt x="94615" y="6984"/>
                </a:lnTo>
                <a:lnTo>
                  <a:pt x="56515" y="26670"/>
                </a:lnTo>
                <a:lnTo>
                  <a:pt x="26670" y="56514"/>
                </a:lnTo>
                <a:lnTo>
                  <a:pt x="6984" y="94614"/>
                </a:lnTo>
                <a:lnTo>
                  <a:pt x="0" y="137795"/>
                </a:lnTo>
                <a:lnTo>
                  <a:pt x="6984" y="179070"/>
                </a:lnTo>
                <a:lnTo>
                  <a:pt x="26670" y="216534"/>
                </a:lnTo>
                <a:lnTo>
                  <a:pt x="56515" y="247014"/>
                </a:lnTo>
                <a:lnTo>
                  <a:pt x="94615" y="267970"/>
                </a:lnTo>
                <a:lnTo>
                  <a:pt x="137794" y="275589"/>
                </a:lnTo>
                <a:lnTo>
                  <a:pt x="181609" y="267970"/>
                </a:lnTo>
                <a:lnTo>
                  <a:pt x="219075" y="247014"/>
                </a:lnTo>
                <a:lnTo>
                  <a:pt x="248919" y="216534"/>
                </a:lnTo>
                <a:lnTo>
                  <a:pt x="268605" y="179070"/>
                </a:lnTo>
                <a:lnTo>
                  <a:pt x="275590" y="137795"/>
                </a:lnTo>
                <a:lnTo>
                  <a:pt x="268605" y="94614"/>
                </a:lnTo>
                <a:lnTo>
                  <a:pt x="248919" y="56514"/>
                </a:lnTo>
                <a:lnTo>
                  <a:pt x="219075" y="26670"/>
                </a:lnTo>
                <a:lnTo>
                  <a:pt x="181609" y="6984"/>
                </a:lnTo>
                <a:lnTo>
                  <a:pt x="137794" y="0"/>
                </a:lnTo>
                <a:close/>
              </a:path>
            </a:pathLst>
          </a:custGeom>
          <a:solidFill>
            <a:srgbClr val="BB5A0D"/>
          </a:solidFill>
        </p:spPr>
        <p:txBody>
          <a:bodyPr wrap="square" lIns="0" tIns="0" rIns="0" bIns="0" rtlCol="0"/>
          <a:lstStyle/>
          <a:p>
            <a:endParaRPr/>
          </a:p>
        </p:txBody>
      </p:sp>
      <p:sp>
        <p:nvSpPr>
          <p:cNvPr id="21" name="object 21"/>
          <p:cNvSpPr txBox="1"/>
          <p:nvPr/>
        </p:nvSpPr>
        <p:spPr>
          <a:xfrm>
            <a:off x="733132" y="1846873"/>
            <a:ext cx="165457" cy="174435"/>
          </a:xfrm>
          <a:prstGeom prst="rect">
            <a:avLst/>
          </a:prstGeom>
        </p:spPr>
        <p:txBody>
          <a:bodyPr vert="horz" wrap="square" lIns="0" tIns="13313" rIns="0" bIns="0" rtlCol="0">
            <a:spAutoFit/>
          </a:bodyPr>
          <a:lstStyle/>
          <a:p>
            <a:pPr marL="12678">
              <a:spcBef>
                <a:spcPts val="105"/>
              </a:spcBef>
            </a:pPr>
            <a:r>
              <a:rPr sz="1048" b="1" spc="20" dirty="0">
                <a:solidFill>
                  <a:srgbClr val="FFFFFF"/>
                </a:solidFill>
                <a:latin typeface="Times New Roman"/>
                <a:cs typeface="Times New Roman"/>
                <a:hlinkClick r:id="rId4" action="ppaction://hlinksldjump"/>
              </a:rPr>
              <a:t>10</a:t>
            </a:r>
            <a:endParaRPr sz="1048">
              <a:latin typeface="Times New Roman"/>
              <a:cs typeface="Times New Roman"/>
            </a:endParaRPr>
          </a:p>
        </p:txBody>
      </p:sp>
      <p:sp>
        <p:nvSpPr>
          <p:cNvPr id="22" name="object 22"/>
          <p:cNvSpPr/>
          <p:nvPr/>
        </p:nvSpPr>
        <p:spPr>
          <a:xfrm>
            <a:off x="687819" y="2511109"/>
            <a:ext cx="275128" cy="275128"/>
          </a:xfrm>
          <a:custGeom>
            <a:avLst/>
            <a:gdLst/>
            <a:ahLst/>
            <a:cxnLst/>
            <a:rect l="l" t="t" r="r" b="b"/>
            <a:pathLst>
              <a:path w="275590" h="275589">
                <a:moveTo>
                  <a:pt x="137794" y="0"/>
                </a:moveTo>
                <a:lnTo>
                  <a:pt x="94615" y="6985"/>
                </a:lnTo>
                <a:lnTo>
                  <a:pt x="56515" y="26670"/>
                </a:lnTo>
                <a:lnTo>
                  <a:pt x="26670" y="56515"/>
                </a:lnTo>
                <a:lnTo>
                  <a:pt x="6984" y="94615"/>
                </a:lnTo>
                <a:lnTo>
                  <a:pt x="0" y="137795"/>
                </a:lnTo>
                <a:lnTo>
                  <a:pt x="6984" y="181610"/>
                </a:lnTo>
                <a:lnTo>
                  <a:pt x="26670" y="219710"/>
                </a:lnTo>
                <a:lnTo>
                  <a:pt x="56515" y="248920"/>
                </a:lnTo>
                <a:lnTo>
                  <a:pt x="94615" y="268605"/>
                </a:lnTo>
                <a:lnTo>
                  <a:pt x="137794" y="275590"/>
                </a:lnTo>
                <a:lnTo>
                  <a:pt x="181609" y="268605"/>
                </a:lnTo>
                <a:lnTo>
                  <a:pt x="219075" y="248920"/>
                </a:lnTo>
                <a:lnTo>
                  <a:pt x="248919" y="219710"/>
                </a:lnTo>
                <a:lnTo>
                  <a:pt x="268605" y="181610"/>
                </a:lnTo>
                <a:lnTo>
                  <a:pt x="275590" y="137795"/>
                </a:lnTo>
                <a:lnTo>
                  <a:pt x="268605" y="94615"/>
                </a:lnTo>
                <a:lnTo>
                  <a:pt x="248919" y="56515"/>
                </a:lnTo>
                <a:lnTo>
                  <a:pt x="219075" y="26670"/>
                </a:lnTo>
                <a:lnTo>
                  <a:pt x="181609" y="6985"/>
                </a:lnTo>
                <a:lnTo>
                  <a:pt x="137794" y="0"/>
                </a:lnTo>
                <a:close/>
              </a:path>
            </a:pathLst>
          </a:custGeom>
          <a:solidFill>
            <a:srgbClr val="0A77CE"/>
          </a:solidFill>
        </p:spPr>
        <p:txBody>
          <a:bodyPr wrap="square" lIns="0" tIns="0" rIns="0" bIns="0" rtlCol="0"/>
          <a:lstStyle/>
          <a:p>
            <a:endParaRPr/>
          </a:p>
        </p:txBody>
      </p:sp>
      <p:sp>
        <p:nvSpPr>
          <p:cNvPr id="23" name="object 23"/>
          <p:cNvSpPr txBox="1"/>
          <p:nvPr/>
        </p:nvSpPr>
        <p:spPr>
          <a:xfrm>
            <a:off x="733132" y="2550033"/>
            <a:ext cx="165457" cy="174435"/>
          </a:xfrm>
          <a:prstGeom prst="rect">
            <a:avLst/>
          </a:prstGeom>
        </p:spPr>
        <p:txBody>
          <a:bodyPr vert="horz" wrap="square" lIns="0" tIns="13313" rIns="0" bIns="0" rtlCol="0">
            <a:spAutoFit/>
          </a:bodyPr>
          <a:lstStyle/>
          <a:p>
            <a:pPr marL="12678">
              <a:spcBef>
                <a:spcPts val="105"/>
              </a:spcBef>
            </a:pPr>
            <a:r>
              <a:rPr sz="1048" b="1" spc="20" dirty="0">
                <a:solidFill>
                  <a:srgbClr val="FFFFFF"/>
                </a:solidFill>
                <a:latin typeface="Times New Roman"/>
                <a:cs typeface="Times New Roman"/>
                <a:hlinkClick r:id="rId5" action="ppaction://hlinksldjump"/>
              </a:rPr>
              <a:t>11</a:t>
            </a:r>
            <a:endParaRPr sz="1048">
              <a:latin typeface="Times New Roman"/>
              <a:cs typeface="Times New Roman"/>
            </a:endParaRPr>
          </a:p>
        </p:txBody>
      </p:sp>
      <p:sp>
        <p:nvSpPr>
          <p:cNvPr id="24" name="object 24"/>
          <p:cNvSpPr/>
          <p:nvPr/>
        </p:nvSpPr>
        <p:spPr>
          <a:xfrm>
            <a:off x="687819" y="3213509"/>
            <a:ext cx="275128" cy="275128"/>
          </a:xfrm>
          <a:custGeom>
            <a:avLst/>
            <a:gdLst/>
            <a:ahLst/>
            <a:cxnLst/>
            <a:rect l="l" t="t" r="r" b="b"/>
            <a:pathLst>
              <a:path w="275590" h="275589">
                <a:moveTo>
                  <a:pt x="137794" y="0"/>
                </a:moveTo>
                <a:lnTo>
                  <a:pt x="94615" y="6984"/>
                </a:lnTo>
                <a:lnTo>
                  <a:pt x="56515" y="26669"/>
                </a:lnTo>
                <a:lnTo>
                  <a:pt x="26670" y="56514"/>
                </a:lnTo>
                <a:lnTo>
                  <a:pt x="6984" y="94614"/>
                </a:lnTo>
                <a:lnTo>
                  <a:pt x="0" y="137794"/>
                </a:lnTo>
                <a:lnTo>
                  <a:pt x="6984" y="181609"/>
                </a:lnTo>
                <a:lnTo>
                  <a:pt x="26670" y="219709"/>
                </a:lnTo>
                <a:lnTo>
                  <a:pt x="56515" y="248919"/>
                </a:lnTo>
                <a:lnTo>
                  <a:pt x="94615" y="268604"/>
                </a:lnTo>
                <a:lnTo>
                  <a:pt x="137794" y="275589"/>
                </a:lnTo>
                <a:lnTo>
                  <a:pt x="181609" y="268604"/>
                </a:lnTo>
                <a:lnTo>
                  <a:pt x="219075" y="248919"/>
                </a:lnTo>
                <a:lnTo>
                  <a:pt x="248919" y="219709"/>
                </a:lnTo>
                <a:lnTo>
                  <a:pt x="268605" y="181609"/>
                </a:lnTo>
                <a:lnTo>
                  <a:pt x="275590" y="137794"/>
                </a:lnTo>
                <a:lnTo>
                  <a:pt x="268605" y="94614"/>
                </a:lnTo>
                <a:lnTo>
                  <a:pt x="248919" y="56514"/>
                </a:lnTo>
                <a:lnTo>
                  <a:pt x="219075" y="26669"/>
                </a:lnTo>
                <a:lnTo>
                  <a:pt x="181609" y="6984"/>
                </a:lnTo>
                <a:lnTo>
                  <a:pt x="137794" y="0"/>
                </a:lnTo>
                <a:close/>
              </a:path>
            </a:pathLst>
          </a:custGeom>
          <a:solidFill>
            <a:srgbClr val="007E95"/>
          </a:solidFill>
        </p:spPr>
        <p:txBody>
          <a:bodyPr wrap="square" lIns="0" tIns="0" rIns="0" bIns="0" rtlCol="0"/>
          <a:lstStyle/>
          <a:p>
            <a:endParaRPr/>
          </a:p>
        </p:txBody>
      </p:sp>
      <p:sp>
        <p:nvSpPr>
          <p:cNvPr id="25" name="object 25"/>
          <p:cNvSpPr txBox="1"/>
          <p:nvPr/>
        </p:nvSpPr>
        <p:spPr>
          <a:xfrm>
            <a:off x="733132" y="3252940"/>
            <a:ext cx="165457" cy="174435"/>
          </a:xfrm>
          <a:prstGeom prst="rect">
            <a:avLst/>
          </a:prstGeom>
        </p:spPr>
        <p:txBody>
          <a:bodyPr vert="horz" wrap="square" lIns="0" tIns="13313" rIns="0" bIns="0" rtlCol="0">
            <a:spAutoFit/>
          </a:bodyPr>
          <a:lstStyle/>
          <a:p>
            <a:pPr marL="12678">
              <a:spcBef>
                <a:spcPts val="105"/>
              </a:spcBef>
            </a:pPr>
            <a:r>
              <a:rPr sz="1048" b="1" spc="20" dirty="0">
                <a:solidFill>
                  <a:srgbClr val="FFFFFF"/>
                </a:solidFill>
                <a:latin typeface="Times New Roman"/>
                <a:cs typeface="Times New Roman"/>
                <a:hlinkClick r:id="rId6" action="ppaction://hlinksldjump"/>
              </a:rPr>
              <a:t>12</a:t>
            </a:r>
            <a:endParaRPr sz="1048">
              <a:latin typeface="Times New Roman"/>
              <a:cs typeface="Times New Roman"/>
            </a:endParaRPr>
          </a:p>
        </p:txBody>
      </p:sp>
      <p:sp>
        <p:nvSpPr>
          <p:cNvPr id="26" name="object 26"/>
          <p:cNvSpPr txBox="1"/>
          <p:nvPr/>
        </p:nvSpPr>
        <p:spPr>
          <a:xfrm>
            <a:off x="6227647" y="10353512"/>
            <a:ext cx="1035215" cy="153630"/>
          </a:xfrm>
          <a:prstGeom prst="rect">
            <a:avLst/>
          </a:prstGeom>
        </p:spPr>
        <p:txBody>
          <a:bodyPr vert="horz" wrap="square" lIns="0" tIns="0" rIns="0" bIns="0" rtlCol="0">
            <a:spAutoFit/>
          </a:bodyPr>
          <a:lstStyle/>
          <a:p>
            <a:pPr marL="12678">
              <a:lnSpc>
                <a:spcPts val="1248"/>
              </a:lnSpc>
            </a:pPr>
            <a:r>
              <a:rPr sz="1048" b="1" dirty="0">
                <a:solidFill>
                  <a:srgbClr val="626875"/>
                </a:solidFill>
                <a:latin typeface="Times New Roman"/>
                <a:cs typeface="Times New Roman"/>
              </a:rPr>
              <a:t>Sources</a:t>
            </a:r>
            <a:r>
              <a:rPr sz="1048" b="1" spc="70" dirty="0">
                <a:solidFill>
                  <a:srgbClr val="626875"/>
                </a:solidFill>
                <a:latin typeface="Times New Roman"/>
                <a:cs typeface="Times New Roman"/>
              </a:rPr>
              <a:t> </a:t>
            </a:r>
            <a:r>
              <a:rPr sz="1048" b="1" dirty="0">
                <a:solidFill>
                  <a:srgbClr val="626875"/>
                </a:solidFill>
                <a:latin typeface="Times New Roman"/>
                <a:cs typeface="Times New Roman"/>
              </a:rPr>
              <a:t>overview</a:t>
            </a:r>
            <a:endParaRPr sz="1048">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p:nvPr/>
        </p:nvSpPr>
        <p:spPr>
          <a:xfrm>
            <a:off x="3703320" y="9867371"/>
            <a:ext cx="149860" cy="13716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800" spc="-5" dirty="0">
                <a:latin typeface="Times New Roman"/>
                <a:cs typeface="Times New Roman"/>
              </a:rPr>
              <a:t>5</a:t>
            </a:fld>
            <a:endParaRPr sz="800">
              <a:latin typeface="Times New Roman"/>
              <a:cs typeface="Times New Roman"/>
            </a:endParaRPr>
          </a:p>
        </p:txBody>
      </p:sp>
      <p:sp>
        <p:nvSpPr>
          <p:cNvPr id="2" name="object 2"/>
          <p:cNvSpPr txBox="1"/>
          <p:nvPr/>
        </p:nvSpPr>
        <p:spPr>
          <a:xfrm>
            <a:off x="2811017" y="874521"/>
            <a:ext cx="1934210"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Times New Roman"/>
                <a:cs typeface="Times New Roman"/>
              </a:rPr>
              <a:t>TABLE</a:t>
            </a:r>
            <a:r>
              <a:rPr sz="1400" b="1" spc="-15" dirty="0">
                <a:latin typeface="Times New Roman"/>
                <a:cs typeface="Times New Roman"/>
              </a:rPr>
              <a:t> </a:t>
            </a:r>
            <a:r>
              <a:rPr sz="1400" b="1" spc="-10" dirty="0">
                <a:latin typeface="Times New Roman"/>
                <a:cs typeface="Times New Roman"/>
              </a:rPr>
              <a:t>OF </a:t>
            </a:r>
            <a:r>
              <a:rPr sz="1400" b="1" spc="-15" dirty="0">
                <a:latin typeface="Times New Roman"/>
                <a:cs typeface="Times New Roman"/>
              </a:rPr>
              <a:t>CONTENTS</a:t>
            </a:r>
            <a:endParaRPr sz="1400">
              <a:latin typeface="Times New Roman"/>
              <a:cs typeface="Times New Roman"/>
            </a:endParaRPr>
          </a:p>
        </p:txBody>
      </p:sp>
      <p:sp>
        <p:nvSpPr>
          <p:cNvPr id="3" name="object 3"/>
          <p:cNvSpPr txBox="1"/>
          <p:nvPr/>
        </p:nvSpPr>
        <p:spPr>
          <a:xfrm>
            <a:off x="6372225" y="1084833"/>
            <a:ext cx="509270" cy="6398260"/>
          </a:xfrm>
          <a:prstGeom prst="rect">
            <a:avLst/>
          </a:prstGeom>
        </p:spPr>
        <p:txBody>
          <a:bodyPr vert="horz" wrap="square" lIns="0" tIns="12700" rIns="0" bIns="0" rtlCol="0">
            <a:spAutoFit/>
          </a:bodyPr>
          <a:lstStyle/>
          <a:p>
            <a:pPr algn="ctr">
              <a:lnSpc>
                <a:spcPct val="100000"/>
              </a:lnSpc>
              <a:spcBef>
                <a:spcPts val="100"/>
              </a:spcBef>
            </a:pPr>
            <a:r>
              <a:rPr sz="1100" b="1" spc="-15" dirty="0">
                <a:latin typeface="Times New Roman"/>
                <a:cs typeface="Times New Roman"/>
              </a:rPr>
              <a:t>PageNo.</a:t>
            </a:r>
            <a:endParaRPr sz="1100">
              <a:latin typeface="Times New Roman"/>
              <a:cs typeface="Times New Roman"/>
            </a:endParaRPr>
          </a:p>
          <a:p>
            <a:pPr algn="ctr">
              <a:lnSpc>
                <a:spcPct val="100000"/>
              </a:lnSpc>
              <a:spcBef>
                <a:spcPts val="5"/>
              </a:spcBef>
            </a:pPr>
            <a:r>
              <a:rPr sz="1100" dirty="0">
                <a:latin typeface="Times New Roman"/>
                <a:cs typeface="Times New Roman"/>
              </a:rPr>
              <a:t>v</a:t>
            </a:r>
            <a:r>
              <a:rPr sz="1100" b="1" dirty="0">
                <a:latin typeface="Times New Roman"/>
                <a:cs typeface="Times New Roman"/>
              </a:rPr>
              <a:t>i</a:t>
            </a:r>
            <a:endParaRPr sz="1100">
              <a:latin typeface="Times New Roman"/>
              <a:cs typeface="Times New Roman"/>
            </a:endParaRPr>
          </a:p>
          <a:p>
            <a:pPr marL="186690" marR="173990" indent="27305" algn="just">
              <a:lnSpc>
                <a:spcPct val="143600"/>
              </a:lnSpc>
              <a:spcBef>
                <a:spcPts val="25"/>
              </a:spcBef>
            </a:pPr>
            <a:r>
              <a:rPr sz="1100" b="1" spc="-20" dirty="0">
                <a:latin typeface="Times New Roman"/>
                <a:cs typeface="Times New Roman"/>
              </a:rPr>
              <a:t>i</a:t>
            </a:r>
            <a:r>
              <a:rPr sz="1100" b="1" dirty="0">
                <a:latin typeface="Times New Roman"/>
                <a:cs typeface="Times New Roman"/>
              </a:rPr>
              <a:t>v  v </a:t>
            </a:r>
            <a:r>
              <a:rPr sz="1100" b="1" spc="5" dirty="0">
                <a:latin typeface="Times New Roman"/>
                <a:cs typeface="Times New Roman"/>
              </a:rPr>
              <a:t> </a:t>
            </a:r>
            <a:r>
              <a:rPr sz="1100" b="1" dirty="0">
                <a:latin typeface="Times New Roman"/>
                <a:cs typeface="Times New Roman"/>
                <a:hlinkClick r:id="rId2" action="ppaction://hlinksldjump"/>
              </a:rPr>
              <a:t>07</a:t>
            </a:r>
            <a:endParaRPr sz="1100">
              <a:latin typeface="Times New Roman"/>
              <a:cs typeface="Times New Roman"/>
            </a:endParaRPr>
          </a:p>
          <a:p>
            <a:pPr marL="29209" algn="ctr">
              <a:lnSpc>
                <a:spcPct val="100000"/>
              </a:lnSpc>
              <a:spcBef>
                <a:spcPts val="550"/>
              </a:spcBef>
            </a:pPr>
            <a:r>
              <a:rPr sz="1100" spc="-25" dirty="0">
                <a:latin typeface="Times New Roman"/>
                <a:cs typeface="Times New Roman"/>
                <a:hlinkClick r:id="rId2" action="ppaction://hlinksldjump"/>
              </a:rPr>
              <a:t>07</a:t>
            </a:r>
            <a:endParaRPr sz="1100">
              <a:latin typeface="Times New Roman"/>
              <a:cs typeface="Times New Roman"/>
            </a:endParaRPr>
          </a:p>
          <a:p>
            <a:pPr marL="29209" algn="ctr">
              <a:lnSpc>
                <a:spcPct val="100000"/>
              </a:lnSpc>
              <a:spcBef>
                <a:spcPts val="580"/>
              </a:spcBef>
            </a:pPr>
            <a:r>
              <a:rPr sz="1100" spc="-25" dirty="0">
                <a:latin typeface="Times New Roman"/>
                <a:cs typeface="Times New Roman"/>
                <a:hlinkClick r:id="rId3" action="ppaction://hlinksldjump"/>
              </a:rPr>
              <a:t>08</a:t>
            </a:r>
            <a:endParaRPr sz="1100">
              <a:latin typeface="Times New Roman"/>
              <a:cs typeface="Times New Roman"/>
            </a:endParaRPr>
          </a:p>
          <a:p>
            <a:pPr marL="29209" algn="ctr">
              <a:lnSpc>
                <a:spcPct val="100000"/>
              </a:lnSpc>
              <a:spcBef>
                <a:spcPts val="575"/>
              </a:spcBef>
            </a:pPr>
            <a:r>
              <a:rPr sz="1100" spc="-25" dirty="0">
                <a:latin typeface="Times New Roman"/>
                <a:cs typeface="Times New Roman"/>
                <a:hlinkClick r:id="rId4" action="ppaction://hlinksldjump"/>
              </a:rPr>
              <a:t>09</a:t>
            </a:r>
            <a:endParaRPr sz="1100">
              <a:latin typeface="Times New Roman"/>
              <a:cs typeface="Times New Roman"/>
            </a:endParaRPr>
          </a:p>
          <a:p>
            <a:pPr marL="29209" algn="ctr">
              <a:lnSpc>
                <a:spcPct val="100000"/>
              </a:lnSpc>
              <a:spcBef>
                <a:spcPts val="600"/>
              </a:spcBef>
            </a:pPr>
            <a:r>
              <a:rPr sz="1100" b="1" spc="-25" dirty="0">
                <a:latin typeface="Times New Roman"/>
                <a:cs typeface="Times New Roman"/>
                <a:hlinkClick r:id="rId5" action="ppaction://hlinksldjump"/>
              </a:rPr>
              <a:t>11</a:t>
            </a:r>
            <a:endParaRPr sz="1100">
              <a:latin typeface="Times New Roman"/>
              <a:cs typeface="Times New Roman"/>
            </a:endParaRPr>
          </a:p>
          <a:p>
            <a:pPr marL="29209" algn="ctr">
              <a:lnSpc>
                <a:spcPct val="100000"/>
              </a:lnSpc>
              <a:spcBef>
                <a:spcPts val="555"/>
              </a:spcBef>
            </a:pPr>
            <a:r>
              <a:rPr sz="1100" spc="-25" dirty="0">
                <a:latin typeface="Times New Roman"/>
                <a:cs typeface="Times New Roman"/>
                <a:hlinkClick r:id="rId5" action="ppaction://hlinksldjump"/>
              </a:rPr>
              <a:t>11</a:t>
            </a:r>
            <a:endParaRPr sz="1100">
              <a:latin typeface="Times New Roman"/>
              <a:cs typeface="Times New Roman"/>
            </a:endParaRPr>
          </a:p>
          <a:p>
            <a:pPr marL="29209" algn="ctr">
              <a:lnSpc>
                <a:spcPct val="100000"/>
              </a:lnSpc>
              <a:spcBef>
                <a:spcPts val="620"/>
              </a:spcBef>
            </a:pPr>
            <a:r>
              <a:rPr sz="1100" b="1" spc="-25" dirty="0">
                <a:latin typeface="Times New Roman"/>
                <a:cs typeface="Times New Roman"/>
              </a:rPr>
              <a:t>13</a:t>
            </a:r>
            <a:endParaRPr sz="1100">
              <a:latin typeface="Times New Roman"/>
              <a:cs typeface="Times New Roman"/>
            </a:endParaRPr>
          </a:p>
          <a:p>
            <a:pPr marL="41275" algn="ctr">
              <a:lnSpc>
                <a:spcPct val="100000"/>
              </a:lnSpc>
              <a:spcBef>
                <a:spcPts val="555"/>
              </a:spcBef>
            </a:pPr>
            <a:r>
              <a:rPr sz="1100" dirty="0">
                <a:latin typeface="Times New Roman"/>
                <a:cs typeface="Times New Roman"/>
              </a:rPr>
              <a:t>13</a:t>
            </a:r>
            <a:endParaRPr sz="1100">
              <a:latin typeface="Times New Roman"/>
              <a:cs typeface="Times New Roman"/>
            </a:endParaRPr>
          </a:p>
          <a:p>
            <a:pPr marL="77470" algn="ctr">
              <a:lnSpc>
                <a:spcPct val="100000"/>
              </a:lnSpc>
              <a:spcBef>
                <a:spcPts val="580"/>
              </a:spcBef>
            </a:pPr>
            <a:r>
              <a:rPr sz="1100" dirty="0">
                <a:latin typeface="Times New Roman"/>
                <a:cs typeface="Times New Roman"/>
              </a:rPr>
              <a:t>13</a:t>
            </a:r>
            <a:endParaRPr sz="1100">
              <a:latin typeface="Times New Roman"/>
              <a:cs typeface="Times New Roman"/>
            </a:endParaRPr>
          </a:p>
          <a:p>
            <a:pPr marL="46990" algn="ctr">
              <a:lnSpc>
                <a:spcPct val="100000"/>
              </a:lnSpc>
              <a:spcBef>
                <a:spcPts val="575"/>
              </a:spcBef>
            </a:pPr>
            <a:r>
              <a:rPr sz="1100" spc="-25" dirty="0">
                <a:latin typeface="Times New Roman"/>
                <a:cs typeface="Times New Roman"/>
              </a:rPr>
              <a:t>15</a:t>
            </a:r>
            <a:endParaRPr sz="1100">
              <a:latin typeface="Times New Roman"/>
              <a:cs typeface="Times New Roman"/>
            </a:endParaRPr>
          </a:p>
          <a:p>
            <a:pPr marL="34925" algn="ctr">
              <a:lnSpc>
                <a:spcPct val="100000"/>
              </a:lnSpc>
              <a:spcBef>
                <a:spcPts val="575"/>
              </a:spcBef>
            </a:pPr>
            <a:r>
              <a:rPr sz="1100" dirty="0">
                <a:latin typeface="Times New Roman"/>
                <a:cs typeface="Times New Roman"/>
              </a:rPr>
              <a:t>15</a:t>
            </a:r>
            <a:endParaRPr sz="1100">
              <a:latin typeface="Times New Roman"/>
              <a:cs typeface="Times New Roman"/>
            </a:endParaRPr>
          </a:p>
          <a:p>
            <a:pPr marL="29209" algn="ctr">
              <a:lnSpc>
                <a:spcPct val="100000"/>
              </a:lnSpc>
              <a:spcBef>
                <a:spcPts val="600"/>
              </a:spcBef>
            </a:pPr>
            <a:r>
              <a:rPr sz="1100" spc="-25" dirty="0">
                <a:latin typeface="Times New Roman"/>
                <a:cs typeface="Times New Roman"/>
              </a:rPr>
              <a:t>16</a:t>
            </a:r>
            <a:endParaRPr sz="1100">
              <a:latin typeface="Times New Roman"/>
              <a:cs typeface="Times New Roman"/>
            </a:endParaRPr>
          </a:p>
          <a:p>
            <a:pPr marL="31750" algn="ctr">
              <a:lnSpc>
                <a:spcPct val="100000"/>
              </a:lnSpc>
              <a:spcBef>
                <a:spcPts val="580"/>
              </a:spcBef>
            </a:pPr>
            <a:r>
              <a:rPr sz="1100" b="1" spc="-15" dirty="0">
                <a:latin typeface="Times New Roman"/>
                <a:cs typeface="Times New Roman"/>
              </a:rPr>
              <a:t>17</a:t>
            </a:r>
            <a:endParaRPr sz="1100">
              <a:latin typeface="Times New Roman"/>
              <a:cs typeface="Times New Roman"/>
            </a:endParaRPr>
          </a:p>
          <a:p>
            <a:pPr marL="31750" algn="ctr">
              <a:lnSpc>
                <a:spcPct val="100000"/>
              </a:lnSpc>
              <a:spcBef>
                <a:spcPts val="550"/>
              </a:spcBef>
            </a:pPr>
            <a:r>
              <a:rPr sz="1100" spc="-15" dirty="0">
                <a:latin typeface="Times New Roman"/>
                <a:cs typeface="Times New Roman"/>
              </a:rPr>
              <a:t>17</a:t>
            </a:r>
            <a:endParaRPr sz="1100">
              <a:latin typeface="Times New Roman"/>
              <a:cs typeface="Times New Roman"/>
            </a:endParaRPr>
          </a:p>
          <a:p>
            <a:pPr marL="59690" algn="ctr">
              <a:lnSpc>
                <a:spcPct val="100000"/>
              </a:lnSpc>
              <a:spcBef>
                <a:spcPts val="575"/>
              </a:spcBef>
            </a:pPr>
            <a:r>
              <a:rPr sz="1100" dirty="0">
                <a:latin typeface="Times New Roman"/>
                <a:cs typeface="Times New Roman"/>
              </a:rPr>
              <a:t>17</a:t>
            </a:r>
            <a:endParaRPr sz="1100">
              <a:latin typeface="Times New Roman"/>
              <a:cs typeface="Times New Roman"/>
            </a:endParaRPr>
          </a:p>
          <a:p>
            <a:pPr marL="29209" algn="ctr">
              <a:lnSpc>
                <a:spcPct val="100000"/>
              </a:lnSpc>
              <a:spcBef>
                <a:spcPts val="600"/>
              </a:spcBef>
            </a:pPr>
            <a:r>
              <a:rPr sz="1100" spc="-25" dirty="0">
                <a:latin typeface="Times New Roman"/>
                <a:cs typeface="Times New Roman"/>
              </a:rPr>
              <a:t>24</a:t>
            </a:r>
            <a:endParaRPr sz="1100">
              <a:latin typeface="Times New Roman"/>
              <a:cs typeface="Times New Roman"/>
            </a:endParaRPr>
          </a:p>
          <a:p>
            <a:pPr marL="31750" algn="ctr">
              <a:lnSpc>
                <a:spcPct val="100000"/>
              </a:lnSpc>
              <a:spcBef>
                <a:spcPts val="580"/>
              </a:spcBef>
            </a:pPr>
            <a:r>
              <a:rPr sz="1100" spc="-15" dirty="0">
                <a:latin typeface="Times New Roman"/>
                <a:cs typeface="Times New Roman"/>
              </a:rPr>
              <a:t>25</a:t>
            </a:r>
            <a:endParaRPr sz="1100">
              <a:latin typeface="Times New Roman"/>
              <a:cs typeface="Times New Roman"/>
            </a:endParaRPr>
          </a:p>
          <a:p>
            <a:pPr marL="22860" algn="ctr">
              <a:lnSpc>
                <a:spcPct val="100000"/>
              </a:lnSpc>
              <a:spcBef>
                <a:spcPts val="600"/>
              </a:spcBef>
            </a:pPr>
            <a:r>
              <a:rPr sz="1100" dirty="0">
                <a:latin typeface="Times New Roman"/>
                <a:cs typeface="Times New Roman"/>
              </a:rPr>
              <a:t>28</a:t>
            </a:r>
            <a:endParaRPr sz="1100">
              <a:latin typeface="Times New Roman"/>
              <a:cs typeface="Times New Roman"/>
            </a:endParaRPr>
          </a:p>
          <a:p>
            <a:pPr algn="ctr">
              <a:lnSpc>
                <a:spcPct val="100000"/>
              </a:lnSpc>
              <a:spcBef>
                <a:spcPts val="600"/>
              </a:spcBef>
            </a:pPr>
            <a:r>
              <a:rPr sz="1100" dirty="0">
                <a:latin typeface="Times New Roman"/>
                <a:cs typeface="Times New Roman"/>
              </a:rPr>
              <a:t>31</a:t>
            </a:r>
            <a:endParaRPr sz="1100">
              <a:latin typeface="Times New Roman"/>
              <a:cs typeface="Times New Roman"/>
            </a:endParaRPr>
          </a:p>
          <a:p>
            <a:pPr marL="29209" algn="ctr">
              <a:lnSpc>
                <a:spcPct val="100000"/>
              </a:lnSpc>
              <a:spcBef>
                <a:spcPts val="625"/>
              </a:spcBef>
            </a:pPr>
            <a:r>
              <a:rPr sz="1100" b="1" spc="-25" dirty="0">
                <a:latin typeface="Times New Roman"/>
                <a:cs typeface="Times New Roman"/>
              </a:rPr>
              <a:t>35</a:t>
            </a:r>
            <a:endParaRPr sz="1100">
              <a:latin typeface="Times New Roman"/>
              <a:cs typeface="Times New Roman"/>
            </a:endParaRPr>
          </a:p>
          <a:p>
            <a:pPr marL="29209" algn="ctr">
              <a:lnSpc>
                <a:spcPct val="100000"/>
              </a:lnSpc>
              <a:spcBef>
                <a:spcPts val="555"/>
              </a:spcBef>
            </a:pPr>
            <a:r>
              <a:rPr sz="1100" spc="-25" dirty="0">
                <a:latin typeface="Times New Roman"/>
                <a:cs typeface="Times New Roman"/>
              </a:rPr>
              <a:t>35</a:t>
            </a:r>
            <a:endParaRPr sz="1100">
              <a:latin typeface="Times New Roman"/>
              <a:cs typeface="Times New Roman"/>
            </a:endParaRPr>
          </a:p>
          <a:p>
            <a:pPr marL="29209" algn="ctr">
              <a:lnSpc>
                <a:spcPct val="100000"/>
              </a:lnSpc>
              <a:spcBef>
                <a:spcPts val="575"/>
              </a:spcBef>
            </a:pPr>
            <a:r>
              <a:rPr sz="1100" spc="-25" dirty="0">
                <a:latin typeface="Times New Roman"/>
                <a:cs typeface="Times New Roman"/>
              </a:rPr>
              <a:t>35</a:t>
            </a:r>
            <a:endParaRPr sz="1100">
              <a:latin typeface="Times New Roman"/>
              <a:cs typeface="Times New Roman"/>
            </a:endParaRPr>
          </a:p>
          <a:p>
            <a:pPr marL="29209" algn="ctr">
              <a:lnSpc>
                <a:spcPct val="100000"/>
              </a:lnSpc>
              <a:spcBef>
                <a:spcPts val="575"/>
              </a:spcBef>
            </a:pPr>
            <a:r>
              <a:rPr sz="1100" spc="-25" dirty="0">
                <a:latin typeface="Times New Roman"/>
                <a:cs typeface="Times New Roman"/>
              </a:rPr>
              <a:t>36</a:t>
            </a:r>
            <a:endParaRPr sz="1100">
              <a:latin typeface="Times New Roman"/>
              <a:cs typeface="Times New Roman"/>
            </a:endParaRPr>
          </a:p>
        </p:txBody>
      </p:sp>
      <p:sp>
        <p:nvSpPr>
          <p:cNvPr id="4" name="object 4"/>
          <p:cNvSpPr txBox="1"/>
          <p:nvPr/>
        </p:nvSpPr>
        <p:spPr>
          <a:xfrm>
            <a:off x="902004" y="1176502"/>
            <a:ext cx="1534795" cy="755015"/>
          </a:xfrm>
          <a:prstGeom prst="rect">
            <a:avLst/>
          </a:prstGeom>
        </p:spPr>
        <p:txBody>
          <a:bodyPr vert="horz" wrap="square" lIns="0" tIns="88900" rIns="0" bIns="0" rtlCol="0">
            <a:spAutoFit/>
          </a:bodyPr>
          <a:lstStyle/>
          <a:p>
            <a:pPr marL="12700">
              <a:lnSpc>
                <a:spcPct val="100000"/>
              </a:lnSpc>
              <a:spcBef>
                <a:spcPts val="700"/>
              </a:spcBef>
            </a:pPr>
            <a:r>
              <a:rPr sz="1100" b="1" spc="-15" dirty="0">
                <a:latin typeface="Times New Roman"/>
                <a:cs typeface="Times New Roman"/>
              </a:rPr>
              <a:t>ABSTRACT</a:t>
            </a:r>
            <a:endParaRPr sz="1100">
              <a:latin typeface="Times New Roman"/>
              <a:cs typeface="Times New Roman"/>
            </a:endParaRPr>
          </a:p>
          <a:p>
            <a:pPr marL="48895" marR="5080" indent="-30480">
              <a:lnSpc>
                <a:spcPct val="143600"/>
              </a:lnSpc>
              <a:spcBef>
                <a:spcPts val="30"/>
              </a:spcBef>
            </a:pPr>
            <a:r>
              <a:rPr sz="1100" b="1" spc="-5" dirty="0">
                <a:latin typeface="Times New Roman"/>
                <a:cs typeface="Times New Roman"/>
              </a:rPr>
              <a:t>TABLE</a:t>
            </a:r>
            <a:r>
              <a:rPr sz="1100" b="1" spc="-25" dirty="0">
                <a:latin typeface="Times New Roman"/>
                <a:cs typeface="Times New Roman"/>
              </a:rPr>
              <a:t> </a:t>
            </a:r>
            <a:r>
              <a:rPr sz="1100" b="1" dirty="0">
                <a:latin typeface="Times New Roman"/>
                <a:cs typeface="Times New Roman"/>
              </a:rPr>
              <a:t>OF</a:t>
            </a:r>
            <a:r>
              <a:rPr sz="1100" b="1" spc="-35" dirty="0">
                <a:latin typeface="Times New Roman"/>
                <a:cs typeface="Times New Roman"/>
              </a:rPr>
              <a:t> </a:t>
            </a:r>
            <a:r>
              <a:rPr sz="1100" b="1" spc="-10" dirty="0">
                <a:latin typeface="Times New Roman"/>
                <a:cs typeface="Times New Roman"/>
              </a:rPr>
              <a:t>CONTENTS </a:t>
            </a:r>
            <a:r>
              <a:rPr sz="1100" b="1" spc="-260" dirty="0">
                <a:latin typeface="Times New Roman"/>
                <a:cs typeface="Times New Roman"/>
              </a:rPr>
              <a:t> </a:t>
            </a:r>
            <a:r>
              <a:rPr sz="1100" b="1" spc="-5" dirty="0">
                <a:latin typeface="Times New Roman"/>
                <a:cs typeface="Times New Roman"/>
              </a:rPr>
              <a:t>LIST</a:t>
            </a:r>
            <a:r>
              <a:rPr sz="1100" b="1" spc="-15" dirty="0">
                <a:latin typeface="Times New Roman"/>
                <a:cs typeface="Times New Roman"/>
              </a:rPr>
              <a:t> </a:t>
            </a:r>
            <a:r>
              <a:rPr sz="1100" b="1" dirty="0">
                <a:latin typeface="Times New Roman"/>
                <a:cs typeface="Times New Roman"/>
              </a:rPr>
              <a:t>OF</a:t>
            </a:r>
            <a:r>
              <a:rPr sz="1100" b="1" spc="-20" dirty="0">
                <a:latin typeface="Times New Roman"/>
                <a:cs typeface="Times New Roman"/>
              </a:rPr>
              <a:t> </a:t>
            </a:r>
            <a:r>
              <a:rPr sz="1100" b="1" spc="-5" dirty="0">
                <a:latin typeface="Times New Roman"/>
                <a:cs typeface="Times New Roman"/>
              </a:rPr>
              <a:t>FIGURES</a:t>
            </a:r>
            <a:endParaRPr sz="1100">
              <a:latin typeface="Times New Roman"/>
              <a:cs typeface="Times New Roman"/>
            </a:endParaRPr>
          </a:p>
        </p:txBody>
      </p:sp>
      <p:sp>
        <p:nvSpPr>
          <p:cNvPr id="5" name="object 5"/>
          <p:cNvSpPr txBox="1"/>
          <p:nvPr/>
        </p:nvSpPr>
        <p:spPr>
          <a:xfrm>
            <a:off x="902004" y="1978279"/>
            <a:ext cx="779145"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imes New Roman"/>
                <a:cs typeface="Times New Roman"/>
                <a:hlinkClick r:id="rId2" action="ppaction://hlinksldjump"/>
              </a:rPr>
              <a:t>CHAPTER1</a:t>
            </a:r>
            <a:endParaRPr sz="1100">
              <a:latin typeface="Times New Roman"/>
              <a:cs typeface="Times New Roman"/>
            </a:endParaRPr>
          </a:p>
        </p:txBody>
      </p:sp>
      <p:sp>
        <p:nvSpPr>
          <p:cNvPr id="6" name="object 6"/>
          <p:cNvSpPr txBox="1"/>
          <p:nvPr/>
        </p:nvSpPr>
        <p:spPr>
          <a:xfrm>
            <a:off x="1923669" y="1908784"/>
            <a:ext cx="1538605" cy="1464310"/>
          </a:xfrm>
          <a:prstGeom prst="rect">
            <a:avLst/>
          </a:prstGeom>
        </p:spPr>
        <p:txBody>
          <a:bodyPr vert="horz" wrap="square" lIns="0" tIns="82550" rIns="0" bIns="0" rtlCol="0">
            <a:spAutoFit/>
          </a:bodyPr>
          <a:lstStyle/>
          <a:p>
            <a:pPr marL="30480">
              <a:lnSpc>
                <a:spcPct val="100000"/>
              </a:lnSpc>
              <a:spcBef>
                <a:spcPts val="650"/>
              </a:spcBef>
            </a:pPr>
            <a:r>
              <a:rPr sz="1100" b="1" spc="-10" dirty="0">
                <a:latin typeface="Times New Roman"/>
                <a:cs typeface="Times New Roman"/>
                <a:hlinkClick r:id="rId2" action="ppaction://hlinksldjump"/>
              </a:rPr>
              <a:t>INTRODUCTION</a:t>
            </a:r>
            <a:endParaRPr sz="1100">
              <a:latin typeface="Times New Roman"/>
              <a:cs typeface="Times New Roman"/>
            </a:endParaRPr>
          </a:p>
          <a:p>
            <a:pPr marL="295910" lvl="1" indent="-266065">
              <a:lnSpc>
                <a:spcPct val="100000"/>
              </a:lnSpc>
              <a:spcBef>
                <a:spcPts val="550"/>
              </a:spcBef>
              <a:buAutoNum type="arabicPeriod"/>
              <a:tabLst>
                <a:tab pos="296545" algn="l"/>
              </a:tabLst>
            </a:pPr>
            <a:r>
              <a:rPr sz="1100" spc="-15" dirty="0">
                <a:latin typeface="Times New Roman"/>
                <a:cs typeface="Times New Roman"/>
                <a:hlinkClick r:id="rId2" action="ppaction://hlinksldjump"/>
              </a:rPr>
              <a:t>INTRODUCTION</a:t>
            </a:r>
            <a:endParaRPr sz="1100">
              <a:latin typeface="Times New Roman"/>
              <a:cs typeface="Times New Roman"/>
            </a:endParaRPr>
          </a:p>
          <a:p>
            <a:pPr marL="295910" lvl="1" indent="-266065">
              <a:lnSpc>
                <a:spcPct val="100000"/>
              </a:lnSpc>
              <a:spcBef>
                <a:spcPts val="580"/>
              </a:spcBef>
              <a:buAutoNum type="arabicPeriod"/>
              <a:tabLst>
                <a:tab pos="296545" algn="l"/>
              </a:tabLst>
            </a:pPr>
            <a:r>
              <a:rPr sz="1100" spc="-15" dirty="0">
                <a:latin typeface="Times New Roman"/>
                <a:cs typeface="Times New Roman"/>
                <a:hlinkClick r:id="rId3" action="ppaction://hlinksldjump"/>
              </a:rPr>
              <a:t>OBJECTIVES</a:t>
            </a:r>
            <a:endParaRPr sz="1100">
              <a:latin typeface="Times New Roman"/>
              <a:cs typeface="Times New Roman"/>
            </a:endParaRPr>
          </a:p>
          <a:p>
            <a:pPr marL="289560" lvl="1" indent="-244475">
              <a:lnSpc>
                <a:spcPct val="100000"/>
              </a:lnSpc>
              <a:spcBef>
                <a:spcPts val="575"/>
              </a:spcBef>
              <a:buAutoNum type="arabicPeriod"/>
              <a:tabLst>
                <a:tab pos="290195" algn="l"/>
              </a:tabLst>
            </a:pPr>
            <a:r>
              <a:rPr sz="1100" spc="-15" dirty="0">
                <a:latin typeface="Times New Roman"/>
                <a:cs typeface="Times New Roman"/>
                <a:hlinkClick r:id="rId4" action="ppaction://hlinksldjump"/>
              </a:rPr>
              <a:t>METHODOLOGY</a:t>
            </a:r>
            <a:endParaRPr sz="1100">
              <a:latin typeface="Times New Roman"/>
              <a:cs typeface="Times New Roman"/>
            </a:endParaRPr>
          </a:p>
          <a:p>
            <a:pPr marL="30480">
              <a:lnSpc>
                <a:spcPct val="100000"/>
              </a:lnSpc>
              <a:spcBef>
                <a:spcPts val="600"/>
              </a:spcBef>
            </a:pPr>
            <a:r>
              <a:rPr sz="1100" b="1" spc="-5" dirty="0">
                <a:latin typeface="Times New Roman"/>
                <a:cs typeface="Times New Roman"/>
                <a:hlinkClick r:id="rId5" action="ppaction://hlinksldjump"/>
              </a:rPr>
              <a:t>LITERATURESURVEY</a:t>
            </a:r>
            <a:endParaRPr sz="1100">
              <a:latin typeface="Times New Roman"/>
              <a:cs typeface="Times New Roman"/>
            </a:endParaRPr>
          </a:p>
          <a:p>
            <a:pPr marL="12700">
              <a:lnSpc>
                <a:spcPct val="100000"/>
              </a:lnSpc>
              <a:spcBef>
                <a:spcPts val="555"/>
              </a:spcBef>
              <a:tabLst>
                <a:tab pos="360045" algn="l"/>
              </a:tabLst>
            </a:pPr>
            <a:r>
              <a:rPr sz="1100" spc="-5" dirty="0">
                <a:latin typeface="Times New Roman"/>
                <a:cs typeface="Times New Roman"/>
              </a:rPr>
              <a:t>2.1	</a:t>
            </a:r>
            <a:r>
              <a:rPr sz="1100" spc="-15" dirty="0">
                <a:latin typeface="Times New Roman"/>
                <a:cs typeface="Times New Roman"/>
                <a:hlinkClick r:id="rId5" action="ppaction://hlinksldjump"/>
              </a:rPr>
              <a:t>OVERVIEW</a:t>
            </a:r>
            <a:endParaRPr sz="1100">
              <a:latin typeface="Times New Roman"/>
              <a:cs typeface="Times New Roman"/>
            </a:endParaRPr>
          </a:p>
        </p:txBody>
      </p:sp>
      <p:sp>
        <p:nvSpPr>
          <p:cNvPr id="7" name="object 7"/>
          <p:cNvSpPr txBox="1"/>
          <p:nvPr/>
        </p:nvSpPr>
        <p:spPr>
          <a:xfrm>
            <a:off x="902004" y="2941700"/>
            <a:ext cx="779145"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imes New Roman"/>
                <a:cs typeface="Times New Roman"/>
                <a:hlinkClick r:id="rId5" action="ppaction://hlinksldjump"/>
              </a:rPr>
              <a:t>CHAPTER2</a:t>
            </a:r>
            <a:endParaRPr sz="1100">
              <a:latin typeface="Times New Roman"/>
              <a:cs typeface="Times New Roman"/>
            </a:endParaRPr>
          </a:p>
        </p:txBody>
      </p:sp>
      <p:sp>
        <p:nvSpPr>
          <p:cNvPr id="8" name="object 8"/>
          <p:cNvSpPr txBox="1"/>
          <p:nvPr/>
        </p:nvSpPr>
        <p:spPr>
          <a:xfrm>
            <a:off x="902004" y="3426332"/>
            <a:ext cx="779145"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imes New Roman"/>
                <a:cs typeface="Times New Roman"/>
              </a:rPr>
              <a:t>CHAPTER3</a:t>
            </a:r>
            <a:endParaRPr sz="1100">
              <a:latin typeface="Times New Roman"/>
              <a:cs typeface="Times New Roman"/>
            </a:endParaRPr>
          </a:p>
        </p:txBody>
      </p:sp>
      <p:sp>
        <p:nvSpPr>
          <p:cNvPr id="9" name="object 9"/>
          <p:cNvSpPr txBox="1"/>
          <p:nvPr/>
        </p:nvSpPr>
        <p:spPr>
          <a:xfrm>
            <a:off x="1941957" y="3426332"/>
            <a:ext cx="1345565" cy="193675"/>
          </a:xfrm>
          <a:prstGeom prst="rect">
            <a:avLst/>
          </a:prstGeom>
        </p:spPr>
        <p:txBody>
          <a:bodyPr vert="horz" wrap="square" lIns="0" tIns="12700" rIns="0" bIns="0" rtlCol="0">
            <a:spAutoFit/>
          </a:bodyPr>
          <a:lstStyle/>
          <a:p>
            <a:pPr marL="12700">
              <a:lnSpc>
                <a:spcPct val="100000"/>
              </a:lnSpc>
              <a:spcBef>
                <a:spcPts val="100"/>
              </a:spcBef>
            </a:pPr>
            <a:r>
              <a:rPr sz="1100" b="1" spc="-15" dirty="0">
                <a:latin typeface="Times New Roman"/>
                <a:cs typeface="Times New Roman"/>
              </a:rPr>
              <a:t>IMPLEMENTATION</a:t>
            </a:r>
            <a:endParaRPr sz="1100">
              <a:latin typeface="Times New Roman"/>
              <a:cs typeface="Times New Roman"/>
            </a:endParaRPr>
          </a:p>
        </p:txBody>
      </p:sp>
      <p:sp>
        <p:nvSpPr>
          <p:cNvPr id="10" name="object 10"/>
          <p:cNvSpPr txBox="1"/>
          <p:nvPr/>
        </p:nvSpPr>
        <p:spPr>
          <a:xfrm>
            <a:off x="1923669" y="3591914"/>
            <a:ext cx="2294255" cy="1233170"/>
          </a:xfrm>
          <a:prstGeom prst="rect">
            <a:avLst/>
          </a:prstGeom>
        </p:spPr>
        <p:txBody>
          <a:bodyPr vert="horz" wrap="square" lIns="0" tIns="85725" rIns="0" bIns="0" rtlCol="0">
            <a:spAutoFit/>
          </a:bodyPr>
          <a:lstStyle/>
          <a:p>
            <a:pPr marL="360045" lvl="1" indent="-347980">
              <a:lnSpc>
                <a:spcPct val="100000"/>
              </a:lnSpc>
              <a:spcBef>
                <a:spcPts val="675"/>
              </a:spcBef>
              <a:buAutoNum type="arabicPeriod"/>
              <a:tabLst>
                <a:tab pos="360045" algn="l"/>
                <a:tab pos="360680" algn="l"/>
              </a:tabLst>
            </a:pPr>
            <a:r>
              <a:rPr sz="1100" spc="-5" dirty="0">
                <a:latin typeface="Times New Roman"/>
                <a:cs typeface="Times New Roman"/>
              </a:rPr>
              <a:t>PROBLEM</a:t>
            </a:r>
            <a:r>
              <a:rPr sz="1100" spc="-20" dirty="0">
                <a:latin typeface="Times New Roman"/>
                <a:cs typeface="Times New Roman"/>
              </a:rPr>
              <a:t> </a:t>
            </a:r>
            <a:r>
              <a:rPr sz="1100" spc="-5" dirty="0">
                <a:latin typeface="Times New Roman"/>
                <a:cs typeface="Times New Roman"/>
              </a:rPr>
              <a:t>DESCRIPTION</a:t>
            </a:r>
            <a:endParaRPr sz="1100">
              <a:latin typeface="Times New Roman"/>
              <a:cs typeface="Times New Roman"/>
            </a:endParaRPr>
          </a:p>
          <a:p>
            <a:pPr marL="360045" lvl="1" indent="-347980">
              <a:lnSpc>
                <a:spcPct val="100000"/>
              </a:lnSpc>
              <a:spcBef>
                <a:spcPts val="575"/>
              </a:spcBef>
              <a:buAutoNum type="arabicPeriod"/>
              <a:tabLst>
                <a:tab pos="360045" algn="l"/>
                <a:tab pos="360680" algn="l"/>
              </a:tabLst>
            </a:pPr>
            <a:r>
              <a:rPr sz="1100" spc="5" dirty="0">
                <a:latin typeface="Times New Roman"/>
                <a:cs typeface="Times New Roman"/>
              </a:rPr>
              <a:t>S</a:t>
            </a:r>
            <a:r>
              <a:rPr sz="1100" spc="-30" dirty="0">
                <a:latin typeface="Times New Roman"/>
                <a:cs typeface="Times New Roman"/>
              </a:rPr>
              <a:t>O</a:t>
            </a:r>
            <a:r>
              <a:rPr sz="1100" spc="-15" dirty="0">
                <a:latin typeface="Times New Roman"/>
                <a:cs typeface="Times New Roman"/>
              </a:rPr>
              <a:t>F</a:t>
            </a:r>
            <a:r>
              <a:rPr sz="1100" spc="20" dirty="0">
                <a:latin typeface="Times New Roman"/>
                <a:cs typeface="Times New Roman"/>
              </a:rPr>
              <a:t>T</a:t>
            </a:r>
            <a:r>
              <a:rPr sz="1100" spc="-10" dirty="0">
                <a:latin typeface="Times New Roman"/>
                <a:cs typeface="Times New Roman"/>
              </a:rPr>
              <a:t>W</a:t>
            </a:r>
            <a:r>
              <a:rPr sz="1100" spc="-30" dirty="0">
                <a:latin typeface="Times New Roman"/>
                <a:cs typeface="Times New Roman"/>
              </a:rPr>
              <a:t>A</a:t>
            </a:r>
            <a:r>
              <a:rPr sz="1100" spc="5" dirty="0">
                <a:latin typeface="Times New Roman"/>
                <a:cs typeface="Times New Roman"/>
              </a:rPr>
              <a:t>R</a:t>
            </a:r>
            <a:r>
              <a:rPr sz="1100" dirty="0">
                <a:latin typeface="Times New Roman"/>
                <a:cs typeface="Times New Roman"/>
              </a:rPr>
              <a:t>E</a:t>
            </a:r>
            <a:r>
              <a:rPr sz="1100" spc="10" dirty="0">
                <a:latin typeface="Times New Roman"/>
                <a:cs typeface="Times New Roman"/>
              </a:rPr>
              <a:t> </a:t>
            </a:r>
            <a:r>
              <a:rPr sz="1100" spc="5" dirty="0">
                <a:latin typeface="Times New Roman"/>
                <a:cs typeface="Times New Roman"/>
              </a:rPr>
              <a:t>R</a:t>
            </a:r>
            <a:r>
              <a:rPr sz="1100" dirty="0">
                <a:latin typeface="Times New Roman"/>
                <a:cs typeface="Times New Roman"/>
              </a:rPr>
              <a:t>E</a:t>
            </a:r>
            <a:r>
              <a:rPr sz="1100" spc="-10" dirty="0">
                <a:latin typeface="Times New Roman"/>
                <a:cs typeface="Times New Roman"/>
              </a:rPr>
              <a:t>Q</a:t>
            </a:r>
            <a:r>
              <a:rPr sz="1100" spc="-30" dirty="0">
                <a:latin typeface="Times New Roman"/>
                <a:cs typeface="Times New Roman"/>
              </a:rPr>
              <a:t>U</a:t>
            </a:r>
            <a:r>
              <a:rPr sz="1100" spc="-10" dirty="0">
                <a:latin typeface="Times New Roman"/>
                <a:cs typeface="Times New Roman"/>
              </a:rPr>
              <a:t>I</a:t>
            </a:r>
            <a:r>
              <a:rPr sz="1100" spc="5" dirty="0">
                <a:latin typeface="Times New Roman"/>
                <a:cs typeface="Times New Roman"/>
              </a:rPr>
              <a:t>R</a:t>
            </a:r>
            <a:r>
              <a:rPr sz="1100" dirty="0">
                <a:latin typeface="Times New Roman"/>
                <a:cs typeface="Times New Roman"/>
              </a:rPr>
              <a:t>EME</a:t>
            </a:r>
            <a:r>
              <a:rPr sz="1100" spc="-10" dirty="0">
                <a:latin typeface="Times New Roman"/>
                <a:cs typeface="Times New Roman"/>
              </a:rPr>
              <a:t>N</a:t>
            </a:r>
            <a:r>
              <a:rPr sz="1100" spc="20" dirty="0">
                <a:latin typeface="Times New Roman"/>
                <a:cs typeface="Times New Roman"/>
              </a:rPr>
              <a:t>T</a:t>
            </a:r>
            <a:r>
              <a:rPr sz="1100" dirty="0">
                <a:latin typeface="Times New Roman"/>
                <a:cs typeface="Times New Roman"/>
              </a:rPr>
              <a:t>S</a:t>
            </a:r>
            <a:endParaRPr sz="1100">
              <a:latin typeface="Times New Roman"/>
              <a:cs typeface="Times New Roman"/>
            </a:endParaRPr>
          </a:p>
          <a:p>
            <a:pPr marL="360045" lvl="1" indent="-347980">
              <a:lnSpc>
                <a:spcPct val="100000"/>
              </a:lnSpc>
              <a:spcBef>
                <a:spcPts val="575"/>
              </a:spcBef>
              <a:buAutoNum type="arabicPeriod"/>
              <a:tabLst>
                <a:tab pos="360045" algn="l"/>
                <a:tab pos="360680" algn="l"/>
              </a:tabLst>
            </a:pPr>
            <a:r>
              <a:rPr sz="1100" spc="-10" dirty="0">
                <a:latin typeface="Times New Roman"/>
                <a:cs typeface="Times New Roman"/>
              </a:rPr>
              <a:t>HARDWARE</a:t>
            </a:r>
            <a:r>
              <a:rPr sz="1100" spc="-50" dirty="0">
                <a:latin typeface="Times New Roman"/>
                <a:cs typeface="Times New Roman"/>
              </a:rPr>
              <a:t> </a:t>
            </a:r>
            <a:r>
              <a:rPr sz="1100" dirty="0">
                <a:latin typeface="Times New Roman"/>
                <a:cs typeface="Times New Roman"/>
              </a:rPr>
              <a:t>REQUIREMENTS</a:t>
            </a:r>
            <a:endParaRPr sz="1100">
              <a:latin typeface="Times New Roman"/>
              <a:cs typeface="Times New Roman"/>
            </a:endParaRPr>
          </a:p>
          <a:p>
            <a:pPr marL="359410" lvl="1" indent="-347345">
              <a:lnSpc>
                <a:spcPct val="100000"/>
              </a:lnSpc>
              <a:spcBef>
                <a:spcPts val="575"/>
              </a:spcBef>
              <a:buAutoNum type="arabicPeriod"/>
              <a:tabLst>
                <a:tab pos="359410" algn="l"/>
                <a:tab pos="360045" algn="l"/>
              </a:tabLst>
            </a:pPr>
            <a:r>
              <a:rPr sz="1100" spc="-5" dirty="0">
                <a:latin typeface="Times New Roman"/>
                <a:cs typeface="Times New Roman"/>
              </a:rPr>
              <a:t>FOLDER</a:t>
            </a:r>
            <a:r>
              <a:rPr sz="1100" spc="-35" dirty="0">
                <a:latin typeface="Times New Roman"/>
                <a:cs typeface="Times New Roman"/>
              </a:rPr>
              <a:t> </a:t>
            </a:r>
            <a:r>
              <a:rPr sz="1100" spc="-5" dirty="0">
                <a:latin typeface="Times New Roman"/>
                <a:cs typeface="Times New Roman"/>
              </a:rPr>
              <a:t>CREATION</a:t>
            </a:r>
            <a:endParaRPr sz="1100">
              <a:latin typeface="Times New Roman"/>
              <a:cs typeface="Times New Roman"/>
            </a:endParaRPr>
          </a:p>
          <a:p>
            <a:pPr marL="356870" lvl="1" indent="-344805">
              <a:lnSpc>
                <a:spcPct val="100000"/>
              </a:lnSpc>
              <a:spcBef>
                <a:spcPts val="605"/>
              </a:spcBef>
              <a:buAutoNum type="arabicPeriod"/>
              <a:tabLst>
                <a:tab pos="356870" algn="l"/>
                <a:tab pos="357505" algn="l"/>
              </a:tabLst>
            </a:pPr>
            <a:r>
              <a:rPr sz="1100" spc="-15" dirty="0">
                <a:latin typeface="Times New Roman"/>
                <a:cs typeface="Times New Roman"/>
              </a:rPr>
              <a:t>FLOWCHART</a:t>
            </a:r>
            <a:endParaRPr sz="1100">
              <a:latin typeface="Times New Roman"/>
              <a:cs typeface="Times New Roman"/>
            </a:endParaRPr>
          </a:p>
        </p:txBody>
      </p:sp>
      <p:sp>
        <p:nvSpPr>
          <p:cNvPr id="11" name="object 11"/>
          <p:cNvSpPr txBox="1"/>
          <p:nvPr/>
        </p:nvSpPr>
        <p:spPr>
          <a:xfrm>
            <a:off x="902004" y="4871719"/>
            <a:ext cx="779145"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Times New Roman"/>
                <a:cs typeface="Times New Roman"/>
              </a:rPr>
              <a:t>CHAPTER4</a:t>
            </a:r>
            <a:endParaRPr sz="1100">
              <a:latin typeface="Times New Roman"/>
              <a:cs typeface="Times New Roman"/>
            </a:endParaRPr>
          </a:p>
        </p:txBody>
      </p:sp>
      <p:sp>
        <p:nvSpPr>
          <p:cNvPr id="12" name="object 12"/>
          <p:cNvSpPr txBox="1"/>
          <p:nvPr/>
        </p:nvSpPr>
        <p:spPr>
          <a:xfrm>
            <a:off x="1941957" y="4871719"/>
            <a:ext cx="2432685"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Times New Roman"/>
                <a:cs typeface="Times New Roman"/>
              </a:rPr>
              <a:t>EXPERIMENTATION</a:t>
            </a:r>
            <a:r>
              <a:rPr sz="1100" b="1" spc="-15" dirty="0">
                <a:latin typeface="Times New Roman"/>
                <a:cs typeface="Times New Roman"/>
              </a:rPr>
              <a:t> </a:t>
            </a:r>
            <a:r>
              <a:rPr sz="1100" b="1" spc="-5" dirty="0">
                <a:latin typeface="Times New Roman"/>
                <a:cs typeface="Times New Roman"/>
              </a:rPr>
              <a:t>AND </a:t>
            </a:r>
            <a:r>
              <a:rPr sz="1100" b="1" spc="-15" dirty="0">
                <a:latin typeface="Times New Roman"/>
                <a:cs typeface="Times New Roman"/>
              </a:rPr>
              <a:t>RESULTS</a:t>
            </a:r>
            <a:endParaRPr sz="1100">
              <a:latin typeface="Times New Roman"/>
              <a:cs typeface="Times New Roman"/>
            </a:endParaRPr>
          </a:p>
        </p:txBody>
      </p:sp>
      <p:sp>
        <p:nvSpPr>
          <p:cNvPr id="13" name="object 13"/>
          <p:cNvSpPr txBox="1"/>
          <p:nvPr/>
        </p:nvSpPr>
        <p:spPr>
          <a:xfrm>
            <a:off x="1923669" y="5036921"/>
            <a:ext cx="3507740" cy="1479550"/>
          </a:xfrm>
          <a:prstGeom prst="rect">
            <a:avLst/>
          </a:prstGeom>
        </p:spPr>
        <p:txBody>
          <a:bodyPr vert="horz" wrap="square" lIns="0" tIns="85725" rIns="0" bIns="0" rtlCol="0">
            <a:spAutoFit/>
          </a:bodyPr>
          <a:lstStyle/>
          <a:p>
            <a:pPr marL="323215" lvl="1" indent="-311150">
              <a:lnSpc>
                <a:spcPct val="100000"/>
              </a:lnSpc>
              <a:spcBef>
                <a:spcPts val="675"/>
              </a:spcBef>
              <a:buAutoNum type="arabicPeriod"/>
              <a:tabLst>
                <a:tab pos="323215" algn="l"/>
                <a:tab pos="323850" algn="l"/>
              </a:tabLst>
            </a:pPr>
            <a:r>
              <a:rPr sz="1100" spc="-5" dirty="0">
                <a:latin typeface="Times New Roman"/>
                <a:cs typeface="Times New Roman"/>
              </a:rPr>
              <a:t>CODES</a:t>
            </a:r>
            <a:r>
              <a:rPr sz="1100" spc="-20" dirty="0">
                <a:latin typeface="Times New Roman"/>
                <a:cs typeface="Times New Roman"/>
              </a:rPr>
              <a:t> </a:t>
            </a:r>
            <a:r>
              <a:rPr sz="1100" dirty="0">
                <a:latin typeface="Times New Roman"/>
                <a:cs typeface="Times New Roman"/>
              </a:rPr>
              <a:t>WITH</a:t>
            </a:r>
            <a:r>
              <a:rPr sz="1100" spc="-35" dirty="0">
                <a:latin typeface="Times New Roman"/>
                <a:cs typeface="Times New Roman"/>
              </a:rPr>
              <a:t> </a:t>
            </a:r>
            <a:r>
              <a:rPr sz="1100" spc="-5" dirty="0">
                <a:latin typeface="Times New Roman"/>
                <a:cs typeface="Times New Roman"/>
              </a:rPr>
              <a:t>EXPLAINATION</a:t>
            </a:r>
            <a:endParaRPr sz="1100">
              <a:latin typeface="Times New Roman"/>
              <a:cs typeface="Times New Roman"/>
            </a:endParaRPr>
          </a:p>
          <a:p>
            <a:pPr marL="673735" lvl="2" indent="-314325">
              <a:lnSpc>
                <a:spcPct val="100000"/>
              </a:lnSpc>
              <a:spcBef>
                <a:spcPts val="575"/>
              </a:spcBef>
              <a:buAutoNum type="arabicPeriod"/>
              <a:tabLst>
                <a:tab pos="674370" algn="l"/>
              </a:tabLst>
            </a:pPr>
            <a:r>
              <a:rPr sz="1100" spc="-5" dirty="0">
                <a:latin typeface="Times New Roman"/>
                <a:cs typeface="Times New Roman"/>
              </a:rPr>
              <a:t>WEB</a:t>
            </a:r>
            <a:r>
              <a:rPr sz="1100" spc="-40" dirty="0">
                <a:latin typeface="Times New Roman"/>
                <a:cs typeface="Times New Roman"/>
              </a:rPr>
              <a:t> </a:t>
            </a:r>
            <a:r>
              <a:rPr sz="1100" spc="-5" dirty="0">
                <a:latin typeface="Times New Roman"/>
                <a:cs typeface="Times New Roman"/>
              </a:rPr>
              <a:t>APPLICATION</a:t>
            </a:r>
            <a:endParaRPr sz="1100">
              <a:latin typeface="Times New Roman"/>
              <a:cs typeface="Times New Roman"/>
            </a:endParaRPr>
          </a:p>
          <a:p>
            <a:pPr marL="688975" lvl="2" indent="-314325">
              <a:lnSpc>
                <a:spcPct val="100000"/>
              </a:lnSpc>
              <a:spcBef>
                <a:spcPts val="600"/>
              </a:spcBef>
              <a:buAutoNum type="arabicPeriod"/>
              <a:tabLst>
                <a:tab pos="689610" algn="l"/>
              </a:tabLst>
            </a:pPr>
            <a:r>
              <a:rPr sz="1100" spc="-5" dirty="0">
                <a:latin typeface="Times New Roman"/>
                <a:cs typeface="Times New Roman"/>
              </a:rPr>
              <a:t>TRANSCRIBE </a:t>
            </a:r>
            <a:r>
              <a:rPr sz="1100" spc="-10" dirty="0">
                <a:latin typeface="Times New Roman"/>
                <a:cs typeface="Times New Roman"/>
              </a:rPr>
              <a:t>AUDIO</a:t>
            </a:r>
            <a:r>
              <a:rPr sz="1100" spc="20" dirty="0">
                <a:latin typeface="Times New Roman"/>
                <a:cs typeface="Times New Roman"/>
              </a:rPr>
              <a:t> </a:t>
            </a:r>
            <a:r>
              <a:rPr sz="1100" spc="-5" dirty="0">
                <a:latin typeface="Times New Roman"/>
                <a:cs typeface="Times New Roman"/>
              </a:rPr>
              <a:t>UNCHECK FUNCTION</a:t>
            </a:r>
            <a:endParaRPr sz="1100">
              <a:latin typeface="Times New Roman"/>
              <a:cs typeface="Times New Roman"/>
            </a:endParaRPr>
          </a:p>
          <a:p>
            <a:pPr marL="716280" lvl="2" indent="-341630">
              <a:lnSpc>
                <a:spcPct val="100000"/>
              </a:lnSpc>
              <a:spcBef>
                <a:spcPts val="580"/>
              </a:spcBef>
              <a:buAutoNum type="arabicPeriod"/>
              <a:tabLst>
                <a:tab pos="716915" algn="l"/>
              </a:tabLst>
            </a:pPr>
            <a:r>
              <a:rPr sz="1100" spc="5" dirty="0">
                <a:latin typeface="Times New Roman"/>
                <a:cs typeface="Times New Roman"/>
              </a:rPr>
              <a:t>S</a:t>
            </a:r>
            <a:r>
              <a:rPr sz="1100" spc="-30" dirty="0">
                <a:latin typeface="Times New Roman"/>
                <a:cs typeface="Times New Roman"/>
              </a:rPr>
              <a:t>U</a:t>
            </a:r>
            <a:r>
              <a:rPr sz="1100" spc="-25" dirty="0">
                <a:latin typeface="Times New Roman"/>
                <a:cs typeface="Times New Roman"/>
              </a:rPr>
              <a:t>M</a:t>
            </a:r>
            <a:r>
              <a:rPr sz="1100" dirty="0">
                <a:latin typeface="Times New Roman"/>
                <a:cs typeface="Times New Roman"/>
              </a:rPr>
              <a:t>M</a:t>
            </a:r>
            <a:r>
              <a:rPr sz="1100" spc="-30" dirty="0">
                <a:latin typeface="Times New Roman"/>
                <a:cs typeface="Times New Roman"/>
              </a:rPr>
              <a:t>A</a:t>
            </a:r>
            <a:r>
              <a:rPr sz="1100" spc="5" dirty="0">
                <a:latin typeface="Times New Roman"/>
                <a:cs typeface="Times New Roman"/>
              </a:rPr>
              <a:t>R</a:t>
            </a:r>
            <a:r>
              <a:rPr sz="1100" spc="-35" dirty="0">
                <a:latin typeface="Times New Roman"/>
                <a:cs typeface="Times New Roman"/>
              </a:rPr>
              <a:t>I</a:t>
            </a:r>
            <a:r>
              <a:rPr sz="1100" dirty="0">
                <a:latin typeface="Times New Roman"/>
                <a:cs typeface="Times New Roman"/>
              </a:rPr>
              <a:t>ZE</a:t>
            </a:r>
            <a:r>
              <a:rPr sz="1100" spc="-40" dirty="0">
                <a:latin typeface="Times New Roman"/>
                <a:cs typeface="Times New Roman"/>
              </a:rPr>
              <a:t> </a:t>
            </a:r>
            <a:r>
              <a:rPr sz="1100" dirty="0">
                <a:latin typeface="Times New Roman"/>
                <a:cs typeface="Times New Roman"/>
              </a:rPr>
              <a:t>T</a:t>
            </a:r>
            <a:r>
              <a:rPr sz="1100" spc="-10" dirty="0">
                <a:latin typeface="Times New Roman"/>
                <a:cs typeface="Times New Roman"/>
              </a:rPr>
              <a:t>E</a:t>
            </a:r>
            <a:r>
              <a:rPr sz="1100" spc="-30" dirty="0">
                <a:latin typeface="Times New Roman"/>
                <a:cs typeface="Times New Roman"/>
              </a:rPr>
              <a:t>X</a:t>
            </a:r>
            <a:r>
              <a:rPr sz="1100" dirty="0">
                <a:latin typeface="Times New Roman"/>
                <a:cs typeface="Times New Roman"/>
              </a:rPr>
              <a:t>T</a:t>
            </a:r>
            <a:r>
              <a:rPr sz="1100" spc="-15" dirty="0">
                <a:latin typeface="Times New Roman"/>
                <a:cs typeface="Times New Roman"/>
              </a:rPr>
              <a:t> </a:t>
            </a:r>
            <a:r>
              <a:rPr sz="1100" spc="5" dirty="0">
                <a:latin typeface="Times New Roman"/>
                <a:cs typeface="Times New Roman"/>
              </a:rPr>
              <a:t>F</a:t>
            </a:r>
            <a:r>
              <a:rPr sz="1100" spc="-30" dirty="0">
                <a:latin typeface="Times New Roman"/>
                <a:cs typeface="Times New Roman"/>
              </a:rPr>
              <a:t>UN</a:t>
            </a:r>
            <a:r>
              <a:rPr sz="1100" spc="-20" dirty="0">
                <a:latin typeface="Times New Roman"/>
                <a:cs typeface="Times New Roman"/>
              </a:rPr>
              <a:t>C</a:t>
            </a:r>
            <a:r>
              <a:rPr sz="1100" dirty="0">
                <a:latin typeface="Times New Roman"/>
                <a:cs typeface="Times New Roman"/>
              </a:rPr>
              <a:t>T</a:t>
            </a:r>
            <a:r>
              <a:rPr sz="1100" spc="-10" dirty="0">
                <a:latin typeface="Times New Roman"/>
                <a:cs typeface="Times New Roman"/>
              </a:rPr>
              <a:t>IO</a:t>
            </a:r>
            <a:r>
              <a:rPr sz="1100" dirty="0">
                <a:latin typeface="Times New Roman"/>
                <a:cs typeface="Times New Roman"/>
              </a:rPr>
              <a:t>N</a:t>
            </a:r>
            <a:endParaRPr sz="1100">
              <a:latin typeface="Times New Roman"/>
              <a:cs typeface="Times New Roman"/>
            </a:endParaRPr>
          </a:p>
          <a:p>
            <a:pPr marL="389890" lvl="1" indent="-347345">
              <a:lnSpc>
                <a:spcPct val="100000"/>
              </a:lnSpc>
              <a:spcBef>
                <a:spcPts val="600"/>
              </a:spcBef>
              <a:buAutoNum type="arabicPeriod"/>
              <a:tabLst>
                <a:tab pos="389890" algn="l"/>
                <a:tab pos="390525" algn="l"/>
              </a:tabLst>
            </a:pPr>
            <a:r>
              <a:rPr sz="1100" spc="-5" dirty="0">
                <a:latin typeface="Times New Roman"/>
                <a:cs typeface="Times New Roman"/>
              </a:rPr>
              <a:t>INDEX.HTML</a:t>
            </a:r>
            <a:endParaRPr sz="1100">
              <a:latin typeface="Times New Roman"/>
              <a:cs typeface="Times New Roman"/>
            </a:endParaRPr>
          </a:p>
          <a:p>
            <a:pPr marL="389890" lvl="1" indent="-347345">
              <a:lnSpc>
                <a:spcPct val="100000"/>
              </a:lnSpc>
              <a:spcBef>
                <a:spcPts val="600"/>
              </a:spcBef>
              <a:buAutoNum type="arabicPeriod"/>
              <a:tabLst>
                <a:tab pos="389890" algn="l"/>
                <a:tab pos="390525" algn="l"/>
              </a:tabLst>
            </a:pPr>
            <a:r>
              <a:rPr sz="1100" spc="-15" dirty="0">
                <a:latin typeface="Times New Roman"/>
                <a:cs typeface="Times New Roman"/>
              </a:rPr>
              <a:t>RUN</a:t>
            </a:r>
            <a:endParaRPr sz="1100">
              <a:latin typeface="Times New Roman"/>
              <a:cs typeface="Times New Roman"/>
            </a:endParaRPr>
          </a:p>
        </p:txBody>
      </p:sp>
      <p:sp>
        <p:nvSpPr>
          <p:cNvPr id="14" name="object 14"/>
          <p:cNvSpPr txBox="1"/>
          <p:nvPr/>
        </p:nvSpPr>
        <p:spPr>
          <a:xfrm>
            <a:off x="902004" y="6569709"/>
            <a:ext cx="779145"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Times New Roman"/>
                <a:cs typeface="Times New Roman"/>
              </a:rPr>
              <a:t>CHAPTER5</a:t>
            </a:r>
            <a:endParaRPr sz="1100">
              <a:latin typeface="Times New Roman"/>
              <a:cs typeface="Times New Roman"/>
            </a:endParaRPr>
          </a:p>
        </p:txBody>
      </p:sp>
      <p:sp>
        <p:nvSpPr>
          <p:cNvPr id="15" name="object 15"/>
          <p:cNvSpPr txBox="1"/>
          <p:nvPr/>
        </p:nvSpPr>
        <p:spPr>
          <a:xfrm>
            <a:off x="1941957" y="6569709"/>
            <a:ext cx="2311400" cy="193675"/>
          </a:xfrm>
          <a:prstGeom prst="rect">
            <a:avLst/>
          </a:prstGeom>
        </p:spPr>
        <p:txBody>
          <a:bodyPr vert="horz" wrap="square" lIns="0" tIns="13335" rIns="0" bIns="0" rtlCol="0">
            <a:spAutoFit/>
          </a:bodyPr>
          <a:lstStyle/>
          <a:p>
            <a:pPr marL="12700">
              <a:lnSpc>
                <a:spcPct val="100000"/>
              </a:lnSpc>
              <a:spcBef>
                <a:spcPts val="105"/>
              </a:spcBef>
            </a:pPr>
            <a:r>
              <a:rPr sz="1100" b="1" spc="-5" dirty="0">
                <a:latin typeface="Times New Roman"/>
                <a:cs typeface="Times New Roman"/>
              </a:rPr>
              <a:t>CONCLUSIONANDFUTURESCOPE</a:t>
            </a:r>
            <a:endParaRPr sz="1100">
              <a:latin typeface="Times New Roman"/>
              <a:cs typeface="Times New Roman"/>
            </a:endParaRPr>
          </a:p>
        </p:txBody>
      </p:sp>
      <p:sp>
        <p:nvSpPr>
          <p:cNvPr id="16" name="object 16"/>
          <p:cNvSpPr txBox="1"/>
          <p:nvPr/>
        </p:nvSpPr>
        <p:spPr>
          <a:xfrm>
            <a:off x="1941957" y="6735292"/>
            <a:ext cx="1361440" cy="748030"/>
          </a:xfrm>
          <a:prstGeom prst="rect">
            <a:avLst/>
          </a:prstGeom>
        </p:spPr>
        <p:txBody>
          <a:bodyPr vert="horz" wrap="square" lIns="0" tIns="85725" rIns="0" bIns="0" rtlCol="0">
            <a:spAutoFit/>
          </a:bodyPr>
          <a:lstStyle/>
          <a:p>
            <a:pPr marL="381000" lvl="1" indent="-368935">
              <a:lnSpc>
                <a:spcPct val="100000"/>
              </a:lnSpc>
              <a:spcBef>
                <a:spcPts val="675"/>
              </a:spcBef>
              <a:buAutoNum type="arabicPeriod"/>
              <a:tabLst>
                <a:tab pos="381000" algn="l"/>
                <a:tab pos="381635" algn="l"/>
              </a:tabLst>
            </a:pPr>
            <a:r>
              <a:rPr sz="1100" spc="-10" dirty="0">
                <a:latin typeface="Times New Roman"/>
                <a:cs typeface="Times New Roman"/>
              </a:rPr>
              <a:t>CONCLUSION</a:t>
            </a:r>
            <a:endParaRPr sz="1100">
              <a:latin typeface="Times New Roman"/>
              <a:cs typeface="Times New Roman"/>
            </a:endParaRPr>
          </a:p>
          <a:p>
            <a:pPr marL="375285" lvl="1" indent="-347980">
              <a:lnSpc>
                <a:spcPct val="100000"/>
              </a:lnSpc>
              <a:spcBef>
                <a:spcPts val="575"/>
              </a:spcBef>
              <a:buAutoNum type="arabicPeriod"/>
              <a:tabLst>
                <a:tab pos="375285" algn="l"/>
                <a:tab pos="375920" algn="l"/>
              </a:tabLst>
            </a:pPr>
            <a:r>
              <a:rPr sz="1100" spc="-10" dirty="0">
                <a:latin typeface="Times New Roman"/>
                <a:cs typeface="Times New Roman"/>
              </a:rPr>
              <a:t>FUTURESCOPE</a:t>
            </a:r>
            <a:endParaRPr sz="1100">
              <a:latin typeface="Times New Roman"/>
              <a:cs typeface="Times New Roman"/>
            </a:endParaRPr>
          </a:p>
          <a:p>
            <a:pPr marL="368935" lvl="1" indent="-344805">
              <a:lnSpc>
                <a:spcPct val="100000"/>
              </a:lnSpc>
              <a:spcBef>
                <a:spcPts val="575"/>
              </a:spcBef>
              <a:buAutoNum type="arabicPeriod"/>
              <a:tabLst>
                <a:tab pos="368935" algn="l"/>
                <a:tab pos="369570" algn="l"/>
              </a:tabLst>
            </a:pPr>
            <a:r>
              <a:rPr sz="1100" spc="-15" dirty="0">
                <a:latin typeface="Times New Roman"/>
                <a:cs typeface="Times New Roman"/>
              </a:rPr>
              <a:t>REFERENCES</a:t>
            </a:r>
            <a:endParaRPr sz="11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703320" y="9867371"/>
            <a:ext cx="149860" cy="13716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800" spc="-5" dirty="0">
                <a:latin typeface="Times New Roman"/>
                <a:cs typeface="Times New Roman"/>
              </a:rPr>
              <a:t>6</a:t>
            </a:fld>
            <a:endParaRPr sz="800">
              <a:latin typeface="Times New Roman"/>
              <a:cs typeface="Times New Roman"/>
            </a:endParaRPr>
          </a:p>
        </p:txBody>
      </p:sp>
      <p:sp>
        <p:nvSpPr>
          <p:cNvPr id="2" name="object 2"/>
          <p:cNvSpPr txBox="1"/>
          <p:nvPr/>
        </p:nvSpPr>
        <p:spPr>
          <a:xfrm>
            <a:off x="3198114" y="874521"/>
            <a:ext cx="155003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Times New Roman"/>
                <a:cs typeface="Times New Roman"/>
              </a:rPr>
              <a:t>LIST</a:t>
            </a:r>
            <a:r>
              <a:rPr sz="1400" b="1" spc="-30" dirty="0">
                <a:latin typeface="Times New Roman"/>
                <a:cs typeface="Times New Roman"/>
              </a:rPr>
              <a:t> </a:t>
            </a:r>
            <a:r>
              <a:rPr sz="1400" b="1" spc="-10" dirty="0">
                <a:latin typeface="Times New Roman"/>
                <a:cs typeface="Times New Roman"/>
              </a:rPr>
              <a:t>OF</a:t>
            </a:r>
            <a:r>
              <a:rPr sz="1400" b="1" spc="-50" dirty="0">
                <a:latin typeface="Times New Roman"/>
                <a:cs typeface="Times New Roman"/>
              </a:rPr>
              <a:t> </a:t>
            </a:r>
            <a:r>
              <a:rPr sz="1400" b="1" spc="-10" dirty="0">
                <a:latin typeface="Times New Roman"/>
                <a:cs typeface="Times New Roman"/>
              </a:rPr>
              <a:t>FIGURES</a:t>
            </a:r>
            <a:endParaRPr sz="1400">
              <a:latin typeface="Times New Roman"/>
              <a:cs typeface="Times New Roman"/>
            </a:endParaRPr>
          </a:p>
        </p:txBody>
      </p:sp>
      <p:graphicFrame>
        <p:nvGraphicFramePr>
          <p:cNvPr id="3" name="object 3"/>
          <p:cNvGraphicFramePr>
            <a:graphicFrameLocks noGrp="1"/>
          </p:cNvGraphicFramePr>
          <p:nvPr/>
        </p:nvGraphicFramePr>
        <p:xfrm>
          <a:off x="760272" y="1602189"/>
          <a:ext cx="5932170" cy="2476740"/>
        </p:xfrm>
        <a:graphic>
          <a:graphicData uri="http://schemas.openxmlformats.org/drawingml/2006/table">
            <a:tbl>
              <a:tblPr firstRow="1" bandRow="1">
                <a:tableStyleId>{2D5ABB26-0587-4C30-8999-92F81FD0307C}</a:tableStyleId>
              </a:tblPr>
              <a:tblGrid>
                <a:gridCol w="1173480">
                  <a:extLst>
                    <a:ext uri="{9D8B030D-6E8A-4147-A177-3AD203B41FA5}">
                      <a16:colId xmlns:a16="http://schemas.microsoft.com/office/drawing/2014/main" val="20000"/>
                    </a:ext>
                  </a:extLst>
                </a:gridCol>
                <a:gridCol w="343789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369373">
                <a:tc>
                  <a:txBody>
                    <a:bodyPr/>
                    <a:lstStyle/>
                    <a:p>
                      <a:pPr marL="156845">
                        <a:lnSpc>
                          <a:spcPts val="1310"/>
                        </a:lnSpc>
                      </a:pPr>
                      <a:r>
                        <a:rPr sz="1200" b="1" spc="-5" dirty="0">
                          <a:latin typeface="Times New Roman"/>
                          <a:cs typeface="Times New Roman"/>
                        </a:rPr>
                        <a:t>Fig.</a:t>
                      </a:r>
                      <a:r>
                        <a:rPr sz="1200" b="1" spc="-20" dirty="0">
                          <a:latin typeface="Times New Roman"/>
                          <a:cs typeface="Times New Roman"/>
                        </a:rPr>
                        <a:t> No.</a:t>
                      </a:r>
                      <a:endParaRPr sz="1200">
                        <a:latin typeface="Times New Roman"/>
                        <a:cs typeface="Times New Roman"/>
                      </a:endParaRPr>
                    </a:p>
                  </a:txBody>
                  <a:tcPr marL="0" marR="0" marT="0" marB="0"/>
                </a:tc>
                <a:tc>
                  <a:txBody>
                    <a:bodyPr/>
                    <a:lstStyle/>
                    <a:p>
                      <a:pPr marL="508000">
                        <a:lnSpc>
                          <a:spcPts val="1310"/>
                        </a:lnSpc>
                      </a:pPr>
                      <a:r>
                        <a:rPr sz="1200" b="1" spc="-10" dirty="0">
                          <a:latin typeface="Times New Roman"/>
                          <a:cs typeface="Times New Roman"/>
                        </a:rPr>
                        <a:t>Title</a:t>
                      </a:r>
                      <a:endParaRPr sz="1200">
                        <a:latin typeface="Times New Roman"/>
                        <a:cs typeface="Times New Roman"/>
                      </a:endParaRPr>
                    </a:p>
                  </a:txBody>
                  <a:tcPr marL="0" marR="0" marT="0" marB="0"/>
                </a:tc>
                <a:tc>
                  <a:txBody>
                    <a:bodyPr/>
                    <a:lstStyle/>
                    <a:p>
                      <a:pPr marR="119380" algn="r">
                        <a:lnSpc>
                          <a:spcPts val="1310"/>
                        </a:lnSpc>
                      </a:pPr>
                      <a:r>
                        <a:rPr sz="1200" b="1" spc="-15" dirty="0">
                          <a:latin typeface="Times New Roman"/>
                          <a:cs typeface="Times New Roman"/>
                        </a:rPr>
                        <a:t>PageNo.</a:t>
                      </a:r>
                      <a:endParaRPr sz="1200">
                        <a:latin typeface="Times New Roman"/>
                        <a:cs typeface="Times New Roman"/>
                      </a:endParaRPr>
                    </a:p>
                  </a:txBody>
                  <a:tcPr marL="0" marR="0" marT="0" marB="0"/>
                </a:tc>
                <a:extLst>
                  <a:ext uri="{0D108BD9-81ED-4DB2-BD59-A6C34878D82A}">
                    <a16:rowId xmlns:a16="http://schemas.microsoft.com/office/drawing/2014/main" val="10000"/>
                  </a:ext>
                </a:extLst>
              </a:tr>
              <a:tr h="742315">
                <a:tc>
                  <a:txBody>
                    <a:bodyPr/>
                    <a:lstStyle/>
                    <a:p>
                      <a:pPr>
                        <a:lnSpc>
                          <a:spcPct val="100000"/>
                        </a:lnSpc>
                        <a:spcBef>
                          <a:spcPts val="10"/>
                        </a:spcBef>
                      </a:pPr>
                      <a:endParaRPr sz="1250">
                        <a:latin typeface="Times New Roman"/>
                        <a:cs typeface="Times New Roman"/>
                      </a:endParaRPr>
                    </a:p>
                    <a:p>
                      <a:pPr marL="156845">
                        <a:lnSpc>
                          <a:spcPct val="100000"/>
                        </a:lnSpc>
                      </a:pPr>
                      <a:r>
                        <a:rPr sz="1200" spc="-5" dirty="0">
                          <a:latin typeface="Times New Roman"/>
                          <a:cs typeface="Times New Roman"/>
                        </a:rPr>
                        <a:t>3.4</a:t>
                      </a:r>
                      <a:endParaRPr sz="1200">
                        <a:latin typeface="Times New Roman"/>
                        <a:cs typeface="Times New Roman"/>
                      </a:endParaRPr>
                    </a:p>
                  </a:txBody>
                  <a:tcPr marL="0" marR="0" marT="1270" marB="0"/>
                </a:tc>
                <a:tc>
                  <a:txBody>
                    <a:bodyPr/>
                    <a:lstStyle/>
                    <a:p>
                      <a:pPr>
                        <a:lnSpc>
                          <a:spcPct val="100000"/>
                        </a:lnSpc>
                      </a:pPr>
                      <a:endParaRPr sz="1350">
                        <a:latin typeface="Times New Roman"/>
                        <a:cs typeface="Times New Roman"/>
                      </a:endParaRPr>
                    </a:p>
                    <a:p>
                      <a:pPr marL="508000" marR="657225">
                        <a:lnSpc>
                          <a:spcPts val="1370"/>
                        </a:lnSpc>
                      </a:pPr>
                      <a:r>
                        <a:rPr sz="1200" dirty="0">
                          <a:latin typeface="Times New Roman"/>
                          <a:cs typeface="Times New Roman"/>
                        </a:rPr>
                        <a:t>Directory</a:t>
                      </a:r>
                      <a:r>
                        <a:rPr sz="1200" spc="260" dirty="0">
                          <a:latin typeface="Times New Roman"/>
                          <a:cs typeface="Times New Roman"/>
                        </a:rPr>
                        <a:t> </a:t>
                      </a:r>
                      <a:r>
                        <a:rPr sz="1200" spc="-5" dirty="0">
                          <a:latin typeface="Times New Roman"/>
                          <a:cs typeface="Times New Roman"/>
                        </a:rPr>
                        <a:t>structure</a:t>
                      </a:r>
                      <a:r>
                        <a:rPr sz="1200" dirty="0">
                          <a:latin typeface="Times New Roman"/>
                          <a:cs typeface="Times New Roman"/>
                        </a:rPr>
                        <a:t> </a:t>
                      </a:r>
                      <a:r>
                        <a:rPr sz="1200" spc="-10" dirty="0">
                          <a:latin typeface="Times New Roman"/>
                          <a:cs typeface="Times New Roman"/>
                        </a:rPr>
                        <a:t>for</a:t>
                      </a:r>
                      <a:r>
                        <a:rPr sz="1200" spc="40" dirty="0">
                          <a:latin typeface="Times New Roman"/>
                          <a:cs typeface="Times New Roman"/>
                        </a:rPr>
                        <a:t> </a:t>
                      </a:r>
                      <a:r>
                        <a:rPr sz="1200" spc="-10" dirty="0">
                          <a:latin typeface="Times New Roman"/>
                          <a:cs typeface="Times New Roman"/>
                        </a:rPr>
                        <a:t>Summarizing </a:t>
                      </a:r>
                      <a:r>
                        <a:rPr sz="1200" spc="-285" dirty="0">
                          <a:latin typeface="Times New Roman"/>
                          <a:cs typeface="Times New Roman"/>
                        </a:rPr>
                        <a:t> </a:t>
                      </a:r>
                      <a:r>
                        <a:rPr sz="1200" spc="-15" dirty="0">
                          <a:latin typeface="Times New Roman"/>
                          <a:cs typeface="Times New Roman"/>
                        </a:rPr>
                        <a:t>Audio</a:t>
                      </a:r>
                      <a:r>
                        <a:rPr sz="1200" spc="25" dirty="0">
                          <a:latin typeface="Times New Roman"/>
                          <a:cs typeface="Times New Roman"/>
                        </a:rPr>
                        <a:t> </a:t>
                      </a:r>
                      <a:r>
                        <a:rPr sz="1200" spc="-5" dirty="0">
                          <a:latin typeface="Times New Roman"/>
                          <a:cs typeface="Times New Roman"/>
                        </a:rPr>
                        <a:t>Files</a:t>
                      </a:r>
                      <a:r>
                        <a:rPr sz="1200" spc="20" dirty="0">
                          <a:latin typeface="Times New Roman"/>
                          <a:cs typeface="Times New Roman"/>
                        </a:rPr>
                        <a:t> </a:t>
                      </a:r>
                      <a:r>
                        <a:rPr sz="1200" spc="-15" dirty="0">
                          <a:latin typeface="Times New Roman"/>
                          <a:cs typeface="Times New Roman"/>
                        </a:rPr>
                        <a:t>in</a:t>
                      </a:r>
                      <a:r>
                        <a:rPr sz="1200" spc="-20" dirty="0">
                          <a:latin typeface="Times New Roman"/>
                          <a:cs typeface="Times New Roman"/>
                        </a:rPr>
                        <a:t> </a:t>
                      </a:r>
                      <a:r>
                        <a:rPr sz="1200" spc="-5" dirty="0">
                          <a:latin typeface="Times New Roman"/>
                          <a:cs typeface="Times New Roman"/>
                        </a:rPr>
                        <a:t>Python</a:t>
                      </a:r>
                      <a:r>
                        <a:rPr sz="1200" spc="-15" dirty="0">
                          <a:latin typeface="Times New Roman"/>
                          <a:cs typeface="Times New Roman"/>
                        </a:rPr>
                        <a:t> </a:t>
                      </a:r>
                      <a:r>
                        <a:rPr sz="1200" spc="-5" dirty="0">
                          <a:latin typeface="Times New Roman"/>
                          <a:cs typeface="Times New Roman"/>
                        </a:rPr>
                        <a:t>Project</a:t>
                      </a:r>
                      <a:endParaRPr sz="1200">
                        <a:latin typeface="Times New Roman"/>
                        <a:cs typeface="Times New Roman"/>
                      </a:endParaRPr>
                    </a:p>
                  </a:txBody>
                  <a:tcPr marL="0" marR="0" marT="0" marB="0"/>
                </a:tc>
                <a:tc>
                  <a:txBody>
                    <a:bodyPr/>
                    <a:lstStyle/>
                    <a:p>
                      <a:pPr>
                        <a:lnSpc>
                          <a:spcPct val="100000"/>
                        </a:lnSpc>
                        <a:spcBef>
                          <a:spcPts val="10"/>
                        </a:spcBef>
                      </a:pPr>
                      <a:endParaRPr sz="1250">
                        <a:latin typeface="Times New Roman"/>
                        <a:cs typeface="Times New Roman"/>
                      </a:endParaRPr>
                    </a:p>
                    <a:p>
                      <a:pPr marR="123189" algn="r">
                        <a:lnSpc>
                          <a:spcPct val="100000"/>
                        </a:lnSpc>
                      </a:pPr>
                      <a:r>
                        <a:rPr sz="1200" spc="-25" dirty="0">
                          <a:latin typeface="Times New Roman"/>
                          <a:cs typeface="Times New Roman"/>
                        </a:rPr>
                        <a:t>15</a:t>
                      </a:r>
                      <a:endParaRPr sz="1200">
                        <a:latin typeface="Times New Roman"/>
                        <a:cs typeface="Times New Roman"/>
                      </a:endParaRPr>
                    </a:p>
                  </a:txBody>
                  <a:tcPr marL="0" marR="0" marT="1270" marB="0"/>
                </a:tc>
                <a:extLst>
                  <a:ext uri="{0D108BD9-81ED-4DB2-BD59-A6C34878D82A}">
                    <a16:rowId xmlns:a16="http://schemas.microsoft.com/office/drawing/2014/main" val="10001"/>
                  </a:ext>
                </a:extLst>
              </a:tr>
              <a:tr h="533526">
                <a:tc>
                  <a:txBody>
                    <a:bodyPr/>
                    <a:lstStyle/>
                    <a:p>
                      <a:pPr>
                        <a:lnSpc>
                          <a:spcPct val="100000"/>
                        </a:lnSpc>
                      </a:pPr>
                      <a:endParaRPr sz="1250">
                        <a:latin typeface="Times New Roman"/>
                        <a:cs typeface="Times New Roman"/>
                      </a:endParaRPr>
                    </a:p>
                    <a:p>
                      <a:pPr marL="127000">
                        <a:lnSpc>
                          <a:spcPct val="100000"/>
                        </a:lnSpc>
                      </a:pPr>
                      <a:r>
                        <a:rPr sz="1200" spc="-5" dirty="0">
                          <a:latin typeface="Times New Roman"/>
                          <a:cs typeface="Times New Roman"/>
                        </a:rPr>
                        <a:t>3.5</a:t>
                      </a:r>
                      <a:endParaRPr sz="1200">
                        <a:latin typeface="Times New Roman"/>
                        <a:cs typeface="Times New Roman"/>
                      </a:endParaRPr>
                    </a:p>
                  </a:txBody>
                  <a:tcPr marL="0" marR="0" marT="0" marB="0"/>
                </a:tc>
                <a:tc>
                  <a:txBody>
                    <a:bodyPr/>
                    <a:lstStyle/>
                    <a:p>
                      <a:pPr>
                        <a:lnSpc>
                          <a:spcPct val="100000"/>
                        </a:lnSpc>
                      </a:pPr>
                      <a:endParaRPr sz="1250">
                        <a:latin typeface="Times New Roman"/>
                        <a:cs typeface="Times New Roman"/>
                      </a:endParaRPr>
                    </a:p>
                    <a:p>
                      <a:pPr marL="508000">
                        <a:lnSpc>
                          <a:spcPct val="100000"/>
                        </a:lnSpc>
                      </a:pPr>
                      <a:r>
                        <a:rPr sz="1200" spc="-15" dirty="0">
                          <a:latin typeface="Times New Roman"/>
                          <a:cs typeface="Times New Roman"/>
                        </a:rPr>
                        <a:t>Audio</a:t>
                      </a:r>
                      <a:r>
                        <a:rPr sz="1200" spc="20" dirty="0">
                          <a:latin typeface="Times New Roman"/>
                          <a:cs typeface="Times New Roman"/>
                        </a:rPr>
                        <a:t> </a:t>
                      </a:r>
                      <a:r>
                        <a:rPr sz="1200" spc="-5" dirty="0">
                          <a:latin typeface="Times New Roman"/>
                          <a:cs typeface="Times New Roman"/>
                        </a:rPr>
                        <a:t>Summarizer</a:t>
                      </a:r>
                      <a:r>
                        <a:rPr sz="1200" spc="25" dirty="0">
                          <a:latin typeface="Times New Roman"/>
                          <a:cs typeface="Times New Roman"/>
                        </a:rPr>
                        <a:t> </a:t>
                      </a:r>
                      <a:r>
                        <a:rPr sz="1200" spc="-10" dirty="0">
                          <a:latin typeface="Times New Roman"/>
                          <a:cs typeface="Times New Roman"/>
                        </a:rPr>
                        <a:t>Processing</a:t>
                      </a:r>
                      <a:r>
                        <a:rPr sz="1200" spc="25" dirty="0">
                          <a:latin typeface="Times New Roman"/>
                          <a:cs typeface="Times New Roman"/>
                        </a:rPr>
                        <a:t> </a:t>
                      </a:r>
                      <a:r>
                        <a:rPr sz="1200" spc="-10" dirty="0">
                          <a:latin typeface="Times New Roman"/>
                          <a:cs typeface="Times New Roman"/>
                        </a:rPr>
                        <a:t>Flow</a:t>
                      </a:r>
                      <a:endParaRPr sz="1200">
                        <a:latin typeface="Times New Roman"/>
                        <a:cs typeface="Times New Roman"/>
                      </a:endParaRPr>
                    </a:p>
                  </a:txBody>
                  <a:tcPr marL="0" marR="0" marT="0" marB="0"/>
                </a:tc>
                <a:tc>
                  <a:txBody>
                    <a:bodyPr/>
                    <a:lstStyle/>
                    <a:p>
                      <a:pPr>
                        <a:lnSpc>
                          <a:spcPct val="100000"/>
                        </a:lnSpc>
                      </a:pPr>
                      <a:endParaRPr sz="1250">
                        <a:latin typeface="Times New Roman"/>
                        <a:cs typeface="Times New Roman"/>
                      </a:endParaRPr>
                    </a:p>
                    <a:p>
                      <a:pPr marR="120014" algn="r">
                        <a:lnSpc>
                          <a:spcPct val="100000"/>
                        </a:lnSpc>
                      </a:pPr>
                      <a:r>
                        <a:rPr sz="1200" spc="-15" dirty="0">
                          <a:latin typeface="Times New Roman"/>
                          <a:cs typeface="Times New Roman"/>
                        </a:rPr>
                        <a:t>16</a:t>
                      </a:r>
                      <a:endParaRPr sz="1200">
                        <a:latin typeface="Times New Roman"/>
                        <a:cs typeface="Times New Roman"/>
                      </a:endParaRPr>
                    </a:p>
                  </a:txBody>
                  <a:tcPr marL="0" marR="0" marT="0" marB="0"/>
                </a:tc>
                <a:extLst>
                  <a:ext uri="{0D108BD9-81ED-4DB2-BD59-A6C34878D82A}">
                    <a16:rowId xmlns:a16="http://schemas.microsoft.com/office/drawing/2014/main" val="10002"/>
                  </a:ext>
                </a:extLst>
              </a:tr>
              <a:tr h="498538">
                <a:tc>
                  <a:txBody>
                    <a:bodyPr/>
                    <a:lstStyle/>
                    <a:p>
                      <a:pPr>
                        <a:lnSpc>
                          <a:spcPct val="100000"/>
                        </a:lnSpc>
                        <a:spcBef>
                          <a:spcPts val="20"/>
                        </a:spcBef>
                      </a:pPr>
                      <a:endParaRPr sz="1000">
                        <a:latin typeface="Times New Roman"/>
                        <a:cs typeface="Times New Roman"/>
                      </a:endParaRPr>
                    </a:p>
                    <a:p>
                      <a:pPr marL="127000">
                        <a:lnSpc>
                          <a:spcPct val="100000"/>
                        </a:lnSpc>
                      </a:pPr>
                      <a:r>
                        <a:rPr sz="1200" spc="-10" dirty="0">
                          <a:latin typeface="Times New Roman"/>
                          <a:cs typeface="Times New Roman"/>
                        </a:rPr>
                        <a:t>4.1.1</a:t>
                      </a:r>
                      <a:endParaRPr sz="1200">
                        <a:latin typeface="Times New Roman"/>
                        <a:cs typeface="Times New Roman"/>
                      </a:endParaRPr>
                    </a:p>
                  </a:txBody>
                  <a:tcPr marL="0" marR="0" marT="2540" marB="0"/>
                </a:tc>
                <a:tc>
                  <a:txBody>
                    <a:bodyPr/>
                    <a:lstStyle/>
                    <a:p>
                      <a:pPr>
                        <a:lnSpc>
                          <a:spcPct val="100000"/>
                        </a:lnSpc>
                        <a:spcBef>
                          <a:spcPts val="20"/>
                        </a:spcBef>
                      </a:pPr>
                      <a:endParaRPr sz="1000">
                        <a:latin typeface="Times New Roman"/>
                        <a:cs typeface="Times New Roman"/>
                      </a:endParaRPr>
                    </a:p>
                    <a:p>
                      <a:pPr marL="508000">
                        <a:lnSpc>
                          <a:spcPct val="100000"/>
                        </a:lnSpc>
                      </a:pPr>
                      <a:r>
                        <a:rPr sz="1200" spc="-5" dirty="0">
                          <a:latin typeface="Times New Roman"/>
                          <a:cs typeface="Times New Roman"/>
                        </a:rPr>
                        <a:t>Web</a:t>
                      </a:r>
                      <a:r>
                        <a:rPr sz="1200" spc="-25" dirty="0">
                          <a:latin typeface="Times New Roman"/>
                          <a:cs typeface="Times New Roman"/>
                        </a:rPr>
                        <a:t> </a:t>
                      </a:r>
                      <a:r>
                        <a:rPr sz="1200" spc="-5" dirty="0">
                          <a:latin typeface="Times New Roman"/>
                          <a:cs typeface="Times New Roman"/>
                        </a:rPr>
                        <a:t>Application</a:t>
                      </a:r>
                      <a:endParaRPr sz="1200">
                        <a:latin typeface="Times New Roman"/>
                        <a:cs typeface="Times New Roman"/>
                      </a:endParaRPr>
                    </a:p>
                  </a:txBody>
                  <a:tcPr marL="0" marR="0" marT="2540" marB="0"/>
                </a:tc>
                <a:tc>
                  <a:txBody>
                    <a:bodyPr/>
                    <a:lstStyle/>
                    <a:p>
                      <a:pPr>
                        <a:lnSpc>
                          <a:spcPct val="100000"/>
                        </a:lnSpc>
                        <a:spcBef>
                          <a:spcPts val="20"/>
                        </a:spcBef>
                      </a:pPr>
                      <a:endParaRPr sz="1000">
                        <a:latin typeface="Times New Roman"/>
                        <a:cs typeface="Times New Roman"/>
                      </a:endParaRPr>
                    </a:p>
                    <a:p>
                      <a:pPr marR="120014" algn="r">
                        <a:lnSpc>
                          <a:spcPct val="100000"/>
                        </a:lnSpc>
                      </a:pPr>
                      <a:r>
                        <a:rPr sz="1200" spc="-15" dirty="0">
                          <a:latin typeface="Times New Roman"/>
                          <a:cs typeface="Times New Roman"/>
                        </a:rPr>
                        <a:t>17</a:t>
                      </a:r>
                      <a:endParaRPr sz="1200">
                        <a:latin typeface="Times New Roman"/>
                        <a:cs typeface="Times New Roman"/>
                      </a:endParaRPr>
                    </a:p>
                  </a:txBody>
                  <a:tcPr marL="0" marR="0" marT="2540" marB="0"/>
                </a:tc>
                <a:extLst>
                  <a:ext uri="{0D108BD9-81ED-4DB2-BD59-A6C34878D82A}">
                    <a16:rowId xmlns:a16="http://schemas.microsoft.com/office/drawing/2014/main" val="10003"/>
                  </a:ext>
                </a:extLst>
              </a:tr>
              <a:tr h="332988">
                <a:tc>
                  <a:txBody>
                    <a:bodyPr/>
                    <a:lstStyle/>
                    <a:p>
                      <a:pPr marL="127000">
                        <a:lnSpc>
                          <a:spcPts val="1360"/>
                        </a:lnSpc>
                        <a:spcBef>
                          <a:spcPts val="1160"/>
                        </a:spcBef>
                      </a:pPr>
                      <a:r>
                        <a:rPr sz="1200" spc="-5" dirty="0">
                          <a:latin typeface="Times New Roman"/>
                          <a:cs typeface="Times New Roman"/>
                        </a:rPr>
                        <a:t>4.3</a:t>
                      </a:r>
                      <a:endParaRPr sz="1200">
                        <a:latin typeface="Times New Roman"/>
                        <a:cs typeface="Times New Roman"/>
                      </a:endParaRPr>
                    </a:p>
                  </a:txBody>
                  <a:tcPr marL="0" marR="0" marT="147320" marB="0"/>
                </a:tc>
                <a:tc>
                  <a:txBody>
                    <a:bodyPr/>
                    <a:lstStyle/>
                    <a:p>
                      <a:pPr marL="508000">
                        <a:lnSpc>
                          <a:spcPts val="1360"/>
                        </a:lnSpc>
                        <a:spcBef>
                          <a:spcPts val="1160"/>
                        </a:spcBef>
                      </a:pPr>
                      <a:r>
                        <a:rPr sz="1200" spc="-10" dirty="0">
                          <a:latin typeface="Times New Roman"/>
                          <a:cs typeface="Times New Roman"/>
                        </a:rPr>
                        <a:t>Home</a:t>
                      </a:r>
                      <a:r>
                        <a:rPr sz="1200" spc="-30" dirty="0">
                          <a:latin typeface="Times New Roman"/>
                          <a:cs typeface="Times New Roman"/>
                        </a:rPr>
                        <a:t> </a:t>
                      </a:r>
                      <a:r>
                        <a:rPr sz="1200" spc="-5" dirty="0">
                          <a:latin typeface="Times New Roman"/>
                          <a:cs typeface="Times New Roman"/>
                        </a:rPr>
                        <a:t>Page</a:t>
                      </a:r>
                      <a:endParaRPr sz="1200">
                        <a:latin typeface="Times New Roman"/>
                        <a:cs typeface="Times New Roman"/>
                      </a:endParaRPr>
                    </a:p>
                  </a:txBody>
                  <a:tcPr marL="0" marR="0" marT="147320" marB="0"/>
                </a:tc>
                <a:tc>
                  <a:txBody>
                    <a:bodyPr/>
                    <a:lstStyle/>
                    <a:p>
                      <a:pPr marR="123189" algn="r">
                        <a:lnSpc>
                          <a:spcPts val="1360"/>
                        </a:lnSpc>
                        <a:spcBef>
                          <a:spcPts val="1160"/>
                        </a:spcBef>
                      </a:pPr>
                      <a:r>
                        <a:rPr sz="1200" spc="-15" dirty="0">
                          <a:latin typeface="Times New Roman"/>
                          <a:cs typeface="Times New Roman"/>
                        </a:rPr>
                        <a:t>34</a:t>
                      </a:r>
                      <a:endParaRPr sz="1200">
                        <a:latin typeface="Times New Roman"/>
                        <a:cs typeface="Times New Roman"/>
                      </a:endParaRPr>
                    </a:p>
                  </a:txBody>
                  <a:tcPr marL="0" marR="0" marT="147320" marB="0"/>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03320" y="9867371"/>
            <a:ext cx="149860" cy="13716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800" spc="-5" dirty="0">
                <a:latin typeface="Times New Roman"/>
                <a:cs typeface="Times New Roman"/>
              </a:rPr>
              <a:t>7</a:t>
            </a:fld>
            <a:endParaRPr sz="800">
              <a:latin typeface="Times New Roman"/>
              <a:cs typeface="Times New Roman"/>
            </a:endParaRPr>
          </a:p>
        </p:txBody>
      </p:sp>
      <p:sp>
        <p:nvSpPr>
          <p:cNvPr id="2" name="object 2"/>
          <p:cNvSpPr txBox="1"/>
          <p:nvPr/>
        </p:nvSpPr>
        <p:spPr>
          <a:xfrm>
            <a:off x="801420" y="874521"/>
            <a:ext cx="6139815" cy="3479800"/>
          </a:xfrm>
          <a:prstGeom prst="rect">
            <a:avLst/>
          </a:prstGeom>
        </p:spPr>
        <p:txBody>
          <a:bodyPr vert="horz" wrap="square" lIns="0" tIns="11430" rIns="0" bIns="0" rtlCol="0">
            <a:spAutoFit/>
          </a:bodyPr>
          <a:lstStyle/>
          <a:p>
            <a:pPr marR="165100" algn="ctr">
              <a:lnSpc>
                <a:spcPct val="100000"/>
              </a:lnSpc>
              <a:spcBef>
                <a:spcPts val="90"/>
              </a:spcBef>
            </a:pPr>
            <a:r>
              <a:rPr sz="1400" b="1" spc="-15" dirty="0">
                <a:latin typeface="Times New Roman"/>
                <a:cs typeface="Times New Roman"/>
              </a:rPr>
              <a:t>ABSTRACT</a:t>
            </a:r>
            <a:endParaRPr sz="1400" dirty="0">
              <a:latin typeface="Times New Roman"/>
              <a:cs typeface="Times New Roman"/>
            </a:endParaRPr>
          </a:p>
          <a:p>
            <a:pPr>
              <a:lnSpc>
                <a:spcPct val="100000"/>
              </a:lnSpc>
            </a:pPr>
            <a:endParaRPr sz="1500" dirty="0">
              <a:latin typeface="Times New Roman"/>
              <a:cs typeface="Times New Roman"/>
            </a:endParaRPr>
          </a:p>
          <a:p>
            <a:pPr marL="12700" marR="5080" algn="just">
              <a:lnSpc>
                <a:spcPct val="143900"/>
              </a:lnSpc>
              <a:spcBef>
                <a:spcPts val="1015"/>
              </a:spcBef>
            </a:pPr>
            <a:r>
              <a:rPr sz="1200" spc="-10" dirty="0">
                <a:latin typeface="Times New Roman"/>
                <a:cs typeface="Times New Roman"/>
              </a:rPr>
              <a:t>The </a:t>
            </a:r>
            <a:r>
              <a:rPr sz="1200" spc="-5" dirty="0">
                <a:latin typeface="Times New Roman"/>
                <a:cs typeface="Times New Roman"/>
              </a:rPr>
              <a:t>"Summarizing </a:t>
            </a:r>
            <a:r>
              <a:rPr sz="1200" spc="-15" dirty="0">
                <a:latin typeface="Times New Roman"/>
                <a:cs typeface="Times New Roman"/>
              </a:rPr>
              <a:t>Audio </a:t>
            </a:r>
            <a:r>
              <a:rPr sz="1200" spc="-10" dirty="0">
                <a:latin typeface="Times New Roman"/>
                <a:cs typeface="Times New Roman"/>
              </a:rPr>
              <a:t>Files </a:t>
            </a:r>
            <a:r>
              <a:rPr sz="1200" spc="-15" dirty="0">
                <a:latin typeface="Times New Roman"/>
                <a:cs typeface="Times New Roman"/>
              </a:rPr>
              <a:t>in </a:t>
            </a:r>
            <a:r>
              <a:rPr sz="1200" spc="-5" dirty="0">
                <a:latin typeface="Times New Roman"/>
                <a:cs typeface="Times New Roman"/>
              </a:rPr>
              <a:t>Python" project utilizes Python and </a:t>
            </a:r>
            <a:r>
              <a:rPr sz="1200" spc="-10" dirty="0">
                <a:latin typeface="Times New Roman"/>
                <a:cs typeface="Times New Roman"/>
              </a:rPr>
              <a:t>libraries </a:t>
            </a:r>
            <a:r>
              <a:rPr sz="1200" spc="-15" dirty="0">
                <a:latin typeface="Times New Roman"/>
                <a:cs typeface="Times New Roman"/>
              </a:rPr>
              <a:t>like </a:t>
            </a:r>
            <a:r>
              <a:rPr sz="1200" spc="-10" dirty="0">
                <a:latin typeface="Times New Roman"/>
                <a:cs typeface="Times New Roman"/>
              </a:rPr>
              <a:t>Flask </a:t>
            </a:r>
            <a:r>
              <a:rPr sz="1200" spc="-5" dirty="0">
                <a:latin typeface="Times New Roman"/>
                <a:cs typeface="Times New Roman"/>
              </a:rPr>
              <a:t>MoviePy, </a:t>
            </a:r>
            <a:r>
              <a:rPr sz="1200" dirty="0">
                <a:latin typeface="Times New Roman"/>
                <a:cs typeface="Times New Roman"/>
              </a:rPr>
              <a:t> </a:t>
            </a:r>
            <a:r>
              <a:rPr sz="1200" spc="-5" dirty="0">
                <a:latin typeface="Times New Roman"/>
                <a:cs typeface="Times New Roman"/>
              </a:rPr>
              <a:t>SpeechRecognition,</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Summarizer</a:t>
            </a:r>
            <a:r>
              <a:rPr sz="1200" dirty="0">
                <a:latin typeface="Times New Roman"/>
                <a:cs typeface="Times New Roman"/>
              </a:rPr>
              <a:t> to</a:t>
            </a:r>
            <a:r>
              <a:rPr sz="1200" spc="5" dirty="0">
                <a:latin typeface="Times New Roman"/>
                <a:cs typeface="Times New Roman"/>
              </a:rPr>
              <a:t> </a:t>
            </a:r>
            <a:r>
              <a:rPr sz="1200" spc="-10" dirty="0">
                <a:latin typeface="Times New Roman"/>
                <a:cs typeface="Times New Roman"/>
              </a:rPr>
              <a:t>efficiently</a:t>
            </a:r>
            <a:r>
              <a:rPr sz="1200" spc="-5" dirty="0">
                <a:latin typeface="Times New Roman"/>
                <a:cs typeface="Times New Roman"/>
              </a:rPr>
              <a:t> process</a:t>
            </a:r>
            <a:r>
              <a:rPr sz="1200"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content,</a:t>
            </a:r>
            <a:r>
              <a:rPr sz="1200" dirty="0">
                <a:latin typeface="Times New Roman"/>
                <a:cs typeface="Times New Roman"/>
              </a:rPr>
              <a:t> </a:t>
            </a:r>
            <a:r>
              <a:rPr sz="1200" spc="-10" dirty="0">
                <a:latin typeface="Times New Roman"/>
                <a:cs typeface="Times New Roman"/>
              </a:rPr>
              <a:t>covering</a:t>
            </a:r>
            <a:r>
              <a:rPr sz="1200" spc="-5" dirty="0">
                <a:latin typeface="Times New Roman"/>
                <a:cs typeface="Times New Roman"/>
              </a:rPr>
              <a:t> extraction, </a:t>
            </a:r>
            <a:r>
              <a:rPr sz="1200" dirty="0">
                <a:latin typeface="Times New Roman"/>
                <a:cs typeface="Times New Roman"/>
              </a:rPr>
              <a:t> </a:t>
            </a:r>
            <a:r>
              <a:rPr sz="1200" spc="-5" dirty="0">
                <a:latin typeface="Times New Roman"/>
                <a:cs typeface="Times New Roman"/>
              </a:rPr>
              <a:t>transcription, speech recognition, </a:t>
            </a:r>
            <a:r>
              <a:rPr sz="1200" spc="-10" dirty="0">
                <a:latin typeface="Times New Roman"/>
                <a:cs typeface="Times New Roman"/>
              </a:rPr>
              <a:t>and </a:t>
            </a:r>
            <a:r>
              <a:rPr sz="1200" spc="-5" dirty="0">
                <a:latin typeface="Times New Roman"/>
                <a:cs typeface="Times New Roman"/>
              </a:rPr>
              <a:t>text summarization. MoviePy aids </a:t>
            </a:r>
            <a:r>
              <a:rPr sz="1200" spc="-15" dirty="0">
                <a:latin typeface="Times New Roman"/>
                <a:cs typeface="Times New Roman"/>
              </a:rPr>
              <a:t>in </a:t>
            </a:r>
            <a:r>
              <a:rPr sz="1200" spc="-5" dirty="0">
                <a:latin typeface="Times New Roman"/>
                <a:cs typeface="Times New Roman"/>
              </a:rPr>
              <a:t>extracting </a:t>
            </a:r>
            <a:r>
              <a:rPr sz="1200" spc="-10" dirty="0">
                <a:latin typeface="Times New Roman"/>
                <a:cs typeface="Times New Roman"/>
              </a:rPr>
              <a:t>audio </a:t>
            </a:r>
            <a:r>
              <a:rPr sz="1200" dirty="0">
                <a:latin typeface="Times New Roman"/>
                <a:cs typeface="Times New Roman"/>
              </a:rPr>
              <a:t>from </a:t>
            </a:r>
            <a:r>
              <a:rPr sz="1200" spc="5" dirty="0">
                <a:latin typeface="Times New Roman"/>
                <a:cs typeface="Times New Roman"/>
              </a:rPr>
              <a:t> </a:t>
            </a:r>
            <a:r>
              <a:rPr sz="1200" spc="-5" dirty="0">
                <a:latin typeface="Times New Roman"/>
                <a:cs typeface="Times New Roman"/>
              </a:rPr>
              <a:t>videos,</a:t>
            </a:r>
            <a:r>
              <a:rPr sz="1200" dirty="0">
                <a:latin typeface="Times New Roman"/>
                <a:cs typeface="Times New Roman"/>
              </a:rPr>
              <a:t> </a:t>
            </a:r>
            <a:r>
              <a:rPr sz="1200" spc="-5" dirty="0">
                <a:latin typeface="Times New Roman"/>
                <a:cs typeface="Times New Roman"/>
              </a:rPr>
              <a:t>SpeechRecognition</a:t>
            </a:r>
            <a:r>
              <a:rPr sz="1200" dirty="0">
                <a:latin typeface="Times New Roman"/>
                <a:cs typeface="Times New Roman"/>
              </a:rPr>
              <a:t> </a:t>
            </a:r>
            <a:r>
              <a:rPr sz="1200" spc="-5" dirty="0">
                <a:latin typeface="Times New Roman"/>
                <a:cs typeface="Times New Roman"/>
              </a:rPr>
              <a:t>converts</a:t>
            </a:r>
            <a:r>
              <a:rPr sz="1200"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text,</a:t>
            </a:r>
            <a:r>
              <a:rPr sz="1200" spc="5"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Summarizer</a:t>
            </a:r>
            <a:r>
              <a:rPr sz="1200" spc="285" dirty="0">
                <a:latin typeface="Times New Roman"/>
                <a:cs typeface="Times New Roman"/>
              </a:rPr>
              <a:t> </a:t>
            </a:r>
            <a:r>
              <a:rPr sz="1200" spc="-5" dirty="0">
                <a:latin typeface="Times New Roman"/>
                <a:cs typeface="Times New Roman"/>
              </a:rPr>
              <a:t>generates</a:t>
            </a:r>
            <a:r>
              <a:rPr sz="1200" spc="295" dirty="0">
                <a:latin typeface="Times New Roman"/>
                <a:cs typeface="Times New Roman"/>
              </a:rPr>
              <a:t> </a:t>
            </a:r>
            <a:r>
              <a:rPr sz="1200" spc="-5" dirty="0">
                <a:latin typeface="Times New Roman"/>
                <a:cs typeface="Times New Roman"/>
              </a:rPr>
              <a:t>meaningful </a:t>
            </a:r>
            <a:r>
              <a:rPr sz="1200" dirty="0">
                <a:latin typeface="Times New Roman"/>
                <a:cs typeface="Times New Roman"/>
              </a:rPr>
              <a:t> </a:t>
            </a:r>
            <a:r>
              <a:rPr sz="1200" spc="-5" dirty="0">
                <a:latin typeface="Times New Roman"/>
                <a:cs typeface="Times New Roman"/>
              </a:rPr>
              <a:t>summaries. </a:t>
            </a:r>
            <a:r>
              <a:rPr sz="1200" spc="-10" dirty="0">
                <a:latin typeface="Times New Roman"/>
                <a:cs typeface="Times New Roman"/>
              </a:rPr>
              <a:t>The project </a:t>
            </a:r>
            <a:r>
              <a:rPr sz="1200" spc="-5" dirty="0">
                <a:latin typeface="Times New Roman"/>
                <a:cs typeface="Times New Roman"/>
              </a:rPr>
              <a:t>extends </a:t>
            </a:r>
            <a:r>
              <a:rPr sz="1200" dirty="0">
                <a:latin typeface="Times New Roman"/>
                <a:cs typeface="Times New Roman"/>
              </a:rPr>
              <a:t>to </a:t>
            </a:r>
            <a:r>
              <a:rPr sz="1200" spc="-5" dirty="0">
                <a:latin typeface="Times New Roman"/>
                <a:cs typeface="Times New Roman"/>
              </a:rPr>
              <a:t>real-time scenarios, </a:t>
            </a:r>
            <a:r>
              <a:rPr sz="1200" spc="-10" dirty="0">
                <a:latin typeface="Times New Roman"/>
                <a:cs typeface="Times New Roman"/>
              </a:rPr>
              <a:t>allowing </a:t>
            </a:r>
            <a:r>
              <a:rPr sz="1200" spc="-5" dirty="0">
                <a:latin typeface="Times New Roman"/>
                <a:cs typeface="Times New Roman"/>
              </a:rPr>
              <a:t>users </a:t>
            </a:r>
            <a:r>
              <a:rPr sz="1200" dirty="0">
                <a:latin typeface="Times New Roman"/>
                <a:cs typeface="Times New Roman"/>
              </a:rPr>
              <a:t>to </a:t>
            </a:r>
            <a:r>
              <a:rPr sz="1200" spc="-5" dirty="0">
                <a:latin typeface="Times New Roman"/>
                <a:cs typeface="Times New Roman"/>
              </a:rPr>
              <a:t>record </a:t>
            </a:r>
            <a:r>
              <a:rPr sz="1200" spc="-10" dirty="0">
                <a:latin typeface="Times New Roman"/>
                <a:cs typeface="Times New Roman"/>
              </a:rPr>
              <a:t>and summarize </a:t>
            </a:r>
            <a:r>
              <a:rPr sz="1200" spc="-5" dirty="0">
                <a:latin typeface="Times New Roman"/>
                <a:cs typeface="Times New Roman"/>
              </a:rPr>
              <a:t> </a:t>
            </a:r>
            <a:r>
              <a:rPr sz="1200" dirty="0">
                <a:latin typeface="Times New Roman"/>
                <a:cs typeface="Times New Roman"/>
              </a:rPr>
              <a:t>spoken words through </a:t>
            </a:r>
            <a:r>
              <a:rPr sz="1200" spc="-10" dirty="0">
                <a:latin typeface="Times New Roman"/>
                <a:cs typeface="Times New Roman"/>
              </a:rPr>
              <a:t>microphones. </a:t>
            </a:r>
            <a:r>
              <a:rPr sz="1200" spc="-5" dirty="0">
                <a:latin typeface="Times New Roman"/>
                <a:cs typeface="Times New Roman"/>
              </a:rPr>
              <a:t>Despite </a:t>
            </a:r>
            <a:r>
              <a:rPr sz="1200" spc="-10" dirty="0">
                <a:latin typeface="Times New Roman"/>
                <a:cs typeface="Times New Roman"/>
              </a:rPr>
              <a:t>facing </a:t>
            </a:r>
            <a:r>
              <a:rPr sz="1200" spc="-5" dirty="0">
                <a:latin typeface="Times New Roman"/>
                <a:cs typeface="Times New Roman"/>
              </a:rPr>
              <a:t>challenges </a:t>
            </a:r>
            <a:r>
              <a:rPr sz="1200" spc="-15" dirty="0">
                <a:latin typeface="Times New Roman"/>
                <a:cs typeface="Times New Roman"/>
              </a:rPr>
              <a:t>in </a:t>
            </a:r>
            <a:r>
              <a:rPr sz="1200" spc="-10" dirty="0">
                <a:latin typeface="Times New Roman"/>
                <a:cs typeface="Times New Roman"/>
              </a:rPr>
              <a:t>audio processing </a:t>
            </a:r>
            <a:r>
              <a:rPr sz="1200" spc="-5" dirty="0">
                <a:latin typeface="Times New Roman"/>
                <a:cs typeface="Times New Roman"/>
              </a:rPr>
              <a:t>and </a:t>
            </a:r>
            <a:r>
              <a:rPr sz="1200" dirty="0">
                <a:latin typeface="Times New Roman"/>
                <a:cs typeface="Times New Roman"/>
              </a:rPr>
              <a:t>real-time </a:t>
            </a:r>
            <a:r>
              <a:rPr sz="1200" spc="5" dirty="0">
                <a:latin typeface="Times New Roman"/>
                <a:cs typeface="Times New Roman"/>
              </a:rPr>
              <a:t> </a:t>
            </a:r>
            <a:r>
              <a:rPr sz="1200" spc="-5" dirty="0">
                <a:latin typeface="Times New Roman"/>
                <a:cs typeface="Times New Roman"/>
              </a:rPr>
              <a:t>transcription,</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system</a:t>
            </a:r>
            <a:r>
              <a:rPr sz="1200" dirty="0">
                <a:latin typeface="Times New Roman"/>
                <a:cs typeface="Times New Roman"/>
              </a:rPr>
              <a:t> </a:t>
            </a:r>
            <a:r>
              <a:rPr sz="1200" spc="-5" dirty="0">
                <a:latin typeface="Times New Roman"/>
                <a:cs typeface="Times New Roman"/>
              </a:rPr>
              <a:t>successfully</a:t>
            </a:r>
            <a:r>
              <a:rPr sz="1200" dirty="0">
                <a:latin typeface="Times New Roman"/>
                <a:cs typeface="Times New Roman"/>
              </a:rPr>
              <a:t> navigates</a:t>
            </a:r>
            <a:r>
              <a:rPr sz="1200" spc="5" dirty="0">
                <a:latin typeface="Times New Roman"/>
                <a:cs typeface="Times New Roman"/>
              </a:rPr>
              <a:t> </a:t>
            </a:r>
            <a:r>
              <a:rPr sz="1200" spc="-5" dirty="0">
                <a:latin typeface="Times New Roman"/>
                <a:cs typeface="Times New Roman"/>
              </a:rPr>
              <a:t>these</a:t>
            </a:r>
            <a:r>
              <a:rPr sz="1200" dirty="0">
                <a:latin typeface="Times New Roman"/>
                <a:cs typeface="Times New Roman"/>
              </a:rPr>
              <a:t> </a:t>
            </a:r>
            <a:r>
              <a:rPr sz="1200" spc="-10" dirty="0">
                <a:latin typeface="Times New Roman"/>
                <a:cs typeface="Times New Roman"/>
              </a:rPr>
              <a:t>complexities.</a:t>
            </a:r>
            <a:r>
              <a:rPr sz="1200" spc="-5" dirty="0">
                <a:latin typeface="Times New Roman"/>
                <a:cs typeface="Times New Roman"/>
              </a:rPr>
              <a:t> </a:t>
            </a:r>
            <a:r>
              <a:rPr sz="1200" spc="-10" dirty="0">
                <a:latin typeface="Times New Roman"/>
                <a:cs typeface="Times New Roman"/>
              </a:rPr>
              <a:t>The</a:t>
            </a:r>
            <a:r>
              <a:rPr sz="1200" spc="-5" dirty="0">
                <a:latin typeface="Times New Roman"/>
                <a:cs typeface="Times New Roman"/>
              </a:rPr>
              <a:t> report</a:t>
            </a:r>
            <a:r>
              <a:rPr sz="1200" dirty="0">
                <a:latin typeface="Times New Roman"/>
                <a:cs typeface="Times New Roman"/>
              </a:rPr>
              <a:t> </a:t>
            </a:r>
            <a:r>
              <a:rPr sz="1200" spc="-10" dirty="0">
                <a:latin typeface="Times New Roman"/>
                <a:cs typeface="Times New Roman"/>
              </a:rPr>
              <a:t>concludes</a:t>
            </a:r>
            <a:r>
              <a:rPr sz="1200" spc="-5" dirty="0">
                <a:latin typeface="Times New Roman"/>
                <a:cs typeface="Times New Roman"/>
              </a:rPr>
              <a:t> </a:t>
            </a:r>
            <a:r>
              <a:rPr sz="1200" spc="10" dirty="0">
                <a:latin typeface="Times New Roman"/>
                <a:cs typeface="Times New Roman"/>
              </a:rPr>
              <a:t>by </a:t>
            </a:r>
            <a:r>
              <a:rPr sz="1200" spc="15" dirty="0">
                <a:latin typeface="Times New Roman"/>
                <a:cs typeface="Times New Roman"/>
              </a:rPr>
              <a:t> </a:t>
            </a:r>
            <a:r>
              <a:rPr sz="1200" spc="-5" dirty="0">
                <a:latin typeface="Times New Roman"/>
                <a:cs typeface="Times New Roman"/>
              </a:rPr>
              <a:t>highlighting achievements,</a:t>
            </a:r>
            <a:r>
              <a:rPr sz="1200" dirty="0">
                <a:latin typeface="Times New Roman"/>
                <a:cs typeface="Times New Roman"/>
              </a:rPr>
              <a:t> </a:t>
            </a:r>
            <a:r>
              <a:rPr sz="1200" spc="-10" dirty="0">
                <a:latin typeface="Times New Roman"/>
                <a:cs typeface="Times New Roman"/>
              </a:rPr>
              <a:t>showcasing </a:t>
            </a:r>
            <a:r>
              <a:rPr sz="1200" spc="-5" dirty="0">
                <a:latin typeface="Times New Roman"/>
                <a:cs typeface="Times New Roman"/>
              </a:rPr>
              <a:t>sample </a:t>
            </a:r>
            <a:r>
              <a:rPr sz="1200" dirty="0">
                <a:latin typeface="Times New Roman"/>
                <a:cs typeface="Times New Roman"/>
              </a:rPr>
              <a:t>outputs, </a:t>
            </a:r>
            <a:r>
              <a:rPr sz="1200" spc="-10" dirty="0">
                <a:latin typeface="Times New Roman"/>
                <a:cs typeface="Times New Roman"/>
              </a:rPr>
              <a:t>and discussing</a:t>
            </a:r>
            <a:r>
              <a:rPr sz="1200" spc="-5" dirty="0">
                <a:latin typeface="Times New Roman"/>
                <a:cs typeface="Times New Roman"/>
              </a:rPr>
              <a:t> future enhancements </a:t>
            </a:r>
            <a:r>
              <a:rPr sz="1200" spc="-10" dirty="0">
                <a:latin typeface="Times New Roman"/>
                <a:cs typeface="Times New Roman"/>
              </a:rPr>
              <a:t>for </a:t>
            </a:r>
            <a:r>
              <a:rPr sz="1200" spc="-5" dirty="0">
                <a:latin typeface="Times New Roman"/>
                <a:cs typeface="Times New Roman"/>
              </a:rPr>
              <a:t> refinement. </a:t>
            </a:r>
            <a:r>
              <a:rPr sz="1200" spc="-10" dirty="0">
                <a:latin typeface="Times New Roman"/>
                <a:cs typeface="Times New Roman"/>
              </a:rPr>
              <a:t>The </a:t>
            </a:r>
            <a:r>
              <a:rPr sz="1200" spc="-5" dirty="0">
                <a:latin typeface="Times New Roman"/>
                <a:cs typeface="Times New Roman"/>
              </a:rPr>
              <a:t>project addresses </a:t>
            </a:r>
            <a:r>
              <a:rPr sz="1200" dirty="0">
                <a:latin typeface="Times New Roman"/>
                <a:cs typeface="Times New Roman"/>
              </a:rPr>
              <a:t>the </a:t>
            </a:r>
            <a:r>
              <a:rPr sz="1200" spc="-10" dirty="0">
                <a:latin typeface="Times New Roman"/>
                <a:cs typeface="Times New Roman"/>
              </a:rPr>
              <a:t>need for audio </a:t>
            </a:r>
            <a:r>
              <a:rPr sz="1200" spc="-5" dirty="0">
                <a:latin typeface="Times New Roman"/>
                <a:cs typeface="Times New Roman"/>
              </a:rPr>
              <a:t>information </a:t>
            </a:r>
            <a:r>
              <a:rPr sz="1200" dirty="0">
                <a:latin typeface="Times New Roman"/>
                <a:cs typeface="Times New Roman"/>
              </a:rPr>
              <a:t>extraction </a:t>
            </a:r>
            <a:r>
              <a:rPr sz="1200" spc="15" dirty="0">
                <a:latin typeface="Times New Roman"/>
                <a:cs typeface="Times New Roman"/>
              </a:rPr>
              <a:t>and </a:t>
            </a:r>
            <a:r>
              <a:rPr sz="1200" spc="-5" dirty="0">
                <a:latin typeface="Times New Roman"/>
                <a:cs typeface="Times New Roman"/>
              </a:rPr>
              <a:t>summarization, </a:t>
            </a:r>
            <a:r>
              <a:rPr sz="1200" dirty="0">
                <a:latin typeface="Times New Roman"/>
                <a:cs typeface="Times New Roman"/>
              </a:rPr>
              <a:t> </a:t>
            </a:r>
            <a:r>
              <a:rPr sz="1200" spc="-5" dirty="0">
                <a:latin typeface="Times New Roman"/>
                <a:cs typeface="Times New Roman"/>
              </a:rPr>
              <a:t>offering </a:t>
            </a:r>
            <a:r>
              <a:rPr sz="1200" dirty="0">
                <a:latin typeface="Times New Roman"/>
                <a:cs typeface="Times New Roman"/>
              </a:rPr>
              <a:t>a </a:t>
            </a:r>
            <a:r>
              <a:rPr sz="1200" spc="-10" dirty="0">
                <a:latin typeface="Times New Roman"/>
                <a:cs typeface="Times New Roman"/>
              </a:rPr>
              <a:t>versatile </a:t>
            </a:r>
            <a:r>
              <a:rPr sz="1200" spc="-5" dirty="0">
                <a:latin typeface="Times New Roman"/>
                <a:cs typeface="Times New Roman"/>
              </a:rPr>
              <a:t>solution with </a:t>
            </a:r>
            <a:r>
              <a:rPr sz="1200" spc="5" dirty="0">
                <a:latin typeface="Times New Roman"/>
                <a:cs typeface="Times New Roman"/>
              </a:rPr>
              <a:t>core </a:t>
            </a:r>
            <a:r>
              <a:rPr sz="1200" spc="-5" dirty="0">
                <a:latin typeface="Times New Roman"/>
                <a:cs typeface="Times New Roman"/>
              </a:rPr>
              <a:t>features and real-time capabilities. </a:t>
            </a:r>
            <a:r>
              <a:rPr sz="1200" spc="-10" dirty="0">
                <a:latin typeface="Times New Roman"/>
                <a:cs typeface="Times New Roman"/>
              </a:rPr>
              <a:t>The </a:t>
            </a:r>
            <a:r>
              <a:rPr sz="1200" spc="-5" dirty="0">
                <a:latin typeface="Times New Roman"/>
                <a:cs typeface="Times New Roman"/>
              </a:rPr>
              <a:t>abstract </a:t>
            </a:r>
            <a:r>
              <a:rPr sz="1200" spc="-10" dirty="0">
                <a:latin typeface="Times New Roman"/>
                <a:cs typeface="Times New Roman"/>
              </a:rPr>
              <a:t>provides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concise</a:t>
            </a:r>
            <a:r>
              <a:rPr sz="1200" spc="5" dirty="0">
                <a:latin typeface="Times New Roman"/>
                <a:cs typeface="Times New Roman"/>
              </a:rPr>
              <a:t> </a:t>
            </a:r>
            <a:r>
              <a:rPr sz="1200" spc="-5" dirty="0">
                <a:latin typeface="Times New Roman"/>
                <a:cs typeface="Times New Roman"/>
              </a:rPr>
              <a:t>overview</a:t>
            </a:r>
            <a:r>
              <a:rPr sz="1200" spc="5" dirty="0">
                <a:latin typeface="Times New Roman"/>
                <a:cs typeface="Times New Roman"/>
              </a:rPr>
              <a:t> </a:t>
            </a:r>
            <a:r>
              <a:rPr sz="1200" spc="20" dirty="0">
                <a:latin typeface="Times New Roman"/>
                <a:cs typeface="Times New Roman"/>
              </a:rPr>
              <a:t>of</a:t>
            </a:r>
            <a:r>
              <a:rPr sz="1200" spc="-25" dirty="0">
                <a:latin typeface="Times New Roman"/>
                <a:cs typeface="Times New Roman"/>
              </a:rPr>
              <a:t> </a:t>
            </a:r>
            <a:r>
              <a:rPr sz="1200" spc="-5" dirty="0">
                <a:latin typeface="Times New Roman"/>
                <a:cs typeface="Times New Roman"/>
              </a:rPr>
              <a:t>objectives,</a:t>
            </a:r>
            <a:r>
              <a:rPr sz="1200" spc="20" dirty="0">
                <a:latin typeface="Times New Roman"/>
                <a:cs typeface="Times New Roman"/>
              </a:rPr>
              <a:t> </a:t>
            </a:r>
            <a:r>
              <a:rPr sz="1200" spc="-5" dirty="0">
                <a:latin typeface="Times New Roman"/>
                <a:cs typeface="Times New Roman"/>
              </a:rPr>
              <a:t>features,</a:t>
            </a:r>
            <a:r>
              <a:rPr sz="1200" dirty="0">
                <a:latin typeface="Times New Roman"/>
                <a:cs typeface="Times New Roman"/>
              </a:rPr>
              <a:t> </a:t>
            </a:r>
            <a:r>
              <a:rPr sz="1200" spc="-5" dirty="0">
                <a:latin typeface="Times New Roman"/>
                <a:cs typeface="Times New Roman"/>
              </a:rPr>
              <a:t>outcomes,</a:t>
            </a:r>
            <a:r>
              <a:rPr sz="1200" spc="20" dirty="0">
                <a:latin typeface="Times New Roman"/>
                <a:cs typeface="Times New Roman"/>
              </a:rPr>
              <a:t> </a:t>
            </a:r>
            <a:r>
              <a:rPr sz="1200" spc="-10" dirty="0">
                <a:latin typeface="Times New Roman"/>
                <a:cs typeface="Times New Roman"/>
              </a:rPr>
              <a:t>and</a:t>
            </a:r>
            <a:r>
              <a:rPr sz="1200" spc="15" dirty="0">
                <a:latin typeface="Times New Roman"/>
                <a:cs typeface="Times New Roman"/>
              </a:rPr>
              <a:t> </a:t>
            </a:r>
            <a:r>
              <a:rPr sz="1200" spc="-5" dirty="0">
                <a:latin typeface="Times New Roman"/>
                <a:cs typeface="Times New Roman"/>
              </a:rPr>
              <a:t>potential</a:t>
            </a:r>
            <a:r>
              <a:rPr sz="1200" spc="-15" dirty="0">
                <a:latin typeface="Times New Roman"/>
                <a:cs typeface="Times New Roman"/>
              </a:rPr>
              <a:t> </a:t>
            </a:r>
            <a:r>
              <a:rPr sz="1200" dirty="0">
                <a:latin typeface="Times New Roman"/>
                <a:cs typeface="Times New Roman"/>
              </a:rPr>
              <a:t>future</a:t>
            </a:r>
            <a:r>
              <a:rPr sz="1200" spc="5" dirty="0">
                <a:latin typeface="Times New Roman"/>
                <a:cs typeface="Times New Roman"/>
              </a:rPr>
              <a:t> </a:t>
            </a:r>
            <a:r>
              <a:rPr sz="1200" spc="-10" dirty="0">
                <a:latin typeface="Times New Roman"/>
                <a:cs typeface="Times New Roman"/>
              </a:rPr>
              <a:t>developments.</a:t>
            </a:r>
            <a:endParaRPr sz="1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8</a:t>
            </a:fld>
            <a:endParaRPr dirty="0"/>
          </a:p>
        </p:txBody>
      </p:sp>
      <p:sp>
        <p:nvSpPr>
          <p:cNvPr id="2" name="object 2"/>
          <p:cNvSpPr txBox="1"/>
          <p:nvPr/>
        </p:nvSpPr>
        <p:spPr>
          <a:xfrm>
            <a:off x="837996" y="877569"/>
            <a:ext cx="6085205" cy="8989833"/>
          </a:xfrm>
          <a:prstGeom prst="rect">
            <a:avLst/>
          </a:prstGeom>
        </p:spPr>
        <p:txBody>
          <a:bodyPr vert="horz" wrap="square" lIns="0" tIns="11430" rIns="0" bIns="0" rtlCol="0">
            <a:spAutoFit/>
          </a:bodyPr>
          <a:lstStyle/>
          <a:p>
            <a:pPr marR="262255" algn="ctr">
              <a:lnSpc>
                <a:spcPct val="100000"/>
              </a:lnSpc>
              <a:spcBef>
                <a:spcPts val="90"/>
              </a:spcBef>
            </a:pPr>
            <a:r>
              <a:rPr sz="1400" b="1" spc="-5" dirty="0">
                <a:latin typeface="Times New Roman"/>
                <a:cs typeface="Times New Roman"/>
              </a:rPr>
              <a:t>CHAPTER</a:t>
            </a:r>
            <a:r>
              <a:rPr sz="1400" b="1" spc="-70" dirty="0">
                <a:latin typeface="Times New Roman"/>
                <a:cs typeface="Times New Roman"/>
              </a:rPr>
              <a:t> </a:t>
            </a:r>
            <a:r>
              <a:rPr sz="1400" b="1" spc="-5" dirty="0">
                <a:latin typeface="Times New Roman"/>
                <a:cs typeface="Times New Roman"/>
              </a:rPr>
              <a:t>1</a:t>
            </a:r>
            <a:endParaRPr sz="1400"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40"/>
              </a:spcBef>
            </a:pPr>
            <a:endParaRPr sz="1200" dirty="0">
              <a:latin typeface="Times New Roman"/>
              <a:cs typeface="Times New Roman"/>
            </a:endParaRPr>
          </a:p>
          <a:p>
            <a:pPr marR="194945" algn="ctr">
              <a:lnSpc>
                <a:spcPct val="100000"/>
              </a:lnSpc>
              <a:spcBef>
                <a:spcPts val="5"/>
              </a:spcBef>
            </a:pPr>
            <a:r>
              <a:rPr sz="1400" b="1" spc="-10" dirty="0">
                <a:latin typeface="Times New Roman"/>
                <a:cs typeface="Times New Roman"/>
              </a:rPr>
              <a:t>INTRODUCTION</a:t>
            </a:r>
            <a:endParaRPr sz="1400"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10"/>
              </a:spcBef>
            </a:pPr>
            <a:endParaRPr sz="1250" dirty="0">
              <a:latin typeface="Times New Roman"/>
              <a:cs typeface="Times New Roman"/>
            </a:endParaRPr>
          </a:p>
          <a:p>
            <a:pPr marL="76200">
              <a:lnSpc>
                <a:spcPct val="100000"/>
              </a:lnSpc>
            </a:pPr>
            <a:r>
              <a:rPr sz="1200" b="1" spc="-5" dirty="0">
                <a:latin typeface="Times New Roman"/>
                <a:cs typeface="Times New Roman"/>
              </a:rPr>
              <a:t>1.1</a:t>
            </a:r>
            <a:r>
              <a:rPr sz="1200" b="1" spc="204" dirty="0">
                <a:latin typeface="Times New Roman"/>
                <a:cs typeface="Times New Roman"/>
              </a:rPr>
              <a:t> </a:t>
            </a:r>
            <a:r>
              <a:rPr sz="1200" b="1" spc="-15" dirty="0">
                <a:latin typeface="Times New Roman"/>
                <a:cs typeface="Times New Roman"/>
              </a:rPr>
              <a:t>INTRODUCTION</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30"/>
              </a:spcBef>
            </a:pPr>
            <a:endParaRPr sz="1050" dirty="0">
              <a:latin typeface="Times New Roman"/>
              <a:cs typeface="Times New Roman"/>
            </a:endParaRPr>
          </a:p>
          <a:p>
            <a:pPr marL="12700" marR="6985" algn="just">
              <a:lnSpc>
                <a:spcPct val="143800"/>
              </a:lnSpc>
            </a:pPr>
            <a:r>
              <a:rPr sz="1200" dirty="0">
                <a:latin typeface="Times New Roman"/>
                <a:cs typeface="Times New Roman"/>
              </a:rPr>
              <a:t>In the era </a:t>
            </a:r>
            <a:r>
              <a:rPr sz="1200" spc="10" dirty="0">
                <a:latin typeface="Times New Roman"/>
                <a:cs typeface="Times New Roman"/>
              </a:rPr>
              <a:t>of </a:t>
            </a:r>
            <a:r>
              <a:rPr sz="1200" spc="-15" dirty="0">
                <a:latin typeface="Times New Roman"/>
                <a:cs typeface="Times New Roman"/>
              </a:rPr>
              <a:t>vast </a:t>
            </a:r>
            <a:r>
              <a:rPr sz="1200" spc="-10" dirty="0">
                <a:latin typeface="Times New Roman"/>
                <a:cs typeface="Times New Roman"/>
              </a:rPr>
              <a:t>digital </a:t>
            </a:r>
            <a:r>
              <a:rPr sz="1200" dirty="0">
                <a:latin typeface="Times New Roman"/>
                <a:cs typeface="Times New Roman"/>
              </a:rPr>
              <a:t>content, the </a:t>
            </a:r>
            <a:r>
              <a:rPr sz="1200" spc="-5" dirty="0">
                <a:latin typeface="Times New Roman"/>
                <a:cs typeface="Times New Roman"/>
              </a:rPr>
              <a:t>ability </a:t>
            </a:r>
            <a:r>
              <a:rPr sz="1200" spc="10" dirty="0">
                <a:latin typeface="Times New Roman"/>
                <a:cs typeface="Times New Roman"/>
              </a:rPr>
              <a:t>to </a:t>
            </a:r>
            <a:r>
              <a:rPr sz="1200" spc="-5" dirty="0">
                <a:latin typeface="Times New Roman"/>
                <a:cs typeface="Times New Roman"/>
              </a:rPr>
              <a:t>efficiently process and </a:t>
            </a:r>
            <a:r>
              <a:rPr sz="1200" dirty="0">
                <a:latin typeface="Times New Roman"/>
                <a:cs typeface="Times New Roman"/>
              </a:rPr>
              <a:t>extract </a:t>
            </a:r>
            <a:r>
              <a:rPr sz="1200" spc="-10" dirty="0">
                <a:latin typeface="Times New Roman"/>
                <a:cs typeface="Times New Roman"/>
              </a:rPr>
              <a:t>valuable </a:t>
            </a:r>
            <a:r>
              <a:rPr sz="1200" spc="-5" dirty="0">
                <a:latin typeface="Times New Roman"/>
                <a:cs typeface="Times New Roman"/>
              </a:rPr>
              <a:t>insights </a:t>
            </a:r>
            <a:r>
              <a:rPr sz="1200" dirty="0">
                <a:latin typeface="Times New Roman"/>
                <a:cs typeface="Times New Roman"/>
              </a:rPr>
              <a:t>from </a:t>
            </a:r>
            <a:r>
              <a:rPr sz="1200" spc="5" dirty="0">
                <a:latin typeface="Times New Roman"/>
                <a:cs typeface="Times New Roman"/>
              </a:rPr>
              <a:t> </a:t>
            </a:r>
            <a:r>
              <a:rPr sz="1200" spc="-10" dirty="0">
                <a:latin typeface="Times New Roman"/>
                <a:cs typeface="Times New Roman"/>
              </a:rPr>
              <a:t>audio</a:t>
            </a:r>
            <a:r>
              <a:rPr sz="1200" spc="110" dirty="0">
                <a:latin typeface="Times New Roman"/>
                <a:cs typeface="Times New Roman"/>
              </a:rPr>
              <a:t> </a:t>
            </a:r>
            <a:r>
              <a:rPr sz="1200" spc="-15" dirty="0">
                <a:latin typeface="Times New Roman"/>
                <a:cs typeface="Times New Roman"/>
              </a:rPr>
              <a:t>files</a:t>
            </a:r>
            <a:r>
              <a:rPr sz="1200" spc="80" dirty="0">
                <a:latin typeface="Times New Roman"/>
                <a:cs typeface="Times New Roman"/>
              </a:rPr>
              <a:t> </a:t>
            </a:r>
            <a:r>
              <a:rPr sz="1200" spc="-15" dirty="0">
                <a:latin typeface="Times New Roman"/>
                <a:cs typeface="Times New Roman"/>
              </a:rPr>
              <a:t>is</a:t>
            </a:r>
            <a:r>
              <a:rPr sz="1200" spc="80" dirty="0">
                <a:latin typeface="Times New Roman"/>
                <a:cs typeface="Times New Roman"/>
              </a:rPr>
              <a:t> </a:t>
            </a:r>
            <a:r>
              <a:rPr sz="1200" spc="-10" dirty="0">
                <a:latin typeface="Times New Roman"/>
                <a:cs typeface="Times New Roman"/>
              </a:rPr>
              <a:t>becoming</a:t>
            </a:r>
            <a:r>
              <a:rPr sz="1200" spc="90" dirty="0">
                <a:latin typeface="Times New Roman"/>
                <a:cs typeface="Times New Roman"/>
              </a:rPr>
              <a:t> </a:t>
            </a:r>
            <a:r>
              <a:rPr sz="1200" spc="-5" dirty="0">
                <a:latin typeface="Times New Roman"/>
                <a:cs typeface="Times New Roman"/>
              </a:rPr>
              <a:t>increasingly</a:t>
            </a:r>
            <a:r>
              <a:rPr sz="1200" spc="40" dirty="0">
                <a:latin typeface="Times New Roman"/>
                <a:cs typeface="Times New Roman"/>
              </a:rPr>
              <a:t> </a:t>
            </a:r>
            <a:r>
              <a:rPr sz="1200" dirty="0">
                <a:latin typeface="Times New Roman"/>
                <a:cs typeface="Times New Roman"/>
              </a:rPr>
              <a:t>important.</a:t>
            </a:r>
            <a:r>
              <a:rPr sz="1200" spc="80" dirty="0">
                <a:latin typeface="Times New Roman"/>
                <a:cs typeface="Times New Roman"/>
              </a:rPr>
              <a:t> </a:t>
            </a:r>
            <a:r>
              <a:rPr sz="1200" spc="-15" dirty="0">
                <a:latin typeface="Times New Roman"/>
                <a:cs typeface="Times New Roman"/>
              </a:rPr>
              <a:t>The</a:t>
            </a:r>
            <a:r>
              <a:rPr sz="1200" spc="80" dirty="0">
                <a:latin typeface="Times New Roman"/>
                <a:cs typeface="Times New Roman"/>
              </a:rPr>
              <a:t> </a:t>
            </a:r>
            <a:r>
              <a:rPr sz="1200" spc="-5" dirty="0">
                <a:latin typeface="Times New Roman"/>
                <a:cs typeface="Times New Roman"/>
              </a:rPr>
              <a:t>"Summarizing</a:t>
            </a:r>
            <a:r>
              <a:rPr sz="1200" spc="90" dirty="0">
                <a:latin typeface="Times New Roman"/>
                <a:cs typeface="Times New Roman"/>
              </a:rPr>
              <a:t> </a:t>
            </a:r>
            <a:r>
              <a:rPr sz="1200" spc="-15" dirty="0">
                <a:latin typeface="Times New Roman"/>
                <a:cs typeface="Times New Roman"/>
              </a:rPr>
              <a:t>Audio</a:t>
            </a:r>
            <a:r>
              <a:rPr sz="1200" spc="90" dirty="0">
                <a:latin typeface="Times New Roman"/>
                <a:cs typeface="Times New Roman"/>
              </a:rPr>
              <a:t> </a:t>
            </a:r>
            <a:r>
              <a:rPr sz="1200" spc="-5" dirty="0">
                <a:latin typeface="Times New Roman"/>
                <a:cs typeface="Times New Roman"/>
              </a:rPr>
              <a:t>Files</a:t>
            </a:r>
            <a:r>
              <a:rPr sz="1200" spc="80" dirty="0">
                <a:latin typeface="Times New Roman"/>
                <a:cs typeface="Times New Roman"/>
              </a:rPr>
              <a:t> </a:t>
            </a:r>
            <a:r>
              <a:rPr sz="1200" spc="-15" dirty="0">
                <a:latin typeface="Times New Roman"/>
                <a:cs typeface="Times New Roman"/>
              </a:rPr>
              <a:t>in</a:t>
            </a:r>
            <a:r>
              <a:rPr sz="1200" spc="60" dirty="0">
                <a:latin typeface="Times New Roman"/>
                <a:cs typeface="Times New Roman"/>
              </a:rPr>
              <a:t> </a:t>
            </a:r>
            <a:r>
              <a:rPr sz="1200" spc="-5" dirty="0">
                <a:latin typeface="Times New Roman"/>
                <a:cs typeface="Times New Roman"/>
              </a:rPr>
              <a:t>Python"</a:t>
            </a:r>
            <a:r>
              <a:rPr sz="1200" spc="55" dirty="0">
                <a:latin typeface="Times New Roman"/>
                <a:cs typeface="Times New Roman"/>
              </a:rPr>
              <a:t> </a:t>
            </a:r>
            <a:r>
              <a:rPr sz="1200" spc="-5" dirty="0">
                <a:latin typeface="Times New Roman"/>
                <a:cs typeface="Times New Roman"/>
              </a:rPr>
              <a:t>project </a:t>
            </a:r>
            <a:r>
              <a:rPr sz="1200" spc="-290" dirty="0">
                <a:latin typeface="Times New Roman"/>
                <a:cs typeface="Times New Roman"/>
              </a:rPr>
              <a:t> </a:t>
            </a:r>
            <a:r>
              <a:rPr sz="1200" spc="-15" dirty="0">
                <a:latin typeface="Times New Roman"/>
                <a:cs typeface="Times New Roman"/>
              </a:rPr>
              <a:t>is </a:t>
            </a:r>
            <a:r>
              <a:rPr sz="1200" dirty="0">
                <a:latin typeface="Times New Roman"/>
                <a:cs typeface="Times New Roman"/>
              </a:rPr>
              <a:t>a </a:t>
            </a:r>
            <a:r>
              <a:rPr sz="1200" spc="-5" dirty="0">
                <a:latin typeface="Times New Roman"/>
                <a:cs typeface="Times New Roman"/>
              </a:rPr>
              <a:t>testament </a:t>
            </a:r>
            <a:r>
              <a:rPr sz="1200" dirty="0">
                <a:latin typeface="Times New Roman"/>
                <a:cs typeface="Times New Roman"/>
              </a:rPr>
              <a:t>to this </a:t>
            </a:r>
            <a:r>
              <a:rPr sz="1200" spc="-10" dirty="0">
                <a:latin typeface="Times New Roman"/>
                <a:cs typeface="Times New Roman"/>
              </a:rPr>
              <a:t>necessity, </a:t>
            </a:r>
            <a:r>
              <a:rPr sz="1200" spc="-5" dirty="0">
                <a:latin typeface="Times New Roman"/>
                <a:cs typeface="Times New Roman"/>
              </a:rPr>
              <a:t>as </a:t>
            </a:r>
            <a:r>
              <a:rPr sz="1200" spc="-25" dirty="0">
                <a:latin typeface="Times New Roman"/>
                <a:cs typeface="Times New Roman"/>
              </a:rPr>
              <a:t>it </a:t>
            </a:r>
            <a:r>
              <a:rPr sz="1200" spc="-5" dirty="0">
                <a:latin typeface="Times New Roman"/>
                <a:cs typeface="Times New Roman"/>
              </a:rPr>
              <a:t>harnesses </a:t>
            </a:r>
            <a:r>
              <a:rPr sz="1200" spc="-10" dirty="0">
                <a:latin typeface="Times New Roman"/>
                <a:cs typeface="Times New Roman"/>
              </a:rPr>
              <a:t>the </a:t>
            </a:r>
            <a:r>
              <a:rPr sz="1200" dirty="0">
                <a:latin typeface="Times New Roman"/>
                <a:cs typeface="Times New Roman"/>
              </a:rPr>
              <a:t>power </a:t>
            </a:r>
            <a:r>
              <a:rPr sz="1200" spc="10" dirty="0">
                <a:latin typeface="Times New Roman"/>
                <a:cs typeface="Times New Roman"/>
              </a:rPr>
              <a:t>of </a:t>
            </a:r>
            <a:r>
              <a:rPr sz="1200" spc="-5" dirty="0">
                <a:latin typeface="Times New Roman"/>
                <a:cs typeface="Times New Roman"/>
              </a:rPr>
              <a:t>Python and </a:t>
            </a:r>
            <a:r>
              <a:rPr sz="1200" dirty="0">
                <a:latin typeface="Times New Roman"/>
                <a:cs typeface="Times New Roman"/>
              </a:rPr>
              <a:t>a </a:t>
            </a:r>
            <a:r>
              <a:rPr sz="1200" spc="-5" dirty="0">
                <a:latin typeface="Times New Roman"/>
                <a:cs typeface="Times New Roman"/>
              </a:rPr>
              <a:t>suite </a:t>
            </a:r>
            <a:r>
              <a:rPr sz="1200" spc="10" dirty="0">
                <a:latin typeface="Times New Roman"/>
                <a:cs typeface="Times New Roman"/>
              </a:rPr>
              <a:t>of </a:t>
            </a:r>
            <a:r>
              <a:rPr sz="1200" spc="-5" dirty="0">
                <a:latin typeface="Times New Roman"/>
                <a:cs typeface="Times New Roman"/>
              </a:rPr>
              <a:t>specialized </a:t>
            </a:r>
            <a:r>
              <a:rPr sz="1200" dirty="0">
                <a:latin typeface="Times New Roman"/>
                <a:cs typeface="Times New Roman"/>
              </a:rPr>
              <a:t> </a:t>
            </a:r>
            <a:r>
              <a:rPr sz="1200" spc="-5" dirty="0">
                <a:latin typeface="Times New Roman"/>
                <a:cs typeface="Times New Roman"/>
              </a:rPr>
              <a:t>libraries </a:t>
            </a:r>
            <a:r>
              <a:rPr sz="1200" dirty="0">
                <a:latin typeface="Times New Roman"/>
                <a:cs typeface="Times New Roman"/>
              </a:rPr>
              <a:t>to </a:t>
            </a:r>
            <a:r>
              <a:rPr sz="1200" spc="-10" dirty="0">
                <a:latin typeface="Times New Roman"/>
                <a:cs typeface="Times New Roman"/>
              </a:rPr>
              <a:t>tackle </a:t>
            </a:r>
            <a:r>
              <a:rPr sz="1200" dirty="0">
                <a:latin typeface="Times New Roman"/>
                <a:cs typeface="Times New Roman"/>
              </a:rPr>
              <a:t>the </a:t>
            </a:r>
            <a:r>
              <a:rPr sz="1200" spc="-5" dirty="0">
                <a:latin typeface="Times New Roman"/>
                <a:cs typeface="Times New Roman"/>
              </a:rPr>
              <a:t>complexities </a:t>
            </a:r>
            <a:r>
              <a:rPr sz="1200" spc="10" dirty="0">
                <a:latin typeface="Times New Roman"/>
                <a:cs typeface="Times New Roman"/>
              </a:rPr>
              <a:t>of </a:t>
            </a:r>
            <a:r>
              <a:rPr sz="1200" spc="-10" dirty="0">
                <a:latin typeface="Times New Roman"/>
                <a:cs typeface="Times New Roman"/>
              </a:rPr>
              <a:t>audio content processing. </a:t>
            </a:r>
            <a:r>
              <a:rPr sz="1200" spc="5" dirty="0">
                <a:latin typeface="Times New Roman"/>
                <a:cs typeface="Times New Roman"/>
              </a:rPr>
              <a:t>By </a:t>
            </a:r>
            <a:r>
              <a:rPr sz="1200" spc="-5" dirty="0">
                <a:latin typeface="Times New Roman"/>
                <a:cs typeface="Times New Roman"/>
              </a:rPr>
              <a:t>leveraging tools </a:t>
            </a:r>
            <a:r>
              <a:rPr sz="1200" dirty="0">
                <a:latin typeface="Times New Roman"/>
                <a:cs typeface="Times New Roman"/>
              </a:rPr>
              <a:t>such </a:t>
            </a:r>
            <a:r>
              <a:rPr sz="1200" spc="5" dirty="0">
                <a:latin typeface="Times New Roman"/>
                <a:cs typeface="Times New Roman"/>
              </a:rPr>
              <a:t>as </a:t>
            </a:r>
            <a:r>
              <a:rPr sz="1200" spc="-5" dirty="0">
                <a:latin typeface="Times New Roman"/>
                <a:cs typeface="Times New Roman"/>
              </a:rPr>
              <a:t>Flask, </a:t>
            </a:r>
            <a:r>
              <a:rPr sz="1200" dirty="0">
                <a:latin typeface="Times New Roman"/>
                <a:cs typeface="Times New Roman"/>
              </a:rPr>
              <a:t> </a:t>
            </a:r>
            <a:r>
              <a:rPr sz="1200" spc="-10" dirty="0">
                <a:latin typeface="Times New Roman"/>
                <a:cs typeface="Times New Roman"/>
              </a:rPr>
              <a:t>MoviePy,</a:t>
            </a:r>
            <a:r>
              <a:rPr sz="1200" spc="-5" dirty="0">
                <a:latin typeface="Times New Roman"/>
                <a:cs typeface="Times New Roman"/>
              </a:rPr>
              <a:t> SpeechRecognition,</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Summarizer,</a:t>
            </a:r>
            <a:r>
              <a:rPr sz="1200" dirty="0">
                <a:latin typeface="Times New Roman"/>
                <a:cs typeface="Times New Roman"/>
              </a:rPr>
              <a:t> the</a:t>
            </a:r>
            <a:r>
              <a:rPr sz="1200" spc="5" dirty="0">
                <a:latin typeface="Times New Roman"/>
                <a:cs typeface="Times New Roman"/>
              </a:rPr>
              <a:t> </a:t>
            </a:r>
            <a:r>
              <a:rPr sz="1200" spc="-10" dirty="0">
                <a:latin typeface="Times New Roman"/>
                <a:cs typeface="Times New Roman"/>
              </a:rPr>
              <a:t>project</a:t>
            </a:r>
            <a:r>
              <a:rPr sz="1200" spc="-5" dirty="0">
                <a:latin typeface="Times New Roman"/>
                <a:cs typeface="Times New Roman"/>
              </a:rPr>
              <a:t> </a:t>
            </a:r>
            <a:r>
              <a:rPr sz="1200" spc="-10" dirty="0">
                <a:latin typeface="Times New Roman"/>
                <a:cs typeface="Times New Roman"/>
              </a:rPr>
              <a:t>enables</a:t>
            </a:r>
            <a:r>
              <a:rPr sz="1200" spc="-5" dirty="0">
                <a:latin typeface="Times New Roman"/>
                <a:cs typeface="Times New Roman"/>
              </a:rPr>
              <a:t> </a:t>
            </a:r>
            <a:r>
              <a:rPr sz="1200" dirty="0">
                <a:latin typeface="Times New Roman"/>
                <a:cs typeface="Times New Roman"/>
              </a:rPr>
              <a:t>seamless</a:t>
            </a:r>
            <a:r>
              <a:rPr sz="1200" spc="5" dirty="0">
                <a:latin typeface="Times New Roman"/>
                <a:cs typeface="Times New Roman"/>
              </a:rPr>
              <a:t> </a:t>
            </a:r>
            <a:r>
              <a:rPr sz="1200" spc="-5" dirty="0">
                <a:latin typeface="Times New Roman"/>
                <a:cs typeface="Times New Roman"/>
              </a:rPr>
              <a:t>extraction, </a:t>
            </a:r>
            <a:r>
              <a:rPr sz="1200" dirty="0">
                <a:latin typeface="Times New Roman"/>
                <a:cs typeface="Times New Roman"/>
              </a:rPr>
              <a:t> </a:t>
            </a:r>
            <a:r>
              <a:rPr sz="1200" spc="-5" dirty="0">
                <a:latin typeface="Times New Roman"/>
                <a:cs typeface="Times New Roman"/>
              </a:rPr>
              <a:t>transcription,</a:t>
            </a:r>
            <a:r>
              <a:rPr sz="1200" dirty="0">
                <a:latin typeface="Times New Roman"/>
                <a:cs typeface="Times New Roman"/>
              </a:rPr>
              <a:t> </a:t>
            </a:r>
            <a:r>
              <a:rPr sz="1200" spc="-5" dirty="0">
                <a:latin typeface="Times New Roman"/>
                <a:cs typeface="Times New Roman"/>
              </a:rPr>
              <a:t>speech</a:t>
            </a:r>
            <a:r>
              <a:rPr sz="1200" dirty="0">
                <a:latin typeface="Times New Roman"/>
                <a:cs typeface="Times New Roman"/>
              </a:rPr>
              <a:t> </a:t>
            </a:r>
            <a:r>
              <a:rPr sz="1200" spc="-5" dirty="0">
                <a:latin typeface="Times New Roman"/>
                <a:cs typeface="Times New Roman"/>
              </a:rPr>
              <a:t>recognition,</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text</a:t>
            </a:r>
            <a:r>
              <a:rPr sz="1200" dirty="0">
                <a:latin typeface="Times New Roman"/>
                <a:cs typeface="Times New Roman"/>
              </a:rPr>
              <a:t> </a:t>
            </a:r>
            <a:r>
              <a:rPr sz="1200" spc="-5" dirty="0">
                <a:latin typeface="Times New Roman"/>
                <a:cs typeface="Times New Roman"/>
              </a:rPr>
              <a:t>summarization</a:t>
            </a:r>
            <a:r>
              <a:rPr sz="1200" dirty="0">
                <a:latin typeface="Times New Roman"/>
                <a:cs typeface="Times New Roman"/>
              </a:rPr>
              <a:t> </a:t>
            </a:r>
            <a:r>
              <a:rPr sz="1200" spc="-5" dirty="0">
                <a:latin typeface="Times New Roman"/>
                <a:cs typeface="Times New Roman"/>
              </a:rPr>
              <a:t>from</a:t>
            </a:r>
            <a:r>
              <a:rPr sz="1200"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a:t>
            </a:r>
            <a:r>
              <a:rPr sz="1200" spc="-15" dirty="0">
                <a:latin typeface="Times New Roman"/>
                <a:cs typeface="Times New Roman"/>
              </a:rPr>
              <a:t>files.</a:t>
            </a:r>
            <a:r>
              <a:rPr sz="1200" spc="270" dirty="0">
                <a:latin typeface="Times New Roman"/>
                <a:cs typeface="Times New Roman"/>
              </a:rPr>
              <a:t> </a:t>
            </a:r>
            <a:r>
              <a:rPr sz="1200" spc="-10" dirty="0">
                <a:latin typeface="Times New Roman"/>
                <a:cs typeface="Times New Roman"/>
              </a:rPr>
              <a:t>It</a:t>
            </a:r>
            <a:r>
              <a:rPr sz="1200" spc="280" dirty="0">
                <a:latin typeface="Times New Roman"/>
                <a:cs typeface="Times New Roman"/>
              </a:rPr>
              <a:t> </a:t>
            </a:r>
            <a:r>
              <a:rPr sz="1200" spc="-5" dirty="0">
                <a:latin typeface="Times New Roman"/>
                <a:cs typeface="Times New Roman"/>
              </a:rPr>
              <a:t>addresses</a:t>
            </a:r>
            <a:r>
              <a:rPr sz="1200" spc="290"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growing</a:t>
            </a:r>
            <a:r>
              <a:rPr sz="1200" dirty="0">
                <a:latin typeface="Times New Roman"/>
                <a:cs typeface="Times New Roman"/>
              </a:rPr>
              <a:t> </a:t>
            </a:r>
            <a:r>
              <a:rPr sz="1200" spc="-5" dirty="0">
                <a:latin typeface="Times New Roman"/>
                <a:cs typeface="Times New Roman"/>
              </a:rPr>
              <a:t>demand</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a:t>
            </a:r>
            <a:r>
              <a:rPr sz="1200" spc="-10" dirty="0">
                <a:latin typeface="Times New Roman"/>
                <a:cs typeface="Times New Roman"/>
              </a:rPr>
              <a:t>accessible</a:t>
            </a:r>
            <a:r>
              <a:rPr sz="1200" spc="-5" dirty="0">
                <a:latin typeface="Times New Roman"/>
                <a:cs typeface="Times New Roman"/>
              </a:rPr>
              <a:t> and</a:t>
            </a:r>
            <a:r>
              <a:rPr sz="1200" dirty="0">
                <a:latin typeface="Times New Roman"/>
                <a:cs typeface="Times New Roman"/>
              </a:rPr>
              <a:t> digestible</a:t>
            </a:r>
            <a:r>
              <a:rPr sz="1200" spc="5"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content</a:t>
            </a:r>
            <a:r>
              <a:rPr sz="1200" dirty="0">
                <a:latin typeface="Times New Roman"/>
                <a:cs typeface="Times New Roman"/>
              </a:rPr>
              <a:t> by</a:t>
            </a:r>
            <a:r>
              <a:rPr sz="1200" spc="5" dirty="0">
                <a:latin typeface="Times New Roman"/>
                <a:cs typeface="Times New Roman"/>
              </a:rPr>
              <a:t> </a:t>
            </a:r>
            <a:r>
              <a:rPr sz="1200" spc="-5" dirty="0">
                <a:latin typeface="Times New Roman"/>
                <a:cs typeface="Times New Roman"/>
              </a:rPr>
              <a:t>providing</a:t>
            </a:r>
            <a:r>
              <a:rPr sz="1200" dirty="0">
                <a:latin typeface="Times New Roman"/>
                <a:cs typeface="Times New Roman"/>
              </a:rPr>
              <a:t> users</a:t>
            </a:r>
            <a:r>
              <a:rPr sz="1200" spc="5"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comprehensive solution that extends </a:t>
            </a:r>
            <a:r>
              <a:rPr sz="1200" dirty="0">
                <a:latin typeface="Times New Roman"/>
                <a:cs typeface="Times New Roman"/>
              </a:rPr>
              <a:t>even to </a:t>
            </a:r>
            <a:r>
              <a:rPr sz="1200" spc="-5" dirty="0">
                <a:latin typeface="Times New Roman"/>
                <a:cs typeface="Times New Roman"/>
              </a:rPr>
              <a:t>real-time scenarios, </a:t>
            </a:r>
            <a:r>
              <a:rPr sz="1200" spc="-10" dirty="0">
                <a:latin typeface="Times New Roman"/>
                <a:cs typeface="Times New Roman"/>
              </a:rPr>
              <a:t>allowing for </a:t>
            </a:r>
            <a:r>
              <a:rPr sz="1200" spc="-5" dirty="0">
                <a:latin typeface="Times New Roman"/>
                <a:cs typeface="Times New Roman"/>
              </a:rPr>
              <a:t>on-the-fly recording </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summarization</a:t>
            </a:r>
            <a:r>
              <a:rPr sz="1200" dirty="0">
                <a:latin typeface="Times New Roman"/>
                <a:cs typeface="Times New Roman"/>
              </a:rPr>
              <a:t> </a:t>
            </a:r>
            <a:r>
              <a:rPr sz="1200" spc="10" dirty="0">
                <a:latin typeface="Times New Roman"/>
                <a:cs typeface="Times New Roman"/>
              </a:rPr>
              <a:t>of</a:t>
            </a:r>
            <a:r>
              <a:rPr sz="1200" spc="15" dirty="0">
                <a:latin typeface="Times New Roman"/>
                <a:cs typeface="Times New Roman"/>
              </a:rPr>
              <a:t> </a:t>
            </a:r>
            <a:r>
              <a:rPr sz="1200" dirty="0">
                <a:latin typeface="Times New Roman"/>
                <a:cs typeface="Times New Roman"/>
              </a:rPr>
              <a:t>spoken</a:t>
            </a:r>
            <a:r>
              <a:rPr sz="1200" spc="5" dirty="0">
                <a:latin typeface="Times New Roman"/>
                <a:cs typeface="Times New Roman"/>
              </a:rPr>
              <a:t> </a:t>
            </a:r>
            <a:r>
              <a:rPr sz="1200" dirty="0">
                <a:latin typeface="Times New Roman"/>
                <a:cs typeface="Times New Roman"/>
              </a:rPr>
              <a:t>words</a:t>
            </a:r>
            <a:r>
              <a:rPr sz="1200" spc="5" dirty="0">
                <a:latin typeface="Times New Roman"/>
                <a:cs typeface="Times New Roman"/>
              </a:rPr>
              <a:t> </a:t>
            </a:r>
            <a:r>
              <a:rPr sz="1200" dirty="0">
                <a:latin typeface="Times New Roman"/>
                <a:cs typeface="Times New Roman"/>
              </a:rPr>
              <a:t>through</a:t>
            </a:r>
            <a:r>
              <a:rPr sz="1200" spc="5" dirty="0">
                <a:latin typeface="Times New Roman"/>
                <a:cs typeface="Times New Roman"/>
              </a:rPr>
              <a:t> </a:t>
            </a:r>
            <a:r>
              <a:rPr sz="1200" spc="-5" dirty="0">
                <a:latin typeface="Times New Roman"/>
                <a:cs typeface="Times New Roman"/>
              </a:rPr>
              <a:t>microphones.</a:t>
            </a:r>
            <a:r>
              <a:rPr sz="1200" dirty="0">
                <a:latin typeface="Times New Roman"/>
                <a:cs typeface="Times New Roman"/>
              </a:rPr>
              <a:t> </a:t>
            </a:r>
            <a:r>
              <a:rPr sz="1200" spc="-5" dirty="0">
                <a:latin typeface="Times New Roman"/>
                <a:cs typeface="Times New Roman"/>
              </a:rPr>
              <a:t>Despite</a:t>
            </a:r>
            <a:r>
              <a:rPr sz="1200" dirty="0">
                <a:latin typeface="Times New Roman"/>
                <a:cs typeface="Times New Roman"/>
              </a:rPr>
              <a:t> </a:t>
            </a:r>
            <a:r>
              <a:rPr sz="1200" spc="-5" dirty="0">
                <a:latin typeface="Times New Roman"/>
                <a:cs typeface="Times New Roman"/>
              </a:rPr>
              <a:t>encountering</a:t>
            </a:r>
            <a:r>
              <a:rPr sz="1200" dirty="0">
                <a:latin typeface="Times New Roman"/>
                <a:cs typeface="Times New Roman"/>
              </a:rPr>
              <a:t> </a:t>
            </a:r>
            <a:r>
              <a:rPr sz="1200" spc="-5" dirty="0">
                <a:latin typeface="Times New Roman"/>
                <a:cs typeface="Times New Roman"/>
              </a:rPr>
              <a:t>challenges </a:t>
            </a:r>
            <a:r>
              <a:rPr sz="1200" dirty="0">
                <a:latin typeface="Times New Roman"/>
                <a:cs typeface="Times New Roman"/>
              </a:rPr>
              <a:t> </a:t>
            </a:r>
            <a:r>
              <a:rPr sz="1200" spc="-5" dirty="0">
                <a:latin typeface="Times New Roman"/>
                <a:cs typeface="Times New Roman"/>
              </a:rPr>
              <a:t>inherent</a:t>
            </a:r>
            <a:r>
              <a:rPr sz="1200" dirty="0">
                <a:latin typeface="Times New Roman"/>
                <a:cs typeface="Times New Roman"/>
              </a:rPr>
              <a:t> </a:t>
            </a:r>
            <a:r>
              <a:rPr sz="1200" spc="-15" dirty="0">
                <a:latin typeface="Times New Roman"/>
                <a:cs typeface="Times New Roman"/>
              </a:rPr>
              <a:t>in</a:t>
            </a:r>
            <a:r>
              <a:rPr sz="1200" spc="-10" dirty="0">
                <a:latin typeface="Times New Roman"/>
                <a:cs typeface="Times New Roman"/>
              </a:rPr>
              <a:t> audio</a:t>
            </a:r>
            <a:r>
              <a:rPr sz="1200" spc="-5" dirty="0">
                <a:latin typeface="Times New Roman"/>
                <a:cs typeface="Times New Roman"/>
              </a:rPr>
              <a:t> processing</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real-time</a:t>
            </a:r>
            <a:r>
              <a:rPr sz="1200" spc="5" dirty="0">
                <a:latin typeface="Times New Roman"/>
                <a:cs typeface="Times New Roman"/>
              </a:rPr>
              <a:t> </a:t>
            </a:r>
            <a:r>
              <a:rPr sz="1200" spc="-5" dirty="0">
                <a:latin typeface="Times New Roman"/>
                <a:cs typeface="Times New Roman"/>
              </a:rPr>
              <a:t>transcription,</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system</a:t>
            </a:r>
            <a:r>
              <a:rPr sz="1200" spc="300" dirty="0">
                <a:latin typeface="Times New Roman"/>
                <a:cs typeface="Times New Roman"/>
              </a:rPr>
              <a:t> </a:t>
            </a:r>
            <a:r>
              <a:rPr sz="1200" spc="-5" dirty="0">
                <a:latin typeface="Times New Roman"/>
                <a:cs typeface="Times New Roman"/>
              </a:rPr>
              <a:t>adeptly</a:t>
            </a:r>
            <a:r>
              <a:rPr sz="1200" spc="290" dirty="0">
                <a:latin typeface="Times New Roman"/>
                <a:cs typeface="Times New Roman"/>
              </a:rPr>
              <a:t> </a:t>
            </a:r>
            <a:r>
              <a:rPr sz="1200" spc="-5" dirty="0">
                <a:latin typeface="Times New Roman"/>
                <a:cs typeface="Times New Roman"/>
              </a:rPr>
              <a:t>navigates</a:t>
            </a:r>
            <a:r>
              <a:rPr sz="1200" spc="290" dirty="0">
                <a:latin typeface="Times New Roman"/>
                <a:cs typeface="Times New Roman"/>
              </a:rPr>
              <a:t> </a:t>
            </a:r>
            <a:r>
              <a:rPr sz="1200" dirty="0">
                <a:latin typeface="Times New Roman"/>
                <a:cs typeface="Times New Roman"/>
              </a:rPr>
              <a:t>these </a:t>
            </a:r>
            <a:r>
              <a:rPr sz="1200" spc="5" dirty="0">
                <a:latin typeface="Times New Roman"/>
                <a:cs typeface="Times New Roman"/>
              </a:rPr>
              <a:t> </a:t>
            </a:r>
            <a:r>
              <a:rPr sz="1200" spc="-10" dirty="0">
                <a:latin typeface="Times New Roman"/>
                <a:cs typeface="Times New Roman"/>
              </a:rPr>
              <a:t>hurdles, </a:t>
            </a:r>
            <a:r>
              <a:rPr sz="1200" spc="-5" dirty="0">
                <a:latin typeface="Times New Roman"/>
                <a:cs typeface="Times New Roman"/>
              </a:rPr>
              <a:t>underscoring </a:t>
            </a:r>
            <a:r>
              <a:rPr sz="1200" spc="-10" dirty="0">
                <a:latin typeface="Times New Roman"/>
                <a:cs typeface="Times New Roman"/>
              </a:rPr>
              <a:t>its </a:t>
            </a:r>
            <a:r>
              <a:rPr sz="1200" dirty="0">
                <a:latin typeface="Times New Roman"/>
                <a:cs typeface="Times New Roman"/>
              </a:rPr>
              <a:t>efficacy </a:t>
            </a:r>
            <a:r>
              <a:rPr sz="1200" spc="-5" dirty="0">
                <a:latin typeface="Times New Roman"/>
                <a:cs typeface="Times New Roman"/>
              </a:rPr>
              <a:t>and </a:t>
            </a:r>
            <a:r>
              <a:rPr sz="1200" spc="-10" dirty="0">
                <a:latin typeface="Times New Roman"/>
                <a:cs typeface="Times New Roman"/>
              </a:rPr>
              <a:t>reliability. </a:t>
            </a:r>
            <a:r>
              <a:rPr sz="1200" dirty="0">
                <a:latin typeface="Times New Roman"/>
                <a:cs typeface="Times New Roman"/>
              </a:rPr>
              <a:t>Through this </a:t>
            </a:r>
            <a:r>
              <a:rPr sz="1200" spc="-5" dirty="0">
                <a:latin typeface="Times New Roman"/>
                <a:cs typeface="Times New Roman"/>
              </a:rPr>
              <a:t>project, users </a:t>
            </a:r>
            <a:r>
              <a:rPr sz="1200" dirty="0">
                <a:latin typeface="Times New Roman"/>
                <a:cs typeface="Times New Roman"/>
              </a:rPr>
              <a:t>are </a:t>
            </a:r>
            <a:r>
              <a:rPr sz="1200" spc="-5" dirty="0">
                <a:latin typeface="Times New Roman"/>
                <a:cs typeface="Times New Roman"/>
              </a:rPr>
              <a:t>empowered </a:t>
            </a:r>
            <a:r>
              <a:rPr sz="1200" dirty="0">
                <a:latin typeface="Times New Roman"/>
                <a:cs typeface="Times New Roman"/>
              </a:rPr>
              <a:t>to </a:t>
            </a:r>
            <a:r>
              <a:rPr sz="1200" spc="5" dirty="0">
                <a:latin typeface="Times New Roman"/>
                <a:cs typeface="Times New Roman"/>
              </a:rPr>
              <a:t> </a:t>
            </a:r>
            <a:r>
              <a:rPr sz="1200" spc="-5" dirty="0">
                <a:latin typeface="Times New Roman"/>
                <a:cs typeface="Times New Roman"/>
              </a:rPr>
              <a:t>efficiently analyze </a:t>
            </a:r>
            <a:r>
              <a:rPr sz="1200" spc="-10" dirty="0">
                <a:latin typeface="Times New Roman"/>
                <a:cs typeface="Times New Roman"/>
              </a:rPr>
              <a:t>and </a:t>
            </a:r>
            <a:r>
              <a:rPr sz="1200" dirty="0">
                <a:latin typeface="Times New Roman"/>
                <a:cs typeface="Times New Roman"/>
              </a:rPr>
              <a:t>derive </a:t>
            </a:r>
            <a:r>
              <a:rPr sz="1200" spc="-10" dirty="0">
                <a:latin typeface="Times New Roman"/>
                <a:cs typeface="Times New Roman"/>
              </a:rPr>
              <a:t>insights </a:t>
            </a:r>
            <a:r>
              <a:rPr sz="1200" spc="-5" dirty="0">
                <a:latin typeface="Times New Roman"/>
                <a:cs typeface="Times New Roman"/>
              </a:rPr>
              <a:t>from </a:t>
            </a:r>
            <a:r>
              <a:rPr sz="1200" dirty="0">
                <a:latin typeface="Times New Roman"/>
                <a:cs typeface="Times New Roman"/>
              </a:rPr>
              <a:t>audio </a:t>
            </a:r>
            <a:r>
              <a:rPr sz="1200" spc="-5" dirty="0">
                <a:latin typeface="Times New Roman"/>
                <a:cs typeface="Times New Roman"/>
              </a:rPr>
              <a:t>content, </a:t>
            </a:r>
            <a:r>
              <a:rPr sz="1200" spc="-10" dirty="0">
                <a:latin typeface="Times New Roman"/>
                <a:cs typeface="Times New Roman"/>
              </a:rPr>
              <a:t>ushering </a:t>
            </a:r>
            <a:r>
              <a:rPr sz="1200" spc="-15" dirty="0">
                <a:latin typeface="Times New Roman"/>
                <a:cs typeface="Times New Roman"/>
              </a:rPr>
              <a:t>in </a:t>
            </a:r>
            <a:r>
              <a:rPr sz="1200" dirty="0">
                <a:latin typeface="Times New Roman"/>
                <a:cs typeface="Times New Roman"/>
              </a:rPr>
              <a:t>a </a:t>
            </a:r>
            <a:r>
              <a:rPr sz="1200" spc="-5" dirty="0">
                <a:latin typeface="Times New Roman"/>
                <a:cs typeface="Times New Roman"/>
              </a:rPr>
              <a:t>new </a:t>
            </a:r>
            <a:r>
              <a:rPr sz="1200" dirty="0">
                <a:latin typeface="Times New Roman"/>
                <a:cs typeface="Times New Roman"/>
              </a:rPr>
              <a:t>era </a:t>
            </a:r>
            <a:r>
              <a:rPr sz="1200" spc="10" dirty="0">
                <a:latin typeface="Times New Roman"/>
                <a:cs typeface="Times New Roman"/>
              </a:rPr>
              <a:t>of </a:t>
            </a:r>
            <a:r>
              <a:rPr sz="1200" spc="-5" dirty="0">
                <a:latin typeface="Times New Roman"/>
                <a:cs typeface="Times New Roman"/>
              </a:rPr>
              <a:t>enhanced </a:t>
            </a:r>
            <a:r>
              <a:rPr sz="1200" dirty="0">
                <a:latin typeface="Times New Roman"/>
                <a:cs typeface="Times New Roman"/>
              </a:rPr>
              <a:t> </a:t>
            </a:r>
            <a:r>
              <a:rPr sz="1200" spc="-5" dirty="0">
                <a:latin typeface="Times New Roman"/>
                <a:cs typeface="Times New Roman"/>
              </a:rPr>
              <a:t>accessibility</a:t>
            </a:r>
            <a:r>
              <a:rPr sz="1200" spc="-1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comprehension</a:t>
            </a:r>
            <a:r>
              <a:rPr sz="1200" spc="10" dirty="0">
                <a:latin typeface="Times New Roman"/>
                <a:cs typeface="Times New Roman"/>
              </a:rPr>
              <a:t> </a:t>
            </a:r>
            <a:r>
              <a:rPr sz="1200" spc="-15" dirty="0">
                <a:latin typeface="Times New Roman"/>
                <a:cs typeface="Times New Roman"/>
              </a:rPr>
              <a:t>in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realm</a:t>
            </a:r>
            <a:r>
              <a:rPr sz="1200" spc="-35" dirty="0">
                <a:latin typeface="Times New Roman"/>
                <a:cs typeface="Times New Roman"/>
              </a:rPr>
              <a:t> </a:t>
            </a:r>
            <a:r>
              <a:rPr sz="1200" spc="20" dirty="0">
                <a:latin typeface="Times New Roman"/>
                <a:cs typeface="Times New Roman"/>
              </a:rPr>
              <a:t>of</a:t>
            </a:r>
            <a:r>
              <a:rPr sz="1200" spc="-30" dirty="0">
                <a:latin typeface="Times New Roman"/>
                <a:cs typeface="Times New Roman"/>
              </a:rPr>
              <a:t> </a:t>
            </a:r>
            <a:r>
              <a:rPr sz="1200" dirty="0">
                <a:latin typeface="Times New Roman"/>
                <a:cs typeface="Times New Roman"/>
              </a:rPr>
              <a:t>digital</a:t>
            </a:r>
            <a:r>
              <a:rPr sz="1200" spc="-15" dirty="0">
                <a:latin typeface="Times New Roman"/>
                <a:cs typeface="Times New Roman"/>
              </a:rPr>
              <a:t> media.</a:t>
            </a:r>
            <a:endParaRPr sz="1200" dirty="0">
              <a:latin typeface="Times New Roman"/>
              <a:cs typeface="Times New Roman"/>
            </a:endParaRPr>
          </a:p>
          <a:p>
            <a:pPr algn="just">
              <a:lnSpc>
                <a:spcPct val="100000"/>
              </a:lnSpc>
              <a:spcBef>
                <a:spcPts val="10"/>
              </a:spcBef>
            </a:pPr>
            <a:endParaRPr sz="1800" dirty="0">
              <a:latin typeface="Times New Roman"/>
              <a:cs typeface="Times New Roman"/>
            </a:endParaRPr>
          </a:p>
          <a:p>
            <a:pPr marL="12700" marR="6985" indent="36195" algn="just">
              <a:lnSpc>
                <a:spcPct val="143700"/>
              </a:lnSpc>
              <a:spcBef>
                <a:spcPts val="5"/>
              </a:spcBef>
            </a:pPr>
            <a:r>
              <a:rPr sz="1200" spc="-20" dirty="0">
                <a:latin typeface="Times New Roman"/>
                <a:cs typeface="Times New Roman"/>
              </a:rPr>
              <a:t>At </a:t>
            </a:r>
            <a:r>
              <a:rPr sz="1200" dirty="0">
                <a:latin typeface="Times New Roman"/>
                <a:cs typeface="Times New Roman"/>
              </a:rPr>
              <a:t>the </a:t>
            </a:r>
            <a:r>
              <a:rPr sz="1200" spc="-10" dirty="0">
                <a:latin typeface="Times New Roman"/>
                <a:cs typeface="Times New Roman"/>
              </a:rPr>
              <a:t>heart </a:t>
            </a:r>
            <a:r>
              <a:rPr sz="1200" spc="10" dirty="0">
                <a:latin typeface="Times New Roman"/>
                <a:cs typeface="Times New Roman"/>
              </a:rPr>
              <a:t>of </a:t>
            </a:r>
            <a:r>
              <a:rPr sz="1200" dirty="0">
                <a:latin typeface="Times New Roman"/>
                <a:cs typeface="Times New Roman"/>
              </a:rPr>
              <a:t>the </a:t>
            </a:r>
            <a:r>
              <a:rPr sz="1200" spc="-10" dirty="0">
                <a:latin typeface="Times New Roman"/>
                <a:cs typeface="Times New Roman"/>
              </a:rPr>
              <a:t>project lies </a:t>
            </a:r>
            <a:r>
              <a:rPr sz="1200" dirty="0">
                <a:latin typeface="Times New Roman"/>
                <a:cs typeface="Times New Roman"/>
              </a:rPr>
              <a:t>a </a:t>
            </a:r>
            <a:r>
              <a:rPr sz="1200" spc="-10" dirty="0">
                <a:latin typeface="Times New Roman"/>
                <a:cs typeface="Times New Roman"/>
              </a:rPr>
              <a:t>commitment </a:t>
            </a:r>
            <a:r>
              <a:rPr sz="1200" dirty="0">
                <a:latin typeface="Times New Roman"/>
                <a:cs typeface="Times New Roman"/>
              </a:rPr>
              <a:t>to </a:t>
            </a:r>
            <a:r>
              <a:rPr sz="1200" spc="-5" dirty="0">
                <a:latin typeface="Times New Roman"/>
                <a:cs typeface="Times New Roman"/>
              </a:rPr>
              <a:t>efficiency and accessibility. Leveraging MoviePy, </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system seamlessly</a:t>
            </a:r>
            <a:r>
              <a:rPr sz="1200" dirty="0">
                <a:latin typeface="Times New Roman"/>
                <a:cs typeface="Times New Roman"/>
              </a:rPr>
              <a:t> extracts</a:t>
            </a:r>
            <a:r>
              <a:rPr sz="1200" spc="5" dirty="0">
                <a:latin typeface="Times New Roman"/>
                <a:cs typeface="Times New Roman"/>
              </a:rPr>
              <a:t> </a:t>
            </a:r>
            <a:r>
              <a:rPr sz="1200" spc="-15" dirty="0">
                <a:latin typeface="Times New Roman"/>
                <a:cs typeface="Times New Roman"/>
              </a:rPr>
              <a:t>audio</a:t>
            </a:r>
            <a:r>
              <a:rPr sz="1200" spc="-10" dirty="0">
                <a:latin typeface="Times New Roman"/>
                <a:cs typeface="Times New Roman"/>
              </a:rPr>
              <a:t> </a:t>
            </a:r>
            <a:r>
              <a:rPr sz="1200" dirty="0">
                <a:latin typeface="Times New Roman"/>
                <a:cs typeface="Times New Roman"/>
              </a:rPr>
              <a:t>from </a:t>
            </a:r>
            <a:r>
              <a:rPr sz="1200" spc="-5" dirty="0">
                <a:latin typeface="Times New Roman"/>
                <a:cs typeface="Times New Roman"/>
              </a:rPr>
              <a:t>videos,</a:t>
            </a:r>
            <a:r>
              <a:rPr sz="1200" dirty="0">
                <a:latin typeface="Times New Roman"/>
                <a:cs typeface="Times New Roman"/>
              </a:rPr>
              <a:t> </a:t>
            </a:r>
            <a:r>
              <a:rPr sz="1200" spc="-10" dirty="0">
                <a:latin typeface="Times New Roman"/>
                <a:cs typeface="Times New Roman"/>
              </a:rPr>
              <a:t>ensuring</a:t>
            </a:r>
            <a:r>
              <a:rPr sz="1200" spc="-5" dirty="0">
                <a:latin typeface="Times New Roman"/>
                <a:cs typeface="Times New Roman"/>
              </a:rPr>
              <a:t> compatibility</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5" dirty="0">
                <a:latin typeface="Times New Roman"/>
                <a:cs typeface="Times New Roman"/>
              </a:rPr>
              <a:t>various</a:t>
            </a:r>
            <a:r>
              <a:rPr sz="1200" dirty="0">
                <a:latin typeface="Times New Roman"/>
                <a:cs typeface="Times New Roman"/>
              </a:rPr>
              <a:t> </a:t>
            </a:r>
            <a:r>
              <a:rPr sz="1200" spc="-10" dirty="0">
                <a:latin typeface="Times New Roman"/>
                <a:cs typeface="Times New Roman"/>
              </a:rPr>
              <a:t>media </a:t>
            </a:r>
            <a:r>
              <a:rPr sz="1200" spc="-5" dirty="0">
                <a:latin typeface="Times New Roman"/>
                <a:cs typeface="Times New Roman"/>
              </a:rPr>
              <a:t> formats </a:t>
            </a:r>
            <a:r>
              <a:rPr sz="1200" spc="-10" dirty="0">
                <a:latin typeface="Times New Roman"/>
                <a:cs typeface="Times New Roman"/>
              </a:rPr>
              <a:t>and </a:t>
            </a:r>
            <a:r>
              <a:rPr sz="1200" spc="-5" dirty="0">
                <a:latin typeface="Times New Roman"/>
                <a:cs typeface="Times New Roman"/>
              </a:rPr>
              <a:t>broadening </a:t>
            </a:r>
            <a:r>
              <a:rPr sz="1200" dirty="0">
                <a:latin typeface="Times New Roman"/>
                <a:cs typeface="Times New Roman"/>
              </a:rPr>
              <a:t>the scope </a:t>
            </a:r>
            <a:r>
              <a:rPr sz="1200" spc="10" dirty="0">
                <a:latin typeface="Times New Roman"/>
                <a:cs typeface="Times New Roman"/>
              </a:rPr>
              <a:t>of </a:t>
            </a:r>
            <a:r>
              <a:rPr sz="1200" spc="-10" dirty="0">
                <a:latin typeface="Times New Roman"/>
                <a:cs typeface="Times New Roman"/>
              </a:rPr>
              <a:t>its utility. </a:t>
            </a:r>
            <a:r>
              <a:rPr sz="1200" spc="-5" dirty="0">
                <a:latin typeface="Times New Roman"/>
                <a:cs typeface="Times New Roman"/>
              </a:rPr>
              <a:t>SpeechRecognition </a:t>
            </a:r>
            <a:r>
              <a:rPr sz="1200" spc="-10" dirty="0">
                <a:latin typeface="Times New Roman"/>
                <a:cs typeface="Times New Roman"/>
              </a:rPr>
              <a:t>further enhances </a:t>
            </a:r>
            <a:r>
              <a:rPr sz="1200" dirty="0">
                <a:latin typeface="Times New Roman"/>
                <a:cs typeface="Times New Roman"/>
              </a:rPr>
              <a:t>the </a:t>
            </a:r>
            <a:r>
              <a:rPr sz="1200" spc="-5" dirty="0">
                <a:latin typeface="Times New Roman"/>
                <a:cs typeface="Times New Roman"/>
              </a:rPr>
              <a:t>system's </a:t>
            </a:r>
            <a:r>
              <a:rPr sz="1200" dirty="0">
                <a:latin typeface="Times New Roman"/>
                <a:cs typeface="Times New Roman"/>
              </a:rPr>
              <a:t> </a:t>
            </a:r>
            <a:r>
              <a:rPr sz="1200" spc="-5" dirty="0">
                <a:latin typeface="Times New Roman"/>
                <a:cs typeface="Times New Roman"/>
              </a:rPr>
              <a:t>capabilities</a:t>
            </a:r>
            <a:r>
              <a:rPr sz="1200" dirty="0">
                <a:latin typeface="Times New Roman"/>
                <a:cs typeface="Times New Roman"/>
              </a:rPr>
              <a:t> by</a:t>
            </a:r>
            <a:r>
              <a:rPr sz="1200" spc="5" dirty="0">
                <a:latin typeface="Times New Roman"/>
                <a:cs typeface="Times New Roman"/>
              </a:rPr>
              <a:t> </a:t>
            </a:r>
            <a:r>
              <a:rPr sz="1200" dirty="0">
                <a:latin typeface="Times New Roman"/>
                <a:cs typeface="Times New Roman"/>
              </a:rPr>
              <a:t>accurately</a:t>
            </a:r>
            <a:r>
              <a:rPr sz="1200" spc="5" dirty="0">
                <a:latin typeface="Times New Roman"/>
                <a:cs typeface="Times New Roman"/>
              </a:rPr>
              <a:t> </a:t>
            </a:r>
            <a:r>
              <a:rPr sz="1200" spc="-5" dirty="0">
                <a:latin typeface="Times New Roman"/>
                <a:cs typeface="Times New Roman"/>
              </a:rPr>
              <a:t>transcribing</a:t>
            </a:r>
            <a:r>
              <a:rPr sz="1200"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content</a:t>
            </a:r>
            <a:r>
              <a:rPr sz="1200" dirty="0">
                <a:latin typeface="Times New Roman"/>
                <a:cs typeface="Times New Roman"/>
              </a:rPr>
              <a:t> </a:t>
            </a:r>
            <a:r>
              <a:rPr sz="1200" spc="-10" dirty="0">
                <a:latin typeface="Times New Roman"/>
                <a:cs typeface="Times New Roman"/>
              </a:rPr>
              <a:t>into</a:t>
            </a:r>
            <a:r>
              <a:rPr sz="1200" spc="-5" dirty="0">
                <a:latin typeface="Times New Roman"/>
                <a:cs typeface="Times New Roman"/>
              </a:rPr>
              <a:t> text,</a:t>
            </a:r>
            <a:r>
              <a:rPr sz="1200" dirty="0">
                <a:latin typeface="Times New Roman"/>
                <a:cs typeface="Times New Roman"/>
              </a:rPr>
              <a:t> </a:t>
            </a:r>
            <a:r>
              <a:rPr sz="1200" spc="-15" dirty="0">
                <a:latin typeface="Times New Roman"/>
                <a:cs typeface="Times New Roman"/>
              </a:rPr>
              <a:t>laying</a:t>
            </a:r>
            <a:r>
              <a:rPr sz="1200" spc="-10" dirty="0">
                <a:latin typeface="Times New Roman"/>
                <a:cs typeface="Times New Roman"/>
              </a:rPr>
              <a:t> </a:t>
            </a:r>
            <a:r>
              <a:rPr sz="1200" dirty="0">
                <a:latin typeface="Times New Roman"/>
                <a:cs typeface="Times New Roman"/>
              </a:rPr>
              <a:t>the</a:t>
            </a:r>
            <a:r>
              <a:rPr sz="1200" spc="300" dirty="0">
                <a:latin typeface="Times New Roman"/>
                <a:cs typeface="Times New Roman"/>
              </a:rPr>
              <a:t> </a:t>
            </a:r>
            <a:r>
              <a:rPr sz="1200" dirty="0">
                <a:latin typeface="Times New Roman"/>
                <a:cs typeface="Times New Roman"/>
              </a:rPr>
              <a:t>groundwork</a:t>
            </a:r>
            <a:r>
              <a:rPr sz="1200" spc="300" dirty="0">
                <a:latin typeface="Times New Roman"/>
                <a:cs typeface="Times New Roman"/>
              </a:rPr>
              <a:t> </a:t>
            </a:r>
            <a:r>
              <a:rPr sz="1200" spc="-10" dirty="0">
                <a:latin typeface="Times New Roman"/>
                <a:cs typeface="Times New Roman"/>
              </a:rPr>
              <a:t>for </a:t>
            </a:r>
            <a:r>
              <a:rPr sz="1200" spc="-5" dirty="0">
                <a:latin typeface="Times New Roman"/>
                <a:cs typeface="Times New Roman"/>
              </a:rPr>
              <a:t> subsequent</a:t>
            </a:r>
            <a:r>
              <a:rPr sz="1200" dirty="0">
                <a:latin typeface="Times New Roman"/>
                <a:cs typeface="Times New Roman"/>
              </a:rPr>
              <a:t> </a:t>
            </a:r>
            <a:r>
              <a:rPr sz="1200" spc="-5" dirty="0">
                <a:latin typeface="Times New Roman"/>
                <a:cs typeface="Times New Roman"/>
              </a:rPr>
              <a:t>analysis and summarization.</a:t>
            </a:r>
            <a:r>
              <a:rPr sz="1200" spc="290" dirty="0">
                <a:latin typeface="Times New Roman"/>
                <a:cs typeface="Times New Roman"/>
              </a:rPr>
              <a:t> </a:t>
            </a:r>
            <a:r>
              <a:rPr sz="1200" dirty="0">
                <a:latin typeface="Times New Roman"/>
                <a:cs typeface="Times New Roman"/>
              </a:rPr>
              <a:t>Through </a:t>
            </a:r>
            <a:r>
              <a:rPr sz="1200" spc="-10" dirty="0">
                <a:latin typeface="Times New Roman"/>
                <a:cs typeface="Times New Roman"/>
              </a:rPr>
              <a:t>this </a:t>
            </a:r>
            <a:r>
              <a:rPr sz="1200" spc="-5" dirty="0">
                <a:latin typeface="Times New Roman"/>
                <a:cs typeface="Times New Roman"/>
              </a:rPr>
              <a:t>amalgamation </a:t>
            </a:r>
            <a:r>
              <a:rPr sz="1200" spc="10" dirty="0">
                <a:latin typeface="Times New Roman"/>
                <a:cs typeface="Times New Roman"/>
              </a:rPr>
              <a:t>of </a:t>
            </a:r>
            <a:r>
              <a:rPr sz="1200" spc="-5" dirty="0">
                <a:latin typeface="Times New Roman"/>
                <a:cs typeface="Times New Roman"/>
              </a:rPr>
              <a:t>technologies,</a:t>
            </a:r>
            <a:r>
              <a:rPr sz="1200" spc="290" dirty="0">
                <a:latin typeface="Times New Roman"/>
                <a:cs typeface="Times New Roman"/>
              </a:rPr>
              <a:t> </a:t>
            </a:r>
            <a:r>
              <a:rPr sz="1200" dirty="0">
                <a:latin typeface="Times New Roman"/>
                <a:cs typeface="Times New Roman"/>
              </a:rPr>
              <a:t>the </a:t>
            </a:r>
            <a:r>
              <a:rPr sz="1200" spc="-5" dirty="0">
                <a:latin typeface="Times New Roman"/>
                <a:cs typeface="Times New Roman"/>
              </a:rPr>
              <a:t>project </a:t>
            </a:r>
            <a:r>
              <a:rPr sz="1200" dirty="0">
                <a:latin typeface="Times New Roman"/>
                <a:cs typeface="Times New Roman"/>
              </a:rPr>
              <a:t> </a:t>
            </a:r>
            <a:r>
              <a:rPr sz="1200" spc="-5" dirty="0">
                <a:latin typeface="Times New Roman"/>
                <a:cs typeface="Times New Roman"/>
              </a:rPr>
              <a:t>not only simplifies </a:t>
            </a:r>
            <a:r>
              <a:rPr sz="1200" dirty="0">
                <a:latin typeface="Times New Roman"/>
                <a:cs typeface="Times New Roman"/>
              </a:rPr>
              <a:t>the arduous task </a:t>
            </a:r>
            <a:r>
              <a:rPr sz="1200" spc="10" dirty="0">
                <a:latin typeface="Times New Roman"/>
                <a:cs typeface="Times New Roman"/>
              </a:rPr>
              <a:t>of </a:t>
            </a:r>
            <a:r>
              <a:rPr sz="1200" spc="-10" dirty="0">
                <a:latin typeface="Times New Roman"/>
                <a:cs typeface="Times New Roman"/>
              </a:rPr>
              <a:t>audio processing but </a:t>
            </a:r>
            <a:r>
              <a:rPr sz="1200" spc="-15" dirty="0">
                <a:latin typeface="Times New Roman"/>
                <a:cs typeface="Times New Roman"/>
              </a:rPr>
              <a:t>also </a:t>
            </a:r>
            <a:r>
              <a:rPr sz="1200" spc="-5" dirty="0">
                <a:latin typeface="Times New Roman"/>
                <a:cs typeface="Times New Roman"/>
              </a:rPr>
              <a:t>democratizes access </a:t>
            </a:r>
            <a:r>
              <a:rPr sz="1200" dirty="0">
                <a:latin typeface="Times New Roman"/>
                <a:cs typeface="Times New Roman"/>
              </a:rPr>
              <a:t>to </a:t>
            </a:r>
            <a:r>
              <a:rPr sz="1200" spc="-10" dirty="0">
                <a:latin typeface="Times New Roman"/>
                <a:cs typeface="Times New Roman"/>
              </a:rPr>
              <a:t>valuable </a:t>
            </a:r>
            <a:r>
              <a:rPr sz="1200" spc="-5" dirty="0">
                <a:latin typeface="Times New Roman"/>
                <a:cs typeface="Times New Roman"/>
              </a:rPr>
              <a:t> information</a:t>
            </a:r>
            <a:r>
              <a:rPr sz="1200" spc="-20" dirty="0">
                <a:latin typeface="Times New Roman"/>
                <a:cs typeface="Times New Roman"/>
              </a:rPr>
              <a:t> </a:t>
            </a:r>
            <a:r>
              <a:rPr sz="1200" spc="-5" dirty="0">
                <a:latin typeface="Times New Roman"/>
                <a:cs typeface="Times New Roman"/>
              </a:rPr>
              <a:t>embedded</a:t>
            </a:r>
            <a:r>
              <a:rPr sz="1200" spc="10" dirty="0">
                <a:latin typeface="Times New Roman"/>
                <a:cs typeface="Times New Roman"/>
              </a:rPr>
              <a:t> </a:t>
            </a:r>
            <a:r>
              <a:rPr sz="1200" spc="-5" dirty="0">
                <a:latin typeface="Times New Roman"/>
                <a:cs typeface="Times New Roman"/>
              </a:rPr>
              <a:t>within</a:t>
            </a:r>
            <a:r>
              <a:rPr sz="1200" spc="10" dirty="0">
                <a:latin typeface="Times New Roman"/>
                <a:cs typeface="Times New Roman"/>
              </a:rPr>
              <a:t> </a:t>
            </a:r>
            <a:r>
              <a:rPr sz="1200" spc="-10" dirty="0">
                <a:latin typeface="Times New Roman"/>
                <a:cs typeface="Times New Roman"/>
              </a:rPr>
              <a:t>audio</a:t>
            </a:r>
            <a:r>
              <a:rPr sz="1200" spc="55" dirty="0">
                <a:latin typeface="Times New Roman"/>
                <a:cs typeface="Times New Roman"/>
              </a:rPr>
              <a:t> </a:t>
            </a:r>
            <a:r>
              <a:rPr sz="1200" spc="-10" dirty="0">
                <a:latin typeface="Times New Roman"/>
                <a:cs typeface="Times New Roman"/>
              </a:rPr>
              <a:t>files.</a:t>
            </a:r>
            <a:endParaRPr sz="1200" dirty="0">
              <a:latin typeface="Times New Roman"/>
              <a:cs typeface="Times New Roman"/>
            </a:endParaRPr>
          </a:p>
          <a:p>
            <a:pPr algn="just">
              <a:lnSpc>
                <a:spcPct val="100000"/>
              </a:lnSpc>
              <a:spcBef>
                <a:spcPts val="40"/>
              </a:spcBef>
            </a:pPr>
            <a:endParaRPr sz="1800" dirty="0">
              <a:latin typeface="Times New Roman"/>
              <a:cs typeface="Times New Roman"/>
            </a:endParaRPr>
          </a:p>
          <a:p>
            <a:pPr marL="12700" marR="5080" algn="just">
              <a:lnSpc>
                <a:spcPct val="143400"/>
              </a:lnSpc>
            </a:pPr>
            <a:r>
              <a:rPr sz="1200" spc="-5" dirty="0">
                <a:latin typeface="Times New Roman"/>
                <a:cs typeface="Times New Roman"/>
              </a:rPr>
              <a:t>Beyond</a:t>
            </a:r>
            <a:r>
              <a:rPr sz="1200" dirty="0">
                <a:latin typeface="Times New Roman"/>
                <a:cs typeface="Times New Roman"/>
              </a:rPr>
              <a:t> </a:t>
            </a:r>
            <a:r>
              <a:rPr sz="1200" spc="-10" dirty="0">
                <a:latin typeface="Times New Roman"/>
                <a:cs typeface="Times New Roman"/>
              </a:rPr>
              <a:t>mere</a:t>
            </a:r>
            <a:r>
              <a:rPr sz="1200" spc="-5" dirty="0">
                <a:latin typeface="Times New Roman"/>
                <a:cs typeface="Times New Roman"/>
              </a:rPr>
              <a:t> extraction</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transcription,</a:t>
            </a:r>
            <a:r>
              <a:rPr sz="1200" dirty="0">
                <a:latin typeface="Times New Roman"/>
                <a:cs typeface="Times New Roman"/>
              </a:rPr>
              <a:t> the</a:t>
            </a:r>
            <a:r>
              <a:rPr sz="1200" spc="5" dirty="0">
                <a:latin typeface="Times New Roman"/>
                <a:cs typeface="Times New Roman"/>
              </a:rPr>
              <a:t> </a:t>
            </a:r>
            <a:r>
              <a:rPr sz="1200" spc="-10" dirty="0">
                <a:latin typeface="Times New Roman"/>
                <a:cs typeface="Times New Roman"/>
              </a:rPr>
              <a:t>project</a:t>
            </a:r>
            <a:r>
              <a:rPr sz="1200" spc="-5" dirty="0">
                <a:latin typeface="Times New Roman"/>
                <a:cs typeface="Times New Roman"/>
              </a:rPr>
              <a:t> extends</a:t>
            </a:r>
            <a:r>
              <a:rPr sz="1200" dirty="0">
                <a:latin typeface="Times New Roman"/>
                <a:cs typeface="Times New Roman"/>
              </a:rPr>
              <a:t> </a:t>
            </a:r>
            <a:r>
              <a:rPr sz="1200" spc="-10" dirty="0">
                <a:latin typeface="Times New Roman"/>
                <a:cs typeface="Times New Roman"/>
              </a:rPr>
              <a:t>its</a:t>
            </a:r>
            <a:r>
              <a:rPr sz="1200" spc="-5" dirty="0">
                <a:latin typeface="Times New Roman"/>
                <a:cs typeface="Times New Roman"/>
              </a:rPr>
              <a:t> functionality</a:t>
            </a:r>
            <a:r>
              <a:rPr sz="1200" dirty="0">
                <a:latin typeface="Times New Roman"/>
                <a:cs typeface="Times New Roman"/>
              </a:rPr>
              <a:t> </a:t>
            </a:r>
            <a:r>
              <a:rPr sz="1200" spc="10" dirty="0">
                <a:latin typeface="Times New Roman"/>
                <a:cs typeface="Times New Roman"/>
              </a:rPr>
              <a:t>to  </a:t>
            </a:r>
            <a:r>
              <a:rPr sz="1200" dirty="0">
                <a:latin typeface="Times New Roman"/>
                <a:cs typeface="Times New Roman"/>
              </a:rPr>
              <a:t>real-time </a:t>
            </a:r>
            <a:r>
              <a:rPr sz="1200" spc="5" dirty="0">
                <a:latin typeface="Times New Roman"/>
                <a:cs typeface="Times New Roman"/>
              </a:rPr>
              <a:t> </a:t>
            </a:r>
            <a:r>
              <a:rPr sz="1200" spc="-5" dirty="0">
                <a:latin typeface="Times New Roman"/>
                <a:cs typeface="Times New Roman"/>
              </a:rPr>
              <a:t>scenarios,</a:t>
            </a:r>
            <a:r>
              <a:rPr sz="1200" dirty="0">
                <a:latin typeface="Times New Roman"/>
                <a:cs typeface="Times New Roman"/>
              </a:rPr>
              <a:t> </a:t>
            </a:r>
            <a:r>
              <a:rPr sz="1200" spc="-5" dirty="0">
                <a:latin typeface="Times New Roman"/>
                <a:cs typeface="Times New Roman"/>
              </a:rPr>
              <a:t>enabling</a:t>
            </a:r>
            <a:r>
              <a:rPr sz="1200" dirty="0">
                <a:latin typeface="Times New Roman"/>
                <a:cs typeface="Times New Roman"/>
              </a:rPr>
              <a:t> </a:t>
            </a:r>
            <a:r>
              <a:rPr sz="1200" spc="-5" dirty="0">
                <a:latin typeface="Times New Roman"/>
                <a:cs typeface="Times New Roman"/>
              </a:rPr>
              <a:t>users</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record</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summarize</a:t>
            </a:r>
            <a:r>
              <a:rPr sz="1200" spc="-5" dirty="0">
                <a:latin typeface="Times New Roman"/>
                <a:cs typeface="Times New Roman"/>
              </a:rPr>
              <a:t> </a:t>
            </a:r>
            <a:r>
              <a:rPr sz="1200" dirty="0">
                <a:latin typeface="Times New Roman"/>
                <a:cs typeface="Times New Roman"/>
              </a:rPr>
              <a:t>spoken</a:t>
            </a:r>
            <a:r>
              <a:rPr sz="1200" spc="5" dirty="0">
                <a:latin typeface="Times New Roman"/>
                <a:cs typeface="Times New Roman"/>
              </a:rPr>
              <a:t> </a:t>
            </a:r>
            <a:r>
              <a:rPr sz="1200" dirty="0">
                <a:latin typeface="Times New Roman"/>
                <a:cs typeface="Times New Roman"/>
              </a:rPr>
              <a:t>words</a:t>
            </a:r>
            <a:r>
              <a:rPr sz="1200" spc="5" dirty="0">
                <a:latin typeface="Times New Roman"/>
                <a:cs typeface="Times New Roman"/>
              </a:rPr>
              <a:t> </a:t>
            </a:r>
            <a:r>
              <a:rPr sz="1200" spc="-15"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5" dirty="0">
                <a:latin typeface="Times New Roman"/>
                <a:cs typeface="Times New Roman"/>
              </a:rPr>
              <a:t>moment</a:t>
            </a:r>
            <a:r>
              <a:rPr sz="1200" spc="-10" dirty="0">
                <a:latin typeface="Times New Roman"/>
                <a:cs typeface="Times New Roman"/>
              </a:rPr>
              <a:t> </a:t>
            </a:r>
            <a:r>
              <a:rPr sz="1200" dirty="0">
                <a:latin typeface="Times New Roman"/>
                <a:cs typeface="Times New Roman"/>
              </a:rPr>
              <a:t>through </a:t>
            </a:r>
            <a:r>
              <a:rPr sz="1200" spc="5" dirty="0">
                <a:latin typeface="Times New Roman"/>
                <a:cs typeface="Times New Roman"/>
              </a:rPr>
              <a:t> </a:t>
            </a:r>
            <a:r>
              <a:rPr sz="1200" spc="-5" dirty="0">
                <a:latin typeface="Times New Roman"/>
                <a:cs typeface="Times New Roman"/>
              </a:rPr>
              <a:t>microphones. This real-time </a:t>
            </a:r>
            <a:r>
              <a:rPr sz="1200" dirty="0">
                <a:latin typeface="Times New Roman"/>
                <a:cs typeface="Times New Roman"/>
              </a:rPr>
              <a:t>adaptability underscores the </a:t>
            </a:r>
            <a:r>
              <a:rPr sz="1200" spc="-5" dirty="0">
                <a:latin typeface="Times New Roman"/>
                <a:cs typeface="Times New Roman"/>
              </a:rPr>
              <a:t>project's commitment </a:t>
            </a:r>
            <a:r>
              <a:rPr sz="1200" dirty="0">
                <a:latin typeface="Times New Roman"/>
                <a:cs typeface="Times New Roman"/>
              </a:rPr>
              <a:t>to </a:t>
            </a:r>
            <a:r>
              <a:rPr sz="1200" spc="-10" dirty="0">
                <a:latin typeface="Times New Roman"/>
                <a:cs typeface="Times New Roman"/>
              </a:rPr>
              <a:t>staying </a:t>
            </a:r>
            <a:r>
              <a:rPr sz="1200" spc="-5" dirty="0">
                <a:latin typeface="Times New Roman"/>
                <a:cs typeface="Times New Roman"/>
              </a:rPr>
              <a:t>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forefront</a:t>
            </a:r>
            <a:r>
              <a:rPr sz="1200" dirty="0">
                <a:latin typeface="Times New Roman"/>
                <a:cs typeface="Times New Roman"/>
              </a:rPr>
              <a:t> </a:t>
            </a:r>
            <a:r>
              <a:rPr sz="1200" spc="10" dirty="0">
                <a:latin typeface="Times New Roman"/>
                <a:cs typeface="Times New Roman"/>
              </a:rPr>
              <a:t>of</a:t>
            </a:r>
            <a:r>
              <a:rPr sz="1200" spc="15" dirty="0">
                <a:latin typeface="Times New Roman"/>
                <a:cs typeface="Times New Roman"/>
              </a:rPr>
              <a:t> </a:t>
            </a:r>
            <a:r>
              <a:rPr sz="1200" spc="-5" dirty="0">
                <a:latin typeface="Times New Roman"/>
                <a:cs typeface="Times New Roman"/>
              </a:rPr>
              <a:t>technological</a:t>
            </a:r>
            <a:r>
              <a:rPr sz="1200" dirty="0">
                <a:latin typeface="Times New Roman"/>
                <a:cs typeface="Times New Roman"/>
              </a:rPr>
              <a:t> </a:t>
            </a:r>
            <a:r>
              <a:rPr sz="1200" spc="-5" dirty="0">
                <a:latin typeface="Times New Roman"/>
                <a:cs typeface="Times New Roman"/>
              </a:rPr>
              <a:t>advancements</a:t>
            </a:r>
            <a:r>
              <a:rPr sz="1200" dirty="0">
                <a:latin typeface="Times New Roman"/>
                <a:cs typeface="Times New Roman"/>
              </a:rPr>
              <a:t> </a:t>
            </a:r>
            <a:r>
              <a:rPr sz="1200" spc="-10" dirty="0">
                <a:latin typeface="Times New Roman"/>
                <a:cs typeface="Times New Roman"/>
              </a:rPr>
              <a:t>and</a:t>
            </a:r>
            <a:r>
              <a:rPr sz="1200" spc="-5" dirty="0">
                <a:latin typeface="Times New Roman"/>
                <a:cs typeface="Times New Roman"/>
              </a:rPr>
              <a:t> </a:t>
            </a:r>
            <a:r>
              <a:rPr sz="1200" spc="-10" dirty="0">
                <a:latin typeface="Times New Roman"/>
                <a:cs typeface="Times New Roman"/>
              </a:rPr>
              <a:t>meeting</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evolving</a:t>
            </a:r>
            <a:r>
              <a:rPr sz="1200" dirty="0">
                <a:latin typeface="Times New Roman"/>
                <a:cs typeface="Times New Roman"/>
              </a:rPr>
              <a:t> </a:t>
            </a:r>
            <a:r>
              <a:rPr sz="1200" spc="-5" dirty="0">
                <a:latin typeface="Times New Roman"/>
                <a:cs typeface="Times New Roman"/>
              </a:rPr>
              <a:t>needs</a:t>
            </a:r>
            <a:r>
              <a:rPr sz="1200" dirty="0">
                <a:latin typeface="Times New Roman"/>
                <a:cs typeface="Times New Roman"/>
              </a:rPr>
              <a:t> </a:t>
            </a:r>
            <a:r>
              <a:rPr sz="1200" spc="10" dirty="0">
                <a:latin typeface="Times New Roman"/>
                <a:cs typeface="Times New Roman"/>
              </a:rPr>
              <a:t>of  </a:t>
            </a:r>
            <a:r>
              <a:rPr sz="1200" spc="-10" dirty="0">
                <a:latin typeface="Times New Roman"/>
                <a:cs typeface="Times New Roman"/>
              </a:rPr>
              <a:t>users.</a:t>
            </a:r>
            <a:r>
              <a:rPr sz="1200" spc="280" dirty="0">
                <a:latin typeface="Times New Roman"/>
                <a:cs typeface="Times New Roman"/>
              </a:rPr>
              <a:t> </a:t>
            </a:r>
            <a:r>
              <a:rPr sz="1200" spc="-5" dirty="0">
                <a:latin typeface="Times New Roman"/>
                <a:cs typeface="Times New Roman"/>
              </a:rPr>
              <a:t>Despite </a:t>
            </a:r>
            <a:r>
              <a:rPr sz="1200" dirty="0">
                <a:latin typeface="Times New Roman"/>
                <a:cs typeface="Times New Roman"/>
              </a:rPr>
              <a:t> </a:t>
            </a:r>
            <a:r>
              <a:rPr sz="1200" spc="-5" dirty="0">
                <a:latin typeface="Times New Roman"/>
                <a:cs typeface="Times New Roman"/>
              </a:rPr>
              <a:t>grappling</a:t>
            </a:r>
            <a:r>
              <a:rPr sz="1200" spc="105" dirty="0">
                <a:latin typeface="Times New Roman"/>
                <a:cs typeface="Times New Roman"/>
              </a:rPr>
              <a:t> </a:t>
            </a:r>
            <a:r>
              <a:rPr sz="1200" spc="-5" dirty="0">
                <a:latin typeface="Times New Roman"/>
                <a:cs typeface="Times New Roman"/>
              </a:rPr>
              <a:t>with</a:t>
            </a:r>
            <a:r>
              <a:rPr sz="1200" spc="105" dirty="0">
                <a:latin typeface="Times New Roman"/>
                <a:cs typeface="Times New Roman"/>
              </a:rPr>
              <a:t> </a:t>
            </a:r>
            <a:r>
              <a:rPr sz="1200" spc="-5" dirty="0">
                <a:latin typeface="Times New Roman"/>
                <a:cs typeface="Times New Roman"/>
              </a:rPr>
              <a:t>inherent</a:t>
            </a:r>
            <a:r>
              <a:rPr sz="1200" spc="135" dirty="0">
                <a:latin typeface="Times New Roman"/>
                <a:cs typeface="Times New Roman"/>
              </a:rPr>
              <a:t> </a:t>
            </a:r>
            <a:r>
              <a:rPr sz="1200" spc="-5" dirty="0">
                <a:latin typeface="Times New Roman"/>
                <a:cs typeface="Times New Roman"/>
              </a:rPr>
              <a:t>challenges</a:t>
            </a:r>
            <a:r>
              <a:rPr sz="1200" spc="120" dirty="0">
                <a:latin typeface="Times New Roman"/>
                <a:cs typeface="Times New Roman"/>
              </a:rPr>
              <a:t> </a:t>
            </a:r>
            <a:r>
              <a:rPr sz="1200" spc="-15" dirty="0">
                <a:latin typeface="Times New Roman"/>
                <a:cs typeface="Times New Roman"/>
              </a:rPr>
              <a:t>in</a:t>
            </a:r>
            <a:r>
              <a:rPr sz="1200" spc="95" dirty="0">
                <a:latin typeface="Times New Roman"/>
                <a:cs typeface="Times New Roman"/>
              </a:rPr>
              <a:t> </a:t>
            </a:r>
            <a:r>
              <a:rPr sz="1200" spc="-10" dirty="0">
                <a:latin typeface="Times New Roman"/>
                <a:cs typeface="Times New Roman"/>
              </a:rPr>
              <a:t>audio</a:t>
            </a:r>
            <a:r>
              <a:rPr sz="1200" spc="135" dirty="0">
                <a:latin typeface="Times New Roman"/>
                <a:cs typeface="Times New Roman"/>
              </a:rPr>
              <a:t> </a:t>
            </a:r>
            <a:r>
              <a:rPr sz="1200" spc="-5" dirty="0">
                <a:latin typeface="Times New Roman"/>
                <a:cs typeface="Times New Roman"/>
              </a:rPr>
              <a:t>processing</a:t>
            </a:r>
            <a:r>
              <a:rPr sz="1200" spc="105" dirty="0">
                <a:latin typeface="Times New Roman"/>
                <a:cs typeface="Times New Roman"/>
              </a:rPr>
              <a:t> </a:t>
            </a:r>
            <a:r>
              <a:rPr sz="1200" spc="-5" dirty="0">
                <a:latin typeface="Times New Roman"/>
                <a:cs typeface="Times New Roman"/>
              </a:rPr>
              <a:t>and</a:t>
            </a:r>
            <a:r>
              <a:rPr sz="1200" spc="105" dirty="0">
                <a:latin typeface="Times New Roman"/>
                <a:cs typeface="Times New Roman"/>
              </a:rPr>
              <a:t> </a:t>
            </a:r>
            <a:r>
              <a:rPr sz="1200" dirty="0">
                <a:latin typeface="Times New Roman"/>
                <a:cs typeface="Times New Roman"/>
              </a:rPr>
              <a:t>real-time</a:t>
            </a:r>
            <a:r>
              <a:rPr sz="1200" spc="100" dirty="0">
                <a:latin typeface="Times New Roman"/>
                <a:cs typeface="Times New Roman"/>
              </a:rPr>
              <a:t> </a:t>
            </a:r>
            <a:r>
              <a:rPr sz="1200" spc="-5" dirty="0">
                <a:latin typeface="Times New Roman"/>
                <a:cs typeface="Times New Roman"/>
              </a:rPr>
              <a:t>transcription,</a:t>
            </a:r>
            <a:r>
              <a:rPr sz="1200" spc="135" dirty="0">
                <a:latin typeface="Times New Roman"/>
                <a:cs typeface="Times New Roman"/>
              </a:rPr>
              <a:t> </a:t>
            </a:r>
            <a:r>
              <a:rPr sz="1200" dirty="0">
                <a:latin typeface="Times New Roman"/>
                <a:cs typeface="Times New Roman"/>
              </a:rPr>
              <a:t>such</a:t>
            </a:r>
            <a:r>
              <a:rPr sz="1200" spc="80" dirty="0">
                <a:latin typeface="Times New Roman"/>
                <a:cs typeface="Times New Roman"/>
              </a:rPr>
              <a:t> </a:t>
            </a:r>
            <a:r>
              <a:rPr sz="1200" spc="5" dirty="0">
                <a:latin typeface="Times New Roman"/>
                <a:cs typeface="Times New Roman"/>
              </a:rPr>
              <a:t>as</a:t>
            </a:r>
            <a:endParaRPr sz="12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50"/>
              </a:lnSpc>
            </a:pPr>
            <a:fld id="{81D60167-4931-47E6-BA6A-407CBD079E47}" type="slidenum">
              <a:rPr dirty="0"/>
              <a:t>9</a:t>
            </a:fld>
            <a:endParaRPr dirty="0"/>
          </a:p>
        </p:txBody>
      </p:sp>
      <p:sp>
        <p:nvSpPr>
          <p:cNvPr id="2" name="object 2"/>
          <p:cNvSpPr txBox="1"/>
          <p:nvPr/>
        </p:nvSpPr>
        <p:spPr>
          <a:xfrm>
            <a:off x="837996" y="752601"/>
            <a:ext cx="6089015" cy="9302547"/>
          </a:xfrm>
          <a:prstGeom prst="rect">
            <a:avLst/>
          </a:prstGeom>
        </p:spPr>
        <p:txBody>
          <a:bodyPr vert="horz" wrap="square" lIns="0" tIns="14605" rIns="0" bIns="0" rtlCol="0">
            <a:spAutoFit/>
          </a:bodyPr>
          <a:lstStyle/>
          <a:p>
            <a:pPr marL="12700" marR="8255" algn="just">
              <a:lnSpc>
                <a:spcPct val="144000"/>
              </a:lnSpc>
              <a:spcBef>
                <a:spcPts val="115"/>
              </a:spcBef>
            </a:pPr>
            <a:r>
              <a:rPr sz="1200" spc="-5" dirty="0">
                <a:latin typeface="Times New Roman"/>
                <a:cs typeface="Times New Roman"/>
              </a:rPr>
              <a:t>background </a:t>
            </a:r>
            <a:r>
              <a:rPr sz="1200" spc="-10" dirty="0">
                <a:latin typeface="Times New Roman"/>
                <a:cs typeface="Times New Roman"/>
              </a:rPr>
              <a:t>noise </a:t>
            </a:r>
            <a:r>
              <a:rPr sz="1200" spc="-5" dirty="0">
                <a:latin typeface="Times New Roman"/>
                <a:cs typeface="Times New Roman"/>
              </a:rPr>
              <a:t>and varying </a:t>
            </a:r>
            <a:r>
              <a:rPr sz="1200" dirty="0">
                <a:latin typeface="Times New Roman"/>
                <a:cs typeface="Times New Roman"/>
              </a:rPr>
              <a:t>speech patterns, </a:t>
            </a:r>
            <a:r>
              <a:rPr sz="1200" spc="-10" dirty="0">
                <a:latin typeface="Times New Roman"/>
                <a:cs typeface="Times New Roman"/>
              </a:rPr>
              <a:t>the </a:t>
            </a:r>
            <a:r>
              <a:rPr sz="1200" dirty="0">
                <a:latin typeface="Times New Roman"/>
                <a:cs typeface="Times New Roman"/>
              </a:rPr>
              <a:t>system adeptly </a:t>
            </a:r>
            <a:r>
              <a:rPr sz="1200" spc="-5" dirty="0">
                <a:latin typeface="Times New Roman"/>
                <a:cs typeface="Times New Roman"/>
              </a:rPr>
              <a:t>navigates these complexities. </a:t>
            </a:r>
            <a:r>
              <a:rPr sz="1200" dirty="0">
                <a:latin typeface="Times New Roman"/>
                <a:cs typeface="Times New Roman"/>
              </a:rPr>
              <a:t> Through </a:t>
            </a:r>
            <a:r>
              <a:rPr sz="1200" spc="-10" dirty="0">
                <a:latin typeface="Times New Roman"/>
                <a:cs typeface="Times New Roman"/>
              </a:rPr>
              <a:t>meticulous algorithmic </a:t>
            </a:r>
            <a:r>
              <a:rPr sz="1200" dirty="0">
                <a:latin typeface="Times New Roman"/>
                <a:cs typeface="Times New Roman"/>
              </a:rPr>
              <a:t>design </a:t>
            </a:r>
            <a:r>
              <a:rPr sz="1200" spc="-5" dirty="0">
                <a:latin typeface="Times New Roman"/>
                <a:cs typeface="Times New Roman"/>
              </a:rPr>
              <a:t>and </a:t>
            </a:r>
            <a:r>
              <a:rPr sz="1200" dirty="0">
                <a:latin typeface="Times New Roman"/>
                <a:cs typeface="Times New Roman"/>
              </a:rPr>
              <a:t>rigorous </a:t>
            </a:r>
            <a:r>
              <a:rPr sz="1200" spc="-5" dirty="0">
                <a:latin typeface="Times New Roman"/>
                <a:cs typeface="Times New Roman"/>
              </a:rPr>
              <a:t>testing, </a:t>
            </a:r>
            <a:r>
              <a:rPr sz="1200" dirty="0">
                <a:latin typeface="Times New Roman"/>
                <a:cs typeface="Times New Roman"/>
              </a:rPr>
              <a:t>the </a:t>
            </a:r>
            <a:r>
              <a:rPr sz="1200" spc="-10" dirty="0">
                <a:latin typeface="Times New Roman"/>
                <a:cs typeface="Times New Roman"/>
              </a:rPr>
              <a:t>project ensures </a:t>
            </a:r>
            <a:r>
              <a:rPr sz="1200" spc="-5" dirty="0">
                <a:latin typeface="Times New Roman"/>
                <a:cs typeface="Times New Roman"/>
              </a:rPr>
              <a:t>reliability </a:t>
            </a:r>
            <a:r>
              <a:rPr sz="1200" spc="5" dirty="0">
                <a:latin typeface="Times New Roman"/>
                <a:cs typeface="Times New Roman"/>
              </a:rPr>
              <a:t>and </a:t>
            </a:r>
            <a:r>
              <a:rPr sz="1200" spc="10" dirty="0">
                <a:latin typeface="Times New Roman"/>
                <a:cs typeface="Times New Roman"/>
              </a:rPr>
              <a:t> </a:t>
            </a:r>
            <a:r>
              <a:rPr sz="1200" spc="-10" dirty="0">
                <a:latin typeface="Times New Roman"/>
                <a:cs typeface="Times New Roman"/>
              </a:rPr>
              <a:t>efficacy, </a:t>
            </a:r>
            <a:r>
              <a:rPr sz="1200" spc="-5" dirty="0">
                <a:latin typeface="Times New Roman"/>
                <a:cs typeface="Times New Roman"/>
              </a:rPr>
              <a:t>empowering </a:t>
            </a:r>
            <a:r>
              <a:rPr sz="1200" dirty="0">
                <a:latin typeface="Times New Roman"/>
                <a:cs typeface="Times New Roman"/>
              </a:rPr>
              <a:t>users </a:t>
            </a:r>
            <a:r>
              <a:rPr sz="1200" spc="10" dirty="0">
                <a:latin typeface="Times New Roman"/>
                <a:cs typeface="Times New Roman"/>
              </a:rPr>
              <a:t>to </a:t>
            </a:r>
            <a:r>
              <a:rPr sz="1200" spc="-5" dirty="0">
                <a:latin typeface="Times New Roman"/>
                <a:cs typeface="Times New Roman"/>
              </a:rPr>
              <a:t>seamlessly navigate </a:t>
            </a:r>
            <a:r>
              <a:rPr sz="1200" spc="-10" dirty="0">
                <a:latin typeface="Times New Roman"/>
                <a:cs typeface="Times New Roman"/>
              </a:rPr>
              <a:t>and </a:t>
            </a:r>
            <a:r>
              <a:rPr sz="1200" spc="5" dirty="0">
                <a:latin typeface="Times New Roman"/>
                <a:cs typeface="Times New Roman"/>
              </a:rPr>
              <a:t>derive </a:t>
            </a:r>
            <a:r>
              <a:rPr sz="1200" spc="-5" dirty="0">
                <a:latin typeface="Times New Roman"/>
                <a:cs typeface="Times New Roman"/>
              </a:rPr>
              <a:t>insights from </a:t>
            </a:r>
            <a:r>
              <a:rPr sz="1200" dirty="0">
                <a:latin typeface="Times New Roman"/>
                <a:cs typeface="Times New Roman"/>
              </a:rPr>
              <a:t>the </a:t>
            </a:r>
            <a:r>
              <a:rPr sz="1200" spc="-10" dirty="0">
                <a:latin typeface="Times New Roman"/>
                <a:cs typeface="Times New Roman"/>
              </a:rPr>
              <a:t>vast landscape </a:t>
            </a:r>
            <a:r>
              <a:rPr sz="1200" spc="20" dirty="0">
                <a:latin typeface="Times New Roman"/>
                <a:cs typeface="Times New Roman"/>
              </a:rPr>
              <a:t>of </a:t>
            </a:r>
            <a:r>
              <a:rPr sz="1200" spc="25" dirty="0">
                <a:latin typeface="Times New Roman"/>
                <a:cs typeface="Times New Roman"/>
              </a:rPr>
              <a:t> </a:t>
            </a:r>
            <a:r>
              <a:rPr sz="1200" spc="-10" dirty="0">
                <a:latin typeface="Times New Roman"/>
                <a:cs typeface="Times New Roman"/>
              </a:rPr>
              <a:t>audio</a:t>
            </a:r>
            <a:r>
              <a:rPr sz="1200" spc="25" dirty="0">
                <a:latin typeface="Times New Roman"/>
                <a:cs typeface="Times New Roman"/>
              </a:rPr>
              <a:t> </a:t>
            </a:r>
            <a:r>
              <a:rPr sz="1200" spc="-5" dirty="0">
                <a:latin typeface="Times New Roman"/>
                <a:cs typeface="Times New Roman"/>
              </a:rPr>
              <a:t>content.</a:t>
            </a:r>
            <a:endParaRPr sz="1200" dirty="0">
              <a:latin typeface="Times New Roman"/>
              <a:cs typeface="Times New Roman"/>
            </a:endParaRPr>
          </a:p>
          <a:p>
            <a:pPr algn="just">
              <a:lnSpc>
                <a:spcPct val="100000"/>
              </a:lnSpc>
            </a:pPr>
            <a:endParaRPr sz="1300" dirty="0">
              <a:latin typeface="Times New Roman"/>
              <a:cs typeface="Times New Roman"/>
            </a:endParaRPr>
          </a:p>
          <a:p>
            <a:pPr algn="just">
              <a:lnSpc>
                <a:spcPct val="100000"/>
              </a:lnSpc>
              <a:spcBef>
                <a:spcPts val="15"/>
              </a:spcBef>
            </a:pPr>
            <a:endParaRPr sz="1650" dirty="0">
              <a:latin typeface="Times New Roman"/>
              <a:cs typeface="Times New Roman"/>
            </a:endParaRPr>
          </a:p>
          <a:p>
            <a:pPr marL="280670" lvl="1" indent="-268605" algn="just">
              <a:lnSpc>
                <a:spcPct val="100000"/>
              </a:lnSpc>
              <a:buFont typeface="Times New Roman"/>
              <a:buAutoNum type="arabicPeriod" startAt="2"/>
              <a:tabLst>
                <a:tab pos="281305" algn="l"/>
              </a:tabLst>
            </a:pPr>
            <a:r>
              <a:rPr sz="1200" b="1" spc="-15" dirty="0">
                <a:latin typeface="Times New Roman"/>
                <a:cs typeface="Times New Roman"/>
              </a:rPr>
              <a:t>OBJECTIVES</a:t>
            </a:r>
            <a:endParaRPr sz="1200" dirty="0">
              <a:latin typeface="Times New Roman"/>
              <a:cs typeface="Times New Roman"/>
            </a:endParaRPr>
          </a:p>
          <a:p>
            <a:pPr lvl="1" algn="just">
              <a:lnSpc>
                <a:spcPct val="100000"/>
              </a:lnSpc>
              <a:buFont typeface="Times New Roman"/>
              <a:buAutoNum type="arabicPeriod" startAt="2"/>
            </a:pPr>
            <a:endParaRPr sz="1300" dirty="0">
              <a:latin typeface="Times New Roman"/>
              <a:cs typeface="Times New Roman"/>
            </a:endParaRPr>
          </a:p>
          <a:p>
            <a:pPr lvl="1" algn="just">
              <a:lnSpc>
                <a:spcPct val="100000"/>
              </a:lnSpc>
              <a:spcBef>
                <a:spcPts val="45"/>
              </a:spcBef>
              <a:buFont typeface="Times New Roman"/>
              <a:buAutoNum type="arabicPeriod" startAt="2"/>
            </a:pPr>
            <a:endParaRPr sz="1000" dirty="0">
              <a:latin typeface="Times New Roman"/>
              <a:cs typeface="Times New Roman"/>
            </a:endParaRPr>
          </a:p>
          <a:p>
            <a:pPr marL="12700" algn="just">
              <a:lnSpc>
                <a:spcPct val="100000"/>
              </a:lnSpc>
            </a:pPr>
            <a:r>
              <a:rPr sz="1200" spc="-10" dirty="0">
                <a:latin typeface="Times New Roman"/>
                <a:cs typeface="Times New Roman"/>
              </a:rPr>
              <a:t>The</a:t>
            </a:r>
            <a:r>
              <a:rPr sz="1200" spc="5" dirty="0">
                <a:latin typeface="Times New Roman"/>
                <a:cs typeface="Times New Roman"/>
              </a:rPr>
              <a:t> </a:t>
            </a:r>
            <a:r>
              <a:rPr sz="1200" spc="-5" dirty="0">
                <a:latin typeface="Times New Roman"/>
                <a:cs typeface="Times New Roman"/>
              </a:rPr>
              <a:t>objectives</a:t>
            </a:r>
            <a:r>
              <a:rPr sz="1200" spc="5" dirty="0">
                <a:latin typeface="Times New Roman"/>
                <a:cs typeface="Times New Roman"/>
              </a:rPr>
              <a:t> </a:t>
            </a:r>
            <a:r>
              <a:rPr sz="1200" spc="10" dirty="0">
                <a:latin typeface="Times New Roman"/>
                <a:cs typeface="Times New Roman"/>
              </a:rPr>
              <a:t>of</a:t>
            </a:r>
            <a:r>
              <a:rPr sz="1200" spc="-3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"Summarizing</a:t>
            </a:r>
            <a:r>
              <a:rPr sz="1200" spc="10" dirty="0">
                <a:latin typeface="Times New Roman"/>
                <a:cs typeface="Times New Roman"/>
              </a:rPr>
              <a:t> </a:t>
            </a:r>
            <a:r>
              <a:rPr sz="1200" spc="-15" dirty="0">
                <a:latin typeface="Times New Roman"/>
                <a:cs typeface="Times New Roman"/>
              </a:rPr>
              <a:t>Audio</a:t>
            </a:r>
            <a:r>
              <a:rPr sz="1200" spc="60" dirty="0">
                <a:latin typeface="Times New Roman"/>
                <a:cs typeface="Times New Roman"/>
              </a:rPr>
              <a:t> </a:t>
            </a:r>
            <a:r>
              <a:rPr sz="1200" spc="-10" dirty="0">
                <a:latin typeface="Times New Roman"/>
                <a:cs typeface="Times New Roman"/>
              </a:rPr>
              <a:t>Files</a:t>
            </a:r>
            <a:r>
              <a:rPr sz="1200" spc="20" dirty="0">
                <a:latin typeface="Times New Roman"/>
                <a:cs typeface="Times New Roman"/>
              </a:rPr>
              <a:t> </a:t>
            </a:r>
            <a:r>
              <a:rPr sz="1200" spc="-15" dirty="0">
                <a:latin typeface="Times New Roman"/>
                <a:cs typeface="Times New Roman"/>
              </a:rPr>
              <a:t>in</a:t>
            </a:r>
            <a:r>
              <a:rPr sz="1200" spc="15" dirty="0">
                <a:latin typeface="Times New Roman"/>
                <a:cs typeface="Times New Roman"/>
              </a:rPr>
              <a:t> </a:t>
            </a:r>
            <a:r>
              <a:rPr sz="1200" dirty="0">
                <a:latin typeface="Times New Roman"/>
                <a:cs typeface="Times New Roman"/>
              </a:rPr>
              <a:t>Python"</a:t>
            </a:r>
            <a:r>
              <a:rPr sz="1200" spc="5" dirty="0">
                <a:latin typeface="Times New Roman"/>
                <a:cs typeface="Times New Roman"/>
              </a:rPr>
              <a:t> </a:t>
            </a:r>
            <a:r>
              <a:rPr sz="1200" spc="-5" dirty="0">
                <a:latin typeface="Times New Roman"/>
                <a:cs typeface="Times New Roman"/>
              </a:rPr>
              <a:t>project</a:t>
            </a:r>
            <a:r>
              <a:rPr sz="1200" spc="35" dirty="0">
                <a:latin typeface="Times New Roman"/>
                <a:cs typeface="Times New Roman"/>
              </a:rPr>
              <a:t> </a:t>
            </a:r>
            <a:r>
              <a:rPr sz="1200" dirty="0">
                <a:latin typeface="Times New Roman"/>
                <a:cs typeface="Times New Roman"/>
              </a:rPr>
              <a:t>are</a:t>
            </a:r>
            <a:r>
              <a:rPr sz="1200" spc="10" dirty="0">
                <a:latin typeface="Times New Roman"/>
                <a:cs typeface="Times New Roman"/>
              </a:rPr>
              <a:t> </a:t>
            </a:r>
            <a:r>
              <a:rPr sz="1200" spc="-5" dirty="0">
                <a:latin typeface="Times New Roman"/>
                <a:cs typeface="Times New Roman"/>
              </a:rPr>
              <a:t>multi-faceted</a:t>
            </a:r>
            <a:r>
              <a:rPr sz="1200" spc="15" dirty="0">
                <a:latin typeface="Times New Roman"/>
                <a:cs typeface="Times New Roman"/>
              </a:rPr>
              <a:t> </a:t>
            </a:r>
            <a:r>
              <a:rPr sz="1200" spc="-10" dirty="0">
                <a:latin typeface="Times New Roman"/>
                <a:cs typeface="Times New Roman"/>
              </a:rPr>
              <a:t>ambitious:</a:t>
            </a:r>
            <a:endParaRPr sz="1200" dirty="0">
              <a:latin typeface="Times New Roman"/>
              <a:cs typeface="Times New Roman"/>
            </a:endParaRPr>
          </a:p>
          <a:p>
            <a:pPr algn="just">
              <a:lnSpc>
                <a:spcPct val="100000"/>
              </a:lnSpc>
              <a:spcBef>
                <a:spcPts val="30"/>
              </a:spcBef>
            </a:pPr>
            <a:endParaRPr sz="1850" dirty="0">
              <a:latin typeface="Times New Roman"/>
              <a:cs typeface="Times New Roman"/>
            </a:endParaRPr>
          </a:p>
          <a:p>
            <a:pPr marL="469900" marR="5080" lvl="2" indent="-229235" algn="just">
              <a:lnSpc>
                <a:spcPct val="143400"/>
              </a:lnSpc>
              <a:buFont typeface="Symbol"/>
              <a:buChar char=""/>
              <a:tabLst>
                <a:tab pos="470534" algn="l"/>
              </a:tabLst>
            </a:pPr>
            <a:r>
              <a:rPr sz="1200" b="1" spc="-5" dirty="0">
                <a:latin typeface="Times New Roman"/>
                <a:cs typeface="Times New Roman"/>
              </a:rPr>
              <a:t>Development</a:t>
            </a:r>
            <a:r>
              <a:rPr sz="1200" b="1" dirty="0">
                <a:latin typeface="Times New Roman"/>
                <a:cs typeface="Times New Roman"/>
              </a:rPr>
              <a:t> of</a:t>
            </a:r>
            <a:r>
              <a:rPr sz="1200" b="1" spc="5" dirty="0">
                <a:latin typeface="Times New Roman"/>
                <a:cs typeface="Times New Roman"/>
              </a:rPr>
              <a:t> </a:t>
            </a:r>
            <a:r>
              <a:rPr sz="1200" b="1" dirty="0">
                <a:latin typeface="Times New Roman"/>
                <a:cs typeface="Times New Roman"/>
              </a:rPr>
              <a:t>a</a:t>
            </a:r>
            <a:r>
              <a:rPr sz="1200" b="1" spc="5" dirty="0">
                <a:latin typeface="Times New Roman"/>
                <a:cs typeface="Times New Roman"/>
              </a:rPr>
              <a:t> </a:t>
            </a:r>
            <a:r>
              <a:rPr sz="1200" b="1" spc="-5" dirty="0">
                <a:latin typeface="Times New Roman"/>
                <a:cs typeface="Times New Roman"/>
              </a:rPr>
              <a:t>Comprehensive</a:t>
            </a:r>
            <a:r>
              <a:rPr sz="1200" b="1" dirty="0">
                <a:latin typeface="Times New Roman"/>
                <a:cs typeface="Times New Roman"/>
              </a:rPr>
              <a:t> </a:t>
            </a:r>
            <a:r>
              <a:rPr sz="1200" b="1" spc="-5" dirty="0">
                <a:latin typeface="Times New Roman"/>
                <a:cs typeface="Times New Roman"/>
              </a:rPr>
              <a:t>System:</a:t>
            </a:r>
            <a:r>
              <a:rPr sz="1200" b="1" dirty="0">
                <a:latin typeface="Times New Roman"/>
                <a:cs typeface="Times New Roman"/>
              </a:rPr>
              <a:t> </a:t>
            </a:r>
            <a:r>
              <a:rPr sz="1200" spc="-10" dirty="0">
                <a:latin typeface="Times New Roman"/>
                <a:cs typeface="Times New Roman"/>
              </a:rPr>
              <a:t>To</a:t>
            </a:r>
            <a:r>
              <a:rPr sz="1200" spc="-5" dirty="0">
                <a:latin typeface="Times New Roman"/>
                <a:cs typeface="Times New Roman"/>
              </a:rPr>
              <a:t> </a:t>
            </a:r>
            <a:r>
              <a:rPr sz="1200" dirty="0">
                <a:latin typeface="Times New Roman"/>
                <a:cs typeface="Times New Roman"/>
              </a:rPr>
              <a:t>create</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10" dirty="0">
                <a:latin typeface="Times New Roman"/>
                <a:cs typeface="Times New Roman"/>
              </a:rPr>
              <a:t>robust</a:t>
            </a:r>
            <a:r>
              <a:rPr sz="1200" spc="-5" dirty="0">
                <a:latin typeface="Times New Roman"/>
                <a:cs typeface="Times New Roman"/>
              </a:rPr>
              <a:t> </a:t>
            </a:r>
            <a:r>
              <a:rPr sz="1200" spc="-10" dirty="0">
                <a:latin typeface="Times New Roman"/>
                <a:cs typeface="Times New Roman"/>
              </a:rPr>
              <a:t>Python-based</a:t>
            </a:r>
            <a:r>
              <a:rPr sz="1200" spc="-5" dirty="0">
                <a:latin typeface="Times New Roman"/>
                <a:cs typeface="Times New Roman"/>
              </a:rPr>
              <a:t> </a:t>
            </a:r>
            <a:r>
              <a:rPr sz="1200" spc="5" dirty="0">
                <a:latin typeface="Times New Roman"/>
                <a:cs typeface="Times New Roman"/>
              </a:rPr>
              <a:t>system </a:t>
            </a:r>
            <a:r>
              <a:rPr sz="1200" spc="10" dirty="0">
                <a:latin typeface="Times New Roman"/>
                <a:cs typeface="Times New Roman"/>
              </a:rPr>
              <a:t> </a:t>
            </a:r>
            <a:r>
              <a:rPr sz="1200" spc="-5" dirty="0">
                <a:latin typeface="Times New Roman"/>
                <a:cs typeface="Times New Roman"/>
              </a:rPr>
              <a:t>capable</a:t>
            </a:r>
            <a:r>
              <a:rPr sz="1200" dirty="0">
                <a:latin typeface="Times New Roman"/>
                <a:cs typeface="Times New Roman"/>
              </a:rPr>
              <a:t> </a:t>
            </a:r>
            <a:r>
              <a:rPr sz="1200" spc="10" dirty="0">
                <a:latin typeface="Times New Roman"/>
                <a:cs typeface="Times New Roman"/>
              </a:rPr>
              <a:t>of </a:t>
            </a:r>
            <a:r>
              <a:rPr sz="1200" spc="-5" dirty="0">
                <a:latin typeface="Times New Roman"/>
                <a:cs typeface="Times New Roman"/>
              </a:rPr>
              <a:t>handling</a:t>
            </a:r>
            <a:r>
              <a:rPr sz="1200" dirty="0">
                <a:latin typeface="Times New Roman"/>
                <a:cs typeface="Times New Roman"/>
              </a:rPr>
              <a:t> </a:t>
            </a:r>
            <a:r>
              <a:rPr sz="1200" spc="-5" dirty="0">
                <a:latin typeface="Times New Roman"/>
                <a:cs typeface="Times New Roman"/>
              </a:rPr>
              <a:t>various</a:t>
            </a:r>
            <a:r>
              <a:rPr sz="1200" dirty="0">
                <a:latin typeface="Times New Roman"/>
                <a:cs typeface="Times New Roman"/>
              </a:rPr>
              <a:t> aspects</a:t>
            </a:r>
            <a:r>
              <a:rPr sz="1200" spc="5" dirty="0">
                <a:latin typeface="Times New Roman"/>
                <a:cs typeface="Times New Roman"/>
              </a:rPr>
              <a:t> </a:t>
            </a:r>
            <a:r>
              <a:rPr sz="1200" spc="10" dirty="0">
                <a:latin typeface="Times New Roman"/>
                <a:cs typeface="Times New Roman"/>
              </a:rPr>
              <a:t>of </a:t>
            </a:r>
            <a:r>
              <a:rPr sz="1200" spc="-10" dirty="0">
                <a:latin typeface="Times New Roman"/>
                <a:cs typeface="Times New Roman"/>
              </a:rPr>
              <a:t>audio</a:t>
            </a:r>
            <a:r>
              <a:rPr sz="1200" spc="-5" dirty="0">
                <a:latin typeface="Times New Roman"/>
                <a:cs typeface="Times New Roman"/>
              </a:rPr>
              <a:t> </a:t>
            </a:r>
            <a:r>
              <a:rPr sz="1200" dirty="0">
                <a:latin typeface="Times New Roman"/>
                <a:cs typeface="Times New Roman"/>
              </a:rPr>
              <a:t>content</a:t>
            </a:r>
            <a:r>
              <a:rPr sz="1200" spc="5" dirty="0">
                <a:latin typeface="Times New Roman"/>
                <a:cs typeface="Times New Roman"/>
              </a:rPr>
              <a:t> </a:t>
            </a:r>
            <a:r>
              <a:rPr sz="1200" spc="-10" dirty="0">
                <a:latin typeface="Times New Roman"/>
                <a:cs typeface="Times New Roman"/>
              </a:rPr>
              <a:t>processing,</a:t>
            </a:r>
            <a:r>
              <a:rPr sz="1200" spc="-5" dirty="0">
                <a:latin typeface="Times New Roman"/>
                <a:cs typeface="Times New Roman"/>
              </a:rPr>
              <a:t> </a:t>
            </a:r>
            <a:r>
              <a:rPr sz="1200" spc="-10" dirty="0">
                <a:latin typeface="Times New Roman"/>
                <a:cs typeface="Times New Roman"/>
              </a:rPr>
              <a:t>including</a:t>
            </a:r>
            <a:r>
              <a:rPr sz="1200" spc="-5" dirty="0">
                <a:latin typeface="Times New Roman"/>
                <a:cs typeface="Times New Roman"/>
              </a:rPr>
              <a:t> extraction, </a:t>
            </a:r>
            <a:r>
              <a:rPr sz="1200" dirty="0">
                <a:latin typeface="Times New Roman"/>
                <a:cs typeface="Times New Roman"/>
              </a:rPr>
              <a:t> </a:t>
            </a:r>
            <a:r>
              <a:rPr sz="1200" spc="-5" dirty="0">
                <a:latin typeface="Times New Roman"/>
                <a:cs typeface="Times New Roman"/>
              </a:rPr>
              <a:t>transcription,</a:t>
            </a:r>
            <a:r>
              <a:rPr sz="1200" spc="1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summarization.</a:t>
            </a:r>
            <a:endParaRPr sz="1200" dirty="0">
              <a:latin typeface="Times New Roman"/>
              <a:cs typeface="Times New Roman"/>
            </a:endParaRPr>
          </a:p>
          <a:p>
            <a:pPr lvl="2" algn="just">
              <a:lnSpc>
                <a:spcPct val="100000"/>
              </a:lnSpc>
              <a:buFont typeface="Symbol"/>
              <a:buChar char=""/>
            </a:pPr>
            <a:endParaRPr sz="1900" dirty="0">
              <a:latin typeface="Times New Roman"/>
              <a:cs typeface="Times New Roman"/>
            </a:endParaRPr>
          </a:p>
          <a:p>
            <a:pPr marL="469900" marR="15240" lvl="2" indent="-229235" algn="just">
              <a:lnSpc>
                <a:spcPct val="143400"/>
              </a:lnSpc>
              <a:buFont typeface="Symbol"/>
              <a:buChar char=""/>
              <a:tabLst>
                <a:tab pos="470534" algn="l"/>
              </a:tabLst>
            </a:pPr>
            <a:r>
              <a:rPr sz="1200" b="1" spc="-5" dirty="0">
                <a:latin typeface="Times New Roman"/>
                <a:cs typeface="Times New Roman"/>
              </a:rPr>
              <a:t>User-Friendly Interface: </a:t>
            </a:r>
            <a:r>
              <a:rPr sz="1200" spc="-10" dirty="0">
                <a:latin typeface="Times New Roman"/>
                <a:cs typeface="Times New Roman"/>
              </a:rPr>
              <a:t>To </a:t>
            </a:r>
            <a:r>
              <a:rPr sz="1200" spc="-5" dirty="0">
                <a:latin typeface="Times New Roman"/>
                <a:cs typeface="Times New Roman"/>
              </a:rPr>
              <a:t>integrate </a:t>
            </a:r>
            <a:r>
              <a:rPr sz="1200" spc="-15" dirty="0">
                <a:latin typeface="Times New Roman"/>
                <a:cs typeface="Times New Roman"/>
              </a:rPr>
              <a:t>Flask, </a:t>
            </a:r>
            <a:r>
              <a:rPr sz="1200" dirty="0">
                <a:latin typeface="Times New Roman"/>
                <a:cs typeface="Times New Roman"/>
              </a:rPr>
              <a:t>a </a:t>
            </a:r>
            <a:r>
              <a:rPr sz="1200" spc="-10" dirty="0">
                <a:latin typeface="Times New Roman"/>
                <a:cs typeface="Times New Roman"/>
              </a:rPr>
              <a:t>micro </a:t>
            </a:r>
            <a:r>
              <a:rPr sz="1200" spc="-5" dirty="0">
                <a:latin typeface="Times New Roman"/>
                <a:cs typeface="Times New Roman"/>
              </a:rPr>
              <a:t>web framework, </a:t>
            </a:r>
            <a:r>
              <a:rPr sz="1200" spc="-15" dirty="0">
                <a:latin typeface="Times New Roman"/>
                <a:cs typeface="Times New Roman"/>
              </a:rPr>
              <a:t>in </a:t>
            </a:r>
            <a:r>
              <a:rPr sz="1200" dirty="0">
                <a:latin typeface="Times New Roman"/>
                <a:cs typeface="Times New Roman"/>
              </a:rPr>
              <a:t>order to </a:t>
            </a:r>
            <a:r>
              <a:rPr sz="1200" spc="-10" dirty="0">
                <a:latin typeface="Times New Roman"/>
                <a:cs typeface="Times New Roman"/>
              </a:rPr>
              <a:t>provide </a:t>
            </a:r>
            <a:r>
              <a:rPr sz="1200" spc="-5" dirty="0">
                <a:latin typeface="Times New Roman"/>
                <a:cs typeface="Times New Roman"/>
              </a:rPr>
              <a:t> users</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5" dirty="0">
                <a:latin typeface="Times New Roman"/>
                <a:cs typeface="Times New Roman"/>
              </a:rPr>
              <a:t>an</a:t>
            </a:r>
            <a:r>
              <a:rPr sz="1200" spc="10" dirty="0">
                <a:latin typeface="Times New Roman"/>
                <a:cs typeface="Times New Roman"/>
              </a:rPr>
              <a:t> </a:t>
            </a:r>
            <a:r>
              <a:rPr sz="1200" spc="-10" dirty="0">
                <a:latin typeface="Times New Roman"/>
                <a:cs typeface="Times New Roman"/>
              </a:rPr>
              <a:t>intuitive</a:t>
            </a:r>
            <a:r>
              <a:rPr sz="1200" spc="-5" dirty="0">
                <a:latin typeface="Times New Roman"/>
                <a:cs typeface="Times New Roman"/>
              </a:rPr>
              <a:t> interface</a:t>
            </a:r>
            <a:r>
              <a:rPr sz="1200" dirty="0">
                <a:latin typeface="Times New Roman"/>
                <a:cs typeface="Times New Roman"/>
              </a:rPr>
              <a:t> </a:t>
            </a:r>
            <a:r>
              <a:rPr sz="1200" spc="-10" dirty="0">
                <a:latin typeface="Times New Roman"/>
                <a:cs typeface="Times New Roman"/>
              </a:rPr>
              <a:t>for</a:t>
            </a:r>
            <a:r>
              <a:rPr sz="1200" spc="-5" dirty="0">
                <a:latin typeface="Times New Roman"/>
                <a:cs typeface="Times New Roman"/>
              </a:rPr>
              <a:t> uploading</a:t>
            </a:r>
            <a:r>
              <a:rPr sz="1200" dirty="0">
                <a:latin typeface="Times New Roman"/>
                <a:cs typeface="Times New Roman"/>
              </a:rPr>
              <a:t> </a:t>
            </a:r>
            <a:r>
              <a:rPr sz="1200" spc="-10" dirty="0">
                <a:latin typeface="Times New Roman"/>
                <a:cs typeface="Times New Roman"/>
              </a:rPr>
              <a:t>audio</a:t>
            </a:r>
            <a:r>
              <a:rPr sz="1200" spc="-5" dirty="0">
                <a:latin typeface="Times New Roman"/>
                <a:cs typeface="Times New Roman"/>
              </a:rPr>
              <a:t> files</a:t>
            </a:r>
            <a:r>
              <a:rPr sz="1200" dirty="0">
                <a:latin typeface="Times New Roman"/>
                <a:cs typeface="Times New Roman"/>
              </a:rPr>
              <a:t> </a:t>
            </a:r>
            <a:r>
              <a:rPr sz="1200" spc="-10" dirty="0">
                <a:latin typeface="Times New Roman"/>
                <a:cs typeface="Times New Roman"/>
              </a:rPr>
              <a:t>and</a:t>
            </a:r>
            <a:r>
              <a:rPr sz="1200" spc="280" dirty="0">
                <a:latin typeface="Times New Roman"/>
                <a:cs typeface="Times New Roman"/>
              </a:rPr>
              <a:t> </a:t>
            </a:r>
            <a:r>
              <a:rPr sz="1200" spc="-5" dirty="0">
                <a:latin typeface="Times New Roman"/>
                <a:cs typeface="Times New Roman"/>
              </a:rPr>
              <a:t>accessing</a:t>
            </a:r>
            <a:r>
              <a:rPr sz="1200" spc="290" dirty="0">
                <a:latin typeface="Times New Roman"/>
                <a:cs typeface="Times New Roman"/>
              </a:rPr>
              <a:t> </a:t>
            </a:r>
            <a:r>
              <a:rPr sz="1200" spc="-5" dirty="0">
                <a:latin typeface="Times New Roman"/>
                <a:cs typeface="Times New Roman"/>
              </a:rPr>
              <a:t>summarized </a:t>
            </a:r>
            <a:r>
              <a:rPr sz="1200" dirty="0">
                <a:latin typeface="Times New Roman"/>
                <a:cs typeface="Times New Roman"/>
              </a:rPr>
              <a:t> content.</a:t>
            </a:r>
          </a:p>
          <a:p>
            <a:pPr lvl="2" algn="just">
              <a:lnSpc>
                <a:spcPct val="100000"/>
              </a:lnSpc>
              <a:spcBef>
                <a:spcPts val="30"/>
              </a:spcBef>
              <a:buFont typeface="Symbol"/>
              <a:buChar char=""/>
            </a:pPr>
            <a:endParaRPr sz="1850" dirty="0">
              <a:latin typeface="Times New Roman"/>
              <a:cs typeface="Times New Roman"/>
            </a:endParaRPr>
          </a:p>
          <a:p>
            <a:pPr marL="469900" marR="17780" lvl="2" indent="-229235" algn="just">
              <a:lnSpc>
                <a:spcPct val="143500"/>
              </a:lnSpc>
              <a:buFont typeface="Symbol"/>
              <a:buChar char=""/>
              <a:tabLst>
                <a:tab pos="470534" algn="l"/>
              </a:tabLst>
            </a:pPr>
            <a:r>
              <a:rPr sz="1200" b="1" spc="-5" dirty="0">
                <a:latin typeface="Times New Roman"/>
                <a:cs typeface="Times New Roman"/>
              </a:rPr>
              <a:t>Versatile </a:t>
            </a:r>
            <a:r>
              <a:rPr sz="1200" b="1" dirty="0">
                <a:latin typeface="Times New Roman"/>
                <a:cs typeface="Times New Roman"/>
              </a:rPr>
              <a:t>Media </a:t>
            </a:r>
            <a:r>
              <a:rPr sz="1200" b="1" spc="-5" dirty="0">
                <a:latin typeface="Times New Roman"/>
                <a:cs typeface="Times New Roman"/>
              </a:rPr>
              <a:t>Compatibility</a:t>
            </a:r>
            <a:r>
              <a:rPr sz="1200" spc="-5" dirty="0">
                <a:latin typeface="Times New Roman"/>
                <a:cs typeface="Times New Roman"/>
              </a:rPr>
              <a:t>: </a:t>
            </a:r>
            <a:r>
              <a:rPr sz="1200" spc="-10" dirty="0">
                <a:latin typeface="Times New Roman"/>
                <a:cs typeface="Times New Roman"/>
              </a:rPr>
              <a:t>To </a:t>
            </a:r>
            <a:r>
              <a:rPr sz="1200" spc="-5" dirty="0">
                <a:latin typeface="Times New Roman"/>
                <a:cs typeface="Times New Roman"/>
              </a:rPr>
              <a:t>leverage MoviePy </a:t>
            </a:r>
            <a:r>
              <a:rPr sz="1200" spc="-10" dirty="0">
                <a:latin typeface="Times New Roman"/>
                <a:cs typeface="Times New Roman"/>
              </a:rPr>
              <a:t>for </a:t>
            </a:r>
            <a:r>
              <a:rPr sz="1200" spc="-5" dirty="0">
                <a:latin typeface="Times New Roman"/>
                <a:cs typeface="Times New Roman"/>
              </a:rPr>
              <a:t>extracting </a:t>
            </a:r>
            <a:r>
              <a:rPr sz="1200" spc="-10" dirty="0">
                <a:latin typeface="Times New Roman"/>
                <a:cs typeface="Times New Roman"/>
              </a:rPr>
              <a:t>audio</a:t>
            </a:r>
            <a:r>
              <a:rPr sz="1200" spc="280" dirty="0">
                <a:latin typeface="Times New Roman"/>
                <a:cs typeface="Times New Roman"/>
              </a:rPr>
              <a:t> </a:t>
            </a:r>
            <a:r>
              <a:rPr sz="1200" spc="-5" dirty="0">
                <a:latin typeface="Times New Roman"/>
                <a:cs typeface="Times New Roman"/>
              </a:rPr>
              <a:t>from </a:t>
            </a:r>
            <a:r>
              <a:rPr sz="1200" spc="-10" dirty="0">
                <a:latin typeface="Times New Roman"/>
                <a:cs typeface="Times New Roman"/>
              </a:rPr>
              <a:t>video </a:t>
            </a:r>
            <a:r>
              <a:rPr sz="1200" spc="-5" dirty="0">
                <a:latin typeface="Times New Roman"/>
                <a:cs typeface="Times New Roman"/>
              </a:rPr>
              <a:t> </a:t>
            </a:r>
            <a:r>
              <a:rPr sz="1200" spc="-10" dirty="0">
                <a:latin typeface="Times New Roman"/>
                <a:cs typeface="Times New Roman"/>
              </a:rPr>
              <a:t>files,</a:t>
            </a:r>
            <a:r>
              <a:rPr sz="1200" spc="25" dirty="0">
                <a:latin typeface="Times New Roman"/>
                <a:cs typeface="Times New Roman"/>
              </a:rPr>
              <a:t> </a:t>
            </a:r>
            <a:r>
              <a:rPr sz="1200" spc="-5" dirty="0">
                <a:latin typeface="Times New Roman"/>
                <a:cs typeface="Times New Roman"/>
              </a:rPr>
              <a:t>ensuring</a:t>
            </a:r>
            <a:r>
              <a:rPr sz="1200" spc="20" dirty="0">
                <a:latin typeface="Times New Roman"/>
                <a:cs typeface="Times New Roman"/>
              </a:rPr>
              <a:t> </a:t>
            </a:r>
            <a:r>
              <a:rPr sz="1200" spc="-5" dirty="0">
                <a:latin typeface="Times New Roman"/>
                <a:cs typeface="Times New Roman"/>
              </a:rPr>
              <a:t>compatibility</a:t>
            </a:r>
            <a:r>
              <a:rPr sz="1200" spc="-10" dirty="0">
                <a:latin typeface="Times New Roman"/>
                <a:cs typeface="Times New Roman"/>
              </a:rPr>
              <a:t> </a:t>
            </a:r>
            <a:r>
              <a:rPr sz="1200" dirty="0">
                <a:latin typeface="Times New Roman"/>
                <a:cs typeface="Times New Roman"/>
              </a:rPr>
              <a:t>with</a:t>
            </a:r>
            <a:r>
              <a:rPr sz="1200" spc="-10" dirty="0">
                <a:latin typeface="Times New Roman"/>
                <a:cs typeface="Times New Roman"/>
              </a:rPr>
              <a:t> </a:t>
            </a:r>
            <a:r>
              <a:rPr sz="1200" spc="-5" dirty="0">
                <a:latin typeface="Times New Roman"/>
                <a:cs typeface="Times New Roman"/>
              </a:rPr>
              <a:t>diverse</a:t>
            </a:r>
            <a:r>
              <a:rPr sz="1200" spc="40" dirty="0">
                <a:latin typeface="Times New Roman"/>
                <a:cs typeface="Times New Roman"/>
              </a:rPr>
              <a:t> </a:t>
            </a:r>
            <a:r>
              <a:rPr sz="1200" spc="-15" dirty="0">
                <a:latin typeface="Times New Roman"/>
                <a:cs typeface="Times New Roman"/>
              </a:rPr>
              <a:t>media</a:t>
            </a:r>
            <a:r>
              <a:rPr sz="1200" spc="40" dirty="0">
                <a:latin typeface="Times New Roman"/>
                <a:cs typeface="Times New Roman"/>
              </a:rPr>
              <a:t> </a:t>
            </a:r>
            <a:r>
              <a:rPr sz="1200" spc="-5" dirty="0">
                <a:latin typeface="Times New Roman"/>
                <a:cs typeface="Times New Roman"/>
              </a:rPr>
              <a:t>formats</a:t>
            </a:r>
            <a:r>
              <a:rPr sz="1200" spc="5" dirty="0">
                <a:latin typeface="Times New Roman"/>
                <a:cs typeface="Times New Roman"/>
              </a:rPr>
              <a:t> </a:t>
            </a:r>
            <a:r>
              <a:rPr sz="1200" spc="-10" dirty="0">
                <a:latin typeface="Times New Roman"/>
                <a:cs typeface="Times New Roman"/>
              </a:rPr>
              <a:t>and</a:t>
            </a:r>
            <a:r>
              <a:rPr sz="1200" spc="20" dirty="0">
                <a:latin typeface="Times New Roman"/>
                <a:cs typeface="Times New Roman"/>
              </a:rPr>
              <a:t> </a:t>
            </a:r>
            <a:r>
              <a:rPr sz="1200" spc="-5" dirty="0">
                <a:latin typeface="Times New Roman"/>
                <a:cs typeface="Times New Roman"/>
              </a:rPr>
              <a:t>enhancing</a:t>
            </a:r>
            <a:r>
              <a:rPr sz="1200" spc="1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10" dirty="0">
                <a:latin typeface="Times New Roman"/>
                <a:cs typeface="Times New Roman"/>
              </a:rPr>
              <a:t>system's</a:t>
            </a:r>
            <a:r>
              <a:rPr sz="1200" spc="5" dirty="0">
                <a:latin typeface="Times New Roman"/>
                <a:cs typeface="Times New Roman"/>
              </a:rPr>
              <a:t> </a:t>
            </a:r>
            <a:r>
              <a:rPr sz="1200" spc="-5" dirty="0">
                <a:latin typeface="Times New Roman"/>
                <a:cs typeface="Times New Roman"/>
              </a:rPr>
              <a:t>utility.</a:t>
            </a:r>
            <a:endParaRPr sz="1200" dirty="0">
              <a:latin typeface="Times New Roman"/>
              <a:cs typeface="Times New Roman"/>
            </a:endParaRPr>
          </a:p>
          <a:p>
            <a:pPr lvl="2" algn="just">
              <a:lnSpc>
                <a:spcPct val="100000"/>
              </a:lnSpc>
              <a:buFont typeface="Symbol"/>
              <a:buChar char=""/>
            </a:pPr>
            <a:endParaRPr sz="1900" dirty="0">
              <a:latin typeface="Times New Roman"/>
              <a:cs typeface="Times New Roman"/>
            </a:endParaRPr>
          </a:p>
          <a:p>
            <a:pPr marL="469900" marR="19050" lvl="2" indent="-229235" algn="just">
              <a:lnSpc>
                <a:spcPct val="143300"/>
              </a:lnSpc>
              <a:buFont typeface="Symbol"/>
              <a:buChar char=""/>
              <a:tabLst>
                <a:tab pos="470534" algn="l"/>
              </a:tabLst>
            </a:pPr>
            <a:r>
              <a:rPr sz="1200" b="1" spc="-5" dirty="0">
                <a:latin typeface="Times New Roman"/>
                <a:cs typeface="Times New Roman"/>
              </a:rPr>
              <a:t>Accurate Transcription</a:t>
            </a:r>
            <a:r>
              <a:rPr sz="1200" spc="-5" dirty="0">
                <a:latin typeface="Times New Roman"/>
                <a:cs typeface="Times New Roman"/>
              </a:rPr>
              <a:t>: </a:t>
            </a:r>
            <a:r>
              <a:rPr sz="1200" dirty="0">
                <a:latin typeface="Times New Roman"/>
                <a:cs typeface="Times New Roman"/>
              </a:rPr>
              <a:t>To </a:t>
            </a:r>
            <a:r>
              <a:rPr sz="1200" spc="-15" dirty="0">
                <a:latin typeface="Times New Roman"/>
                <a:cs typeface="Times New Roman"/>
              </a:rPr>
              <a:t>implement </a:t>
            </a:r>
            <a:r>
              <a:rPr sz="1200" spc="-5" dirty="0">
                <a:latin typeface="Times New Roman"/>
                <a:cs typeface="Times New Roman"/>
              </a:rPr>
              <a:t>SpeechRecognition </a:t>
            </a:r>
            <a:r>
              <a:rPr sz="1200" spc="-10" dirty="0">
                <a:latin typeface="Times New Roman"/>
                <a:cs typeface="Times New Roman"/>
              </a:rPr>
              <a:t>for </a:t>
            </a:r>
            <a:r>
              <a:rPr sz="1200" spc="-5" dirty="0">
                <a:latin typeface="Times New Roman"/>
                <a:cs typeface="Times New Roman"/>
              </a:rPr>
              <a:t>converting </a:t>
            </a:r>
            <a:r>
              <a:rPr sz="1200" spc="-10" dirty="0">
                <a:latin typeface="Times New Roman"/>
                <a:cs typeface="Times New Roman"/>
              </a:rPr>
              <a:t>audio </a:t>
            </a:r>
            <a:r>
              <a:rPr sz="1200" spc="-5" dirty="0">
                <a:latin typeface="Times New Roman"/>
                <a:cs typeface="Times New Roman"/>
              </a:rPr>
              <a:t>content </a:t>
            </a:r>
            <a:r>
              <a:rPr sz="1200" dirty="0">
                <a:latin typeface="Times New Roman"/>
                <a:cs typeface="Times New Roman"/>
              </a:rPr>
              <a:t> </a:t>
            </a:r>
            <a:r>
              <a:rPr sz="1200" spc="-10" dirty="0">
                <a:latin typeface="Times New Roman"/>
                <a:cs typeface="Times New Roman"/>
              </a:rPr>
              <a:t>into</a:t>
            </a:r>
            <a:r>
              <a:rPr sz="1200" spc="10" dirty="0">
                <a:latin typeface="Times New Roman"/>
                <a:cs typeface="Times New Roman"/>
              </a:rPr>
              <a:t> </a:t>
            </a:r>
            <a:r>
              <a:rPr sz="1200" spc="-5" dirty="0">
                <a:latin typeface="Times New Roman"/>
                <a:cs typeface="Times New Roman"/>
              </a:rPr>
              <a:t>text</a:t>
            </a:r>
            <a:r>
              <a:rPr sz="1200" spc="35" dirty="0">
                <a:latin typeface="Times New Roman"/>
                <a:cs typeface="Times New Roman"/>
              </a:rPr>
              <a:t> </a:t>
            </a:r>
            <a:r>
              <a:rPr sz="1200" spc="-10" dirty="0">
                <a:latin typeface="Times New Roman"/>
                <a:cs typeface="Times New Roman"/>
              </a:rPr>
              <a:t>with </a:t>
            </a:r>
            <a:r>
              <a:rPr sz="1200" spc="-5" dirty="0">
                <a:latin typeface="Times New Roman"/>
                <a:cs typeface="Times New Roman"/>
              </a:rPr>
              <a:t>high</a:t>
            </a:r>
            <a:r>
              <a:rPr sz="1200" spc="-15" dirty="0">
                <a:latin typeface="Times New Roman"/>
                <a:cs typeface="Times New Roman"/>
              </a:rPr>
              <a:t> </a:t>
            </a:r>
            <a:r>
              <a:rPr sz="1200" spc="-5" dirty="0">
                <a:latin typeface="Times New Roman"/>
                <a:cs typeface="Times New Roman"/>
              </a:rPr>
              <a:t>accuracy,</a:t>
            </a:r>
            <a:r>
              <a:rPr sz="1200" spc="25" dirty="0">
                <a:latin typeface="Times New Roman"/>
                <a:cs typeface="Times New Roman"/>
              </a:rPr>
              <a:t> </a:t>
            </a:r>
            <a:r>
              <a:rPr sz="1200" spc="-5" dirty="0">
                <a:latin typeface="Times New Roman"/>
                <a:cs typeface="Times New Roman"/>
              </a:rPr>
              <a:t>enabling</a:t>
            </a:r>
            <a:r>
              <a:rPr sz="1200" spc="30" dirty="0">
                <a:latin typeface="Times New Roman"/>
                <a:cs typeface="Times New Roman"/>
              </a:rPr>
              <a:t> </a:t>
            </a:r>
            <a:r>
              <a:rPr sz="1200" spc="-10" dirty="0">
                <a:latin typeface="Times New Roman"/>
                <a:cs typeface="Times New Roman"/>
              </a:rPr>
              <a:t>further</a:t>
            </a:r>
            <a:r>
              <a:rPr sz="1200" spc="20" dirty="0">
                <a:latin typeface="Times New Roman"/>
                <a:cs typeface="Times New Roman"/>
              </a:rPr>
              <a:t> </a:t>
            </a:r>
            <a:r>
              <a:rPr sz="1200" spc="-10" dirty="0">
                <a:latin typeface="Times New Roman"/>
                <a:cs typeface="Times New Roman"/>
              </a:rPr>
              <a:t>analysis</a:t>
            </a:r>
            <a:r>
              <a:rPr sz="120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summarization.</a:t>
            </a:r>
            <a:endParaRPr sz="1200" dirty="0">
              <a:latin typeface="Times New Roman"/>
              <a:cs typeface="Times New Roman"/>
            </a:endParaRPr>
          </a:p>
          <a:p>
            <a:pPr lvl="2" algn="just">
              <a:lnSpc>
                <a:spcPct val="100000"/>
              </a:lnSpc>
              <a:spcBef>
                <a:spcPts val="35"/>
              </a:spcBef>
              <a:buFont typeface="Symbol"/>
              <a:buChar char=""/>
            </a:pPr>
            <a:endParaRPr sz="1850" dirty="0">
              <a:latin typeface="Times New Roman"/>
              <a:cs typeface="Times New Roman"/>
            </a:endParaRPr>
          </a:p>
          <a:p>
            <a:pPr marL="469900" marR="14604" lvl="2" indent="-229235" algn="just">
              <a:lnSpc>
                <a:spcPct val="143300"/>
              </a:lnSpc>
              <a:buFont typeface="Symbol"/>
              <a:buChar char=""/>
              <a:tabLst>
                <a:tab pos="470534" algn="l"/>
              </a:tabLst>
            </a:pPr>
            <a:r>
              <a:rPr sz="1200" b="1" spc="-5" dirty="0">
                <a:latin typeface="Times New Roman"/>
                <a:cs typeface="Times New Roman"/>
              </a:rPr>
              <a:t>Meaningful</a:t>
            </a:r>
            <a:r>
              <a:rPr sz="1200" b="1" dirty="0">
                <a:latin typeface="Times New Roman"/>
                <a:cs typeface="Times New Roman"/>
              </a:rPr>
              <a:t> </a:t>
            </a:r>
            <a:r>
              <a:rPr sz="1200" b="1" spc="-5" dirty="0">
                <a:latin typeface="Times New Roman"/>
                <a:cs typeface="Times New Roman"/>
              </a:rPr>
              <a:t>Summarization</a:t>
            </a:r>
            <a:r>
              <a:rPr sz="1200" spc="-5" dirty="0">
                <a:latin typeface="Times New Roman"/>
                <a:cs typeface="Times New Roman"/>
              </a:rPr>
              <a:t>:</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incorporate</a:t>
            </a:r>
            <a:r>
              <a:rPr sz="1200" dirty="0">
                <a:latin typeface="Times New Roman"/>
                <a:cs typeface="Times New Roman"/>
              </a:rPr>
              <a:t> </a:t>
            </a:r>
            <a:r>
              <a:rPr sz="1200" spc="-5" dirty="0">
                <a:latin typeface="Times New Roman"/>
                <a:cs typeface="Times New Roman"/>
              </a:rPr>
              <a:t>Summarizer</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generate</a:t>
            </a:r>
            <a:r>
              <a:rPr sz="1200" dirty="0">
                <a:latin typeface="Times New Roman"/>
                <a:cs typeface="Times New Roman"/>
              </a:rPr>
              <a:t> </a:t>
            </a:r>
            <a:r>
              <a:rPr sz="1200" spc="-10" dirty="0">
                <a:latin typeface="Times New Roman"/>
                <a:cs typeface="Times New Roman"/>
              </a:rPr>
              <a:t>concise</a:t>
            </a:r>
            <a:r>
              <a:rPr sz="1200" spc="-5" dirty="0">
                <a:latin typeface="Times New Roman"/>
                <a:cs typeface="Times New Roman"/>
              </a:rPr>
              <a:t> and </a:t>
            </a:r>
            <a:r>
              <a:rPr sz="1200" dirty="0">
                <a:latin typeface="Times New Roman"/>
                <a:cs typeface="Times New Roman"/>
              </a:rPr>
              <a:t> </a:t>
            </a:r>
            <a:r>
              <a:rPr sz="1200" spc="-5" dirty="0">
                <a:latin typeface="Times New Roman"/>
                <a:cs typeface="Times New Roman"/>
              </a:rPr>
              <a:t>meaningful summaries </a:t>
            </a:r>
            <a:r>
              <a:rPr sz="1200" spc="10" dirty="0">
                <a:latin typeface="Times New Roman"/>
                <a:cs typeface="Times New Roman"/>
              </a:rPr>
              <a:t>of </a:t>
            </a:r>
            <a:r>
              <a:rPr sz="1200" spc="-5" dirty="0">
                <a:latin typeface="Times New Roman"/>
                <a:cs typeface="Times New Roman"/>
              </a:rPr>
              <a:t>transcribed </a:t>
            </a:r>
            <a:r>
              <a:rPr sz="1200" spc="-10" dirty="0">
                <a:latin typeface="Times New Roman"/>
                <a:cs typeface="Times New Roman"/>
              </a:rPr>
              <a:t>audio</a:t>
            </a:r>
            <a:r>
              <a:rPr sz="1200" spc="-5" dirty="0">
                <a:latin typeface="Times New Roman"/>
                <a:cs typeface="Times New Roman"/>
              </a:rPr>
              <a:t> content,</a:t>
            </a:r>
            <a:r>
              <a:rPr sz="1200" spc="290" dirty="0">
                <a:latin typeface="Times New Roman"/>
                <a:cs typeface="Times New Roman"/>
              </a:rPr>
              <a:t> </a:t>
            </a:r>
            <a:r>
              <a:rPr sz="1200" spc="-10" dirty="0">
                <a:latin typeface="Times New Roman"/>
                <a:cs typeface="Times New Roman"/>
              </a:rPr>
              <a:t>ensuring relevance </a:t>
            </a:r>
            <a:r>
              <a:rPr sz="1200" spc="-5" dirty="0">
                <a:latin typeface="Times New Roman"/>
                <a:cs typeface="Times New Roman"/>
              </a:rPr>
              <a:t>and coherence</a:t>
            </a:r>
            <a:r>
              <a:rPr sz="1200" spc="290" dirty="0">
                <a:latin typeface="Times New Roman"/>
                <a:cs typeface="Times New Roman"/>
              </a:rPr>
              <a:t> </a:t>
            </a:r>
            <a:r>
              <a:rPr sz="1200" dirty="0">
                <a:latin typeface="Times New Roman"/>
                <a:cs typeface="Times New Roman"/>
              </a:rPr>
              <a:t>in </a:t>
            </a:r>
            <a:r>
              <a:rPr sz="1200" spc="5" dirty="0">
                <a:latin typeface="Times New Roman"/>
                <a:cs typeface="Times New Roman"/>
              </a:rPr>
              <a:t> </a:t>
            </a:r>
            <a:r>
              <a:rPr sz="1200" dirty="0">
                <a:latin typeface="Times New Roman"/>
                <a:cs typeface="Times New Roman"/>
              </a:rPr>
              <a:t>the extracted</a:t>
            </a:r>
            <a:r>
              <a:rPr sz="1200" spc="-15" dirty="0">
                <a:latin typeface="Times New Roman"/>
                <a:cs typeface="Times New Roman"/>
              </a:rPr>
              <a:t> </a:t>
            </a:r>
            <a:r>
              <a:rPr sz="1200" spc="-10" dirty="0">
                <a:latin typeface="Times New Roman"/>
                <a:cs typeface="Times New Roman"/>
              </a:rPr>
              <a:t>information.</a:t>
            </a:r>
            <a:endParaRPr sz="1200" dirty="0">
              <a:latin typeface="Times New Roman"/>
              <a:cs typeface="Times New Roman"/>
            </a:endParaRPr>
          </a:p>
          <a:p>
            <a:pPr lvl="2" algn="just">
              <a:lnSpc>
                <a:spcPct val="100000"/>
              </a:lnSpc>
              <a:buFont typeface="Symbol"/>
              <a:buChar char=""/>
            </a:pPr>
            <a:endParaRPr sz="1900" dirty="0">
              <a:latin typeface="Times New Roman"/>
              <a:cs typeface="Times New Roman"/>
            </a:endParaRPr>
          </a:p>
          <a:p>
            <a:pPr marL="469900" marR="11430" lvl="2" indent="-229235" algn="just">
              <a:lnSpc>
                <a:spcPct val="143300"/>
              </a:lnSpc>
              <a:buFont typeface="Symbol"/>
              <a:buChar char=""/>
              <a:tabLst>
                <a:tab pos="470534" algn="l"/>
              </a:tabLst>
            </a:pPr>
            <a:r>
              <a:rPr sz="1200" b="1" spc="-5" dirty="0">
                <a:latin typeface="Times New Roman"/>
                <a:cs typeface="Times New Roman"/>
              </a:rPr>
              <a:t>Real-Time</a:t>
            </a:r>
            <a:r>
              <a:rPr sz="1200" b="1" dirty="0">
                <a:latin typeface="Times New Roman"/>
                <a:cs typeface="Times New Roman"/>
              </a:rPr>
              <a:t> </a:t>
            </a:r>
            <a:r>
              <a:rPr sz="1200" b="1" spc="-5" dirty="0">
                <a:latin typeface="Times New Roman"/>
                <a:cs typeface="Times New Roman"/>
              </a:rPr>
              <a:t>Capabilities</a:t>
            </a:r>
            <a:r>
              <a:rPr sz="1200" spc="-5" dirty="0">
                <a:latin typeface="Times New Roman"/>
                <a:cs typeface="Times New Roman"/>
              </a:rPr>
              <a:t>:</a:t>
            </a:r>
            <a:r>
              <a:rPr sz="1200" dirty="0">
                <a:latin typeface="Times New Roman"/>
                <a:cs typeface="Times New Roman"/>
              </a:rPr>
              <a:t> </a:t>
            </a:r>
            <a:r>
              <a:rPr sz="1200" spc="-10" dirty="0">
                <a:latin typeface="Times New Roman"/>
                <a:cs typeface="Times New Roman"/>
              </a:rPr>
              <a:t>To</a:t>
            </a:r>
            <a:r>
              <a:rPr sz="1200" spc="-5" dirty="0">
                <a:latin typeface="Times New Roman"/>
                <a:cs typeface="Times New Roman"/>
              </a:rPr>
              <a:t> </a:t>
            </a:r>
            <a:r>
              <a:rPr sz="1200" spc="-10" dirty="0">
                <a:latin typeface="Times New Roman"/>
                <a:cs typeface="Times New Roman"/>
              </a:rPr>
              <a:t>extend</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10" dirty="0">
                <a:latin typeface="Times New Roman"/>
                <a:cs typeface="Times New Roman"/>
              </a:rPr>
              <a:t>system's</a:t>
            </a:r>
            <a:r>
              <a:rPr sz="1200" spc="-5" dirty="0">
                <a:latin typeface="Times New Roman"/>
                <a:cs typeface="Times New Roman"/>
              </a:rPr>
              <a:t> functionality</a:t>
            </a:r>
            <a:r>
              <a:rPr sz="1200" dirty="0">
                <a:latin typeface="Times New Roman"/>
                <a:cs typeface="Times New Roman"/>
              </a:rPr>
              <a:t> </a:t>
            </a:r>
            <a:r>
              <a:rPr sz="1200" spc="10" dirty="0">
                <a:latin typeface="Times New Roman"/>
                <a:cs typeface="Times New Roman"/>
              </a:rPr>
              <a:t>to</a:t>
            </a:r>
            <a:r>
              <a:rPr sz="1200" spc="15" dirty="0">
                <a:latin typeface="Times New Roman"/>
                <a:cs typeface="Times New Roman"/>
              </a:rPr>
              <a:t> </a:t>
            </a:r>
            <a:r>
              <a:rPr sz="1200" spc="-5" dirty="0">
                <a:latin typeface="Times New Roman"/>
                <a:cs typeface="Times New Roman"/>
              </a:rPr>
              <a:t>real-time</a:t>
            </a:r>
            <a:r>
              <a:rPr sz="1200" dirty="0">
                <a:latin typeface="Times New Roman"/>
                <a:cs typeface="Times New Roman"/>
              </a:rPr>
              <a:t> </a:t>
            </a:r>
            <a:r>
              <a:rPr sz="1200" spc="-5" dirty="0">
                <a:latin typeface="Times New Roman"/>
                <a:cs typeface="Times New Roman"/>
              </a:rPr>
              <a:t>scenarios, </a:t>
            </a:r>
            <a:r>
              <a:rPr sz="1200" dirty="0">
                <a:latin typeface="Times New Roman"/>
                <a:cs typeface="Times New Roman"/>
              </a:rPr>
              <a:t> </a:t>
            </a:r>
            <a:r>
              <a:rPr sz="1200" spc="-10" dirty="0">
                <a:latin typeface="Times New Roman"/>
                <a:cs typeface="Times New Roman"/>
              </a:rPr>
              <a:t>allowing </a:t>
            </a:r>
            <a:r>
              <a:rPr sz="1200" spc="-5" dirty="0">
                <a:latin typeface="Times New Roman"/>
                <a:cs typeface="Times New Roman"/>
              </a:rPr>
              <a:t>users </a:t>
            </a:r>
            <a:r>
              <a:rPr sz="1200" dirty="0">
                <a:latin typeface="Times New Roman"/>
                <a:cs typeface="Times New Roman"/>
              </a:rPr>
              <a:t>to </a:t>
            </a:r>
            <a:r>
              <a:rPr sz="1200" spc="-5" dirty="0">
                <a:latin typeface="Times New Roman"/>
                <a:cs typeface="Times New Roman"/>
              </a:rPr>
              <a:t>record </a:t>
            </a:r>
            <a:r>
              <a:rPr sz="1200" spc="-10" dirty="0">
                <a:latin typeface="Times New Roman"/>
                <a:cs typeface="Times New Roman"/>
              </a:rPr>
              <a:t>and summarize </a:t>
            </a:r>
            <a:r>
              <a:rPr sz="1200" dirty="0">
                <a:latin typeface="Times New Roman"/>
                <a:cs typeface="Times New Roman"/>
              </a:rPr>
              <a:t>spoken words through </a:t>
            </a:r>
            <a:r>
              <a:rPr sz="1200" spc="-10" dirty="0">
                <a:latin typeface="Times New Roman"/>
                <a:cs typeface="Times New Roman"/>
              </a:rPr>
              <a:t>microphones,</a:t>
            </a:r>
            <a:r>
              <a:rPr sz="1200" spc="280" dirty="0">
                <a:latin typeface="Times New Roman"/>
                <a:cs typeface="Times New Roman"/>
              </a:rPr>
              <a:t> </a:t>
            </a:r>
            <a:r>
              <a:rPr sz="1200" dirty="0">
                <a:latin typeface="Times New Roman"/>
                <a:cs typeface="Times New Roman"/>
              </a:rPr>
              <a:t>thus </a:t>
            </a:r>
            <a:r>
              <a:rPr sz="1200" spc="-5" dirty="0">
                <a:latin typeface="Times New Roman"/>
                <a:cs typeface="Times New Roman"/>
              </a:rPr>
              <a:t>catering </a:t>
            </a:r>
            <a:r>
              <a:rPr sz="1200" dirty="0">
                <a:latin typeface="Times New Roman"/>
                <a:cs typeface="Times New Roman"/>
              </a:rPr>
              <a:t> to</a:t>
            </a:r>
            <a:r>
              <a:rPr sz="1200" spc="5" dirty="0">
                <a:latin typeface="Times New Roman"/>
                <a:cs typeface="Times New Roman"/>
              </a:rPr>
              <a:t> </a:t>
            </a:r>
            <a:r>
              <a:rPr sz="1200" spc="-10" dirty="0">
                <a:latin typeface="Times New Roman"/>
                <a:cs typeface="Times New Roman"/>
              </a:rPr>
              <a:t>dynamic</a:t>
            </a:r>
            <a:r>
              <a:rPr sz="1200" spc="5" dirty="0">
                <a:latin typeface="Times New Roman"/>
                <a:cs typeface="Times New Roman"/>
              </a:rPr>
              <a:t> </a:t>
            </a:r>
            <a:r>
              <a:rPr sz="1200" spc="-5" dirty="0">
                <a:latin typeface="Times New Roman"/>
                <a:cs typeface="Times New Roman"/>
              </a:rPr>
              <a:t>content</a:t>
            </a:r>
            <a:r>
              <a:rPr sz="1200" spc="35" dirty="0">
                <a:latin typeface="Times New Roman"/>
                <a:cs typeface="Times New Roman"/>
              </a:rPr>
              <a:t> </a:t>
            </a:r>
            <a:r>
              <a:rPr sz="1200" spc="-5" dirty="0">
                <a:latin typeface="Times New Roman"/>
                <a:cs typeface="Times New Roman"/>
              </a:rPr>
              <a:t>creation</a:t>
            </a:r>
            <a:r>
              <a:rPr sz="1200" spc="-15" dirty="0">
                <a:latin typeface="Times New Roman"/>
                <a:cs typeface="Times New Roman"/>
              </a:rPr>
              <a:t> </a:t>
            </a:r>
            <a:r>
              <a:rPr sz="1200" spc="-10" dirty="0">
                <a:latin typeface="Times New Roman"/>
                <a:cs typeface="Times New Roman"/>
              </a:rPr>
              <a:t>and</a:t>
            </a:r>
            <a:r>
              <a:rPr sz="1200" spc="10" dirty="0">
                <a:latin typeface="Times New Roman"/>
                <a:cs typeface="Times New Roman"/>
              </a:rPr>
              <a:t> </a:t>
            </a:r>
            <a:r>
              <a:rPr sz="1200" spc="-5" dirty="0">
                <a:latin typeface="Times New Roman"/>
                <a:cs typeface="Times New Roman"/>
              </a:rPr>
              <a:t>consumption</a:t>
            </a:r>
            <a:r>
              <a:rPr sz="1200" spc="10" dirty="0">
                <a:latin typeface="Times New Roman"/>
                <a:cs typeface="Times New Roman"/>
              </a:rPr>
              <a:t> </a:t>
            </a:r>
            <a:r>
              <a:rPr sz="1200" spc="-5" dirty="0">
                <a:latin typeface="Times New Roman"/>
                <a:cs typeface="Times New Roman"/>
              </a:rPr>
              <a:t>needs.</a:t>
            </a:r>
            <a:endParaRPr sz="1200" dirty="0">
              <a:latin typeface="Times New Roman"/>
              <a:cs typeface="Times New Roman"/>
            </a:endParaRPr>
          </a:p>
          <a:p>
            <a:pPr lvl="2" algn="just">
              <a:lnSpc>
                <a:spcPct val="100000"/>
              </a:lnSpc>
              <a:spcBef>
                <a:spcPts val="35"/>
              </a:spcBef>
              <a:buFont typeface="Symbol"/>
              <a:buChar char=""/>
            </a:pPr>
            <a:endParaRPr sz="1850" dirty="0">
              <a:latin typeface="Times New Roman"/>
              <a:cs typeface="Times New Roman"/>
            </a:endParaRPr>
          </a:p>
          <a:p>
            <a:pPr marL="469900" marR="13335" lvl="2" indent="-229235" algn="just">
              <a:lnSpc>
                <a:spcPct val="143300"/>
              </a:lnSpc>
              <a:spcBef>
                <a:spcPts val="5"/>
              </a:spcBef>
              <a:buFont typeface="Symbol"/>
              <a:buChar char=""/>
              <a:tabLst>
                <a:tab pos="470534" algn="l"/>
              </a:tabLst>
            </a:pPr>
            <a:r>
              <a:rPr sz="1200" b="1" spc="-5" dirty="0">
                <a:latin typeface="Times New Roman"/>
                <a:cs typeface="Times New Roman"/>
              </a:rPr>
              <a:t>Addressing Challenges</a:t>
            </a:r>
            <a:r>
              <a:rPr sz="1200" spc="-5" dirty="0">
                <a:latin typeface="Times New Roman"/>
                <a:cs typeface="Times New Roman"/>
              </a:rPr>
              <a:t>: </a:t>
            </a:r>
            <a:r>
              <a:rPr sz="1200" dirty="0">
                <a:latin typeface="Times New Roman"/>
                <a:cs typeface="Times New Roman"/>
              </a:rPr>
              <a:t>To </a:t>
            </a:r>
            <a:r>
              <a:rPr sz="1200" spc="-5" dirty="0">
                <a:latin typeface="Times New Roman"/>
                <a:cs typeface="Times New Roman"/>
              </a:rPr>
              <a:t>tackle challenges associated with </a:t>
            </a:r>
            <a:r>
              <a:rPr sz="1200" spc="-10" dirty="0">
                <a:latin typeface="Times New Roman"/>
                <a:cs typeface="Times New Roman"/>
              </a:rPr>
              <a:t>audio </a:t>
            </a:r>
            <a:r>
              <a:rPr sz="1200" spc="-5" dirty="0">
                <a:latin typeface="Times New Roman"/>
                <a:cs typeface="Times New Roman"/>
              </a:rPr>
              <a:t>processing and </a:t>
            </a:r>
            <a:r>
              <a:rPr sz="1200" dirty="0">
                <a:latin typeface="Times New Roman"/>
                <a:cs typeface="Times New Roman"/>
              </a:rPr>
              <a:t>real- </a:t>
            </a:r>
            <a:r>
              <a:rPr sz="1200" spc="5" dirty="0">
                <a:latin typeface="Times New Roman"/>
                <a:cs typeface="Times New Roman"/>
              </a:rPr>
              <a:t> </a:t>
            </a:r>
            <a:r>
              <a:rPr sz="1200" spc="-10" dirty="0">
                <a:latin typeface="Times New Roman"/>
                <a:cs typeface="Times New Roman"/>
              </a:rPr>
              <a:t>time</a:t>
            </a:r>
            <a:endParaRPr sz="1200" dirty="0">
              <a:latin typeface="Times New Roman"/>
              <a:cs typeface="Times New Roman"/>
            </a:endParaRPr>
          </a:p>
          <a:p>
            <a:pPr marL="469900" lvl="2" indent="-229235" algn="just">
              <a:lnSpc>
                <a:spcPct val="100000"/>
              </a:lnSpc>
              <a:spcBef>
                <a:spcPts val="720"/>
              </a:spcBef>
              <a:buFont typeface="Symbol"/>
              <a:buChar char=""/>
              <a:tabLst>
                <a:tab pos="469900" algn="l"/>
                <a:tab pos="470534" algn="l"/>
              </a:tabLst>
            </a:pPr>
            <a:r>
              <a:rPr sz="1200" spc="-5" dirty="0">
                <a:latin typeface="Times New Roman"/>
                <a:cs typeface="Times New Roman"/>
              </a:rPr>
              <a:t>transcription,</a:t>
            </a:r>
            <a:r>
              <a:rPr sz="1200" spc="20" dirty="0">
                <a:latin typeface="Times New Roman"/>
                <a:cs typeface="Times New Roman"/>
              </a:rPr>
              <a:t> </a:t>
            </a:r>
            <a:r>
              <a:rPr sz="1200" spc="-5" dirty="0">
                <a:latin typeface="Times New Roman"/>
                <a:cs typeface="Times New Roman"/>
              </a:rPr>
              <a:t>ensuring</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10" dirty="0">
                <a:latin typeface="Times New Roman"/>
                <a:cs typeface="Times New Roman"/>
              </a:rPr>
              <a:t>system's</a:t>
            </a:r>
            <a:r>
              <a:rPr sz="1200" spc="5" dirty="0">
                <a:latin typeface="Times New Roman"/>
                <a:cs typeface="Times New Roman"/>
              </a:rPr>
              <a:t> </a:t>
            </a:r>
            <a:r>
              <a:rPr sz="1200" spc="-5" dirty="0">
                <a:latin typeface="Times New Roman"/>
                <a:cs typeface="Times New Roman"/>
              </a:rPr>
              <a:t>reliability</a:t>
            </a:r>
            <a:r>
              <a:rPr sz="1200" spc="-1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efficiency</a:t>
            </a:r>
            <a:r>
              <a:rPr sz="1200" spc="-10" dirty="0">
                <a:latin typeface="Times New Roman"/>
                <a:cs typeface="Times New Roman"/>
              </a:rPr>
              <a:t> </a:t>
            </a:r>
            <a:r>
              <a:rPr sz="1200" spc="-15" dirty="0">
                <a:latin typeface="Times New Roman"/>
                <a:cs typeface="Times New Roman"/>
              </a:rPr>
              <a:t>in</a:t>
            </a:r>
            <a:r>
              <a:rPr sz="1200" spc="35" dirty="0">
                <a:latin typeface="Times New Roman"/>
                <a:cs typeface="Times New Roman"/>
              </a:rPr>
              <a:t> </a:t>
            </a:r>
            <a:r>
              <a:rPr sz="1200" spc="-5" dirty="0">
                <a:latin typeface="Times New Roman"/>
                <a:cs typeface="Times New Roman"/>
              </a:rPr>
              <a:t>handling</a:t>
            </a:r>
            <a:r>
              <a:rPr sz="1200" spc="15" dirty="0">
                <a:latin typeface="Times New Roman"/>
                <a:cs typeface="Times New Roman"/>
              </a:rPr>
              <a:t> </a:t>
            </a:r>
            <a:r>
              <a:rPr sz="1200" spc="-5" dirty="0">
                <a:latin typeface="Times New Roman"/>
                <a:cs typeface="Times New Roman"/>
              </a:rPr>
              <a:t>various</a:t>
            </a:r>
            <a:r>
              <a:rPr sz="1200" dirty="0">
                <a:latin typeface="Times New Roman"/>
                <a:cs typeface="Times New Roman"/>
              </a:rPr>
              <a:t> </a:t>
            </a:r>
            <a:r>
              <a:rPr sz="1200" spc="-10" dirty="0">
                <a:latin typeface="Times New Roman"/>
                <a:cs typeface="Times New Roman"/>
              </a:rPr>
              <a:t>audio</a:t>
            </a:r>
            <a:endParaRPr sz="1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90</TotalTime>
  <Words>6441</Words>
  <Application>Microsoft Office PowerPoint</Application>
  <PresentationFormat>Custom</PresentationFormat>
  <Paragraphs>698</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Calibri</vt:lpstr>
      <vt:lpstr>Symbol</vt:lpstr>
      <vt:lpstr>Times New Roman</vt:lpstr>
      <vt:lpstr>Wingdings</vt:lpstr>
      <vt:lpstr>Office Theme</vt:lpstr>
      <vt:lpstr>PowerPoint Presentation</vt:lpstr>
      <vt:lpstr>PowerPoint Presentation</vt:lpstr>
      <vt:lpstr>   I declare that the work presented in this project report is original and has been carried out in the Department  of  Computer  Science  and  Engineering.  Kakatiya  Institute  of  Technology  and Science, Warangal, Telangana, and to best of my knowledge it has been not submitted elsewhere for any degree.                         I.YESHWANTH REDDY, Roll No.B21CS131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MURALI MOHAN</dc:creator>
  <cp:lastModifiedBy>Yeshwanth Ireddy</cp:lastModifiedBy>
  <cp:revision>3</cp:revision>
  <dcterms:created xsi:type="dcterms:W3CDTF">2024-04-12T08:35:49Z</dcterms:created>
  <dcterms:modified xsi:type="dcterms:W3CDTF">2024-04-12T12:39:35Z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2024-04-07T00:00:00Z</vt:filetime>
  </property>
  <property fmtid="{D5CDD505-2E9C-101B-9397-08002B2CF9AE}" pid="3" name="Creator">
    <vt:lpwstr>Microsoft® Word 2016</vt:lpwstr>
  </property>
  <property fmtid="{D5CDD505-2E9C-101B-9397-08002B2CF9AE}" pid="4" name="LastSaved">
    <vt:filetime>2024-04-12T00:00:00Z</vt:filetime>
  </property>
</Properties>
</file>