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72397" autoAdjust="0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11/25/18 9:26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11/25/18 9:26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11/25/18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11/25/18 9:31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 Miller</a:t>
            </a:r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IOT313-R1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2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 Miller</a:t>
            </a:r>
          </a:p>
        </p:txBody>
      </p:sp>
    </p:spTree>
    <p:extLst>
      <p:ext uri="{BB962C8B-B14F-4D97-AF65-F5344CB8AC3E}">
        <p14:creationId xmlns:p14="http://schemas.microsoft.com/office/powerpoint/2010/main" val="3123727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453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328</TotalTime>
  <Words>70</Words>
  <Application>Microsoft Macintosh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Segoe UI</vt:lpstr>
      <vt:lpstr>Amazon Ember</vt:lpstr>
      <vt:lpstr>Amazon Ember Light</vt:lpstr>
      <vt:lpstr>Arial</vt:lpstr>
      <vt:lpstr>Arial Black</vt:lpstr>
      <vt:lpstr>Lucida Console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Dan Miller</dc:creator>
  <cp:keywords>ReInvent 2018</cp:keywords>
  <cp:lastModifiedBy>Dan Miller</cp:lastModifiedBy>
  <cp:revision>7</cp:revision>
  <dcterms:created xsi:type="dcterms:W3CDTF">2018-10-18T22:40:57Z</dcterms:created>
  <dcterms:modified xsi:type="dcterms:W3CDTF">2018-11-25T22:41:52Z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