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0"/>
  </p:notesMasterIdLst>
  <p:handoutMasterIdLst>
    <p:handoutMasterId r:id="rId11"/>
  </p:handoutMasterIdLst>
  <p:sldIdLst>
    <p:sldId id="1368" r:id="rId5"/>
    <p:sldId id="1369" r:id="rId6"/>
    <p:sldId id="1425" r:id="rId7"/>
    <p:sldId id="1430" r:id="rId8"/>
    <p:sldId id="1431" r:id="rId9"/>
  </p:sldIdLst>
  <p:sldSz cx="14630400" cy="8229600"/>
  <p:notesSz cx="6858000" cy="9144000"/>
  <p:defaultTextStyle>
    <a:defPPr>
      <a:defRPr lang="en-US"/>
    </a:defPPr>
    <a:lvl1pPr marL="0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1pPr>
    <a:lvl2pPr marL="548606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2pPr>
    <a:lvl3pPr marL="1097212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3pPr>
    <a:lvl4pPr marL="164581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4pPr>
    <a:lvl5pPr marL="2194424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21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Invent 2018 Template (Light)" id="{D5BB76F4-83CF-43C2-B768-FA13CADF33A0}">
          <p14:sldIdLst>
            <p14:sldId id="1368"/>
            <p14:sldId id="1369"/>
            <p14:sldId id="1425"/>
            <p14:sldId id="1430"/>
            <p14:sldId id="1431"/>
          </p14:sldIdLst>
        </p14:section>
        <p14:section name="Resource / Guidelines" id="{96F46361-015A-405A-8671-167322E4A1C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  <p:cmAuthor id="4" name="Mitchell Derrey" initials="MD" lastIdx="28" clrIdx="4">
    <p:extLst>
      <p:ext uri="{19B8F6BF-5375-455C-9EA6-DF929625EA0E}">
        <p15:presenceInfo xmlns:p15="http://schemas.microsoft.com/office/powerpoint/2012/main" userId="S-1-5-21-383413107-1061881802-891584314-4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2AA"/>
    <a:srgbClr val="FFFFFF"/>
    <a:srgbClr val="000000"/>
    <a:srgbClr val="282828"/>
    <a:srgbClr val="150454"/>
    <a:srgbClr val="2D93AA"/>
    <a:srgbClr val="00BBC9"/>
    <a:srgbClr val="F3F3F3"/>
    <a:srgbClr val="144D6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72397" autoAdjust="0"/>
  </p:normalViewPr>
  <p:slideViewPr>
    <p:cSldViewPr snapToGrid="0">
      <p:cViewPr varScale="1">
        <p:scale>
          <a:sx n="95" d="100"/>
          <a:sy n="95" d="100"/>
        </p:scale>
        <p:origin x="752" y="184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ReInvent</a:t>
            </a:r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2018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BB702-E265-E34A-BDE0-A7FC310AB52F}" type="datetime8">
              <a:rPr lang="en-US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11/25/18 9:27 AM</a:t>
            </a:fld>
            <a:endParaRPr lang="en-US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ReInvent 2018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0972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x-none" sz="700" dirty="0">
                <a:solidFill>
                  <a:srgbClr val="282828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CA8E1BB1-B036-4140-B110-296DC0701D04}" type="datetime8">
              <a:rPr lang="en-US" smtClean="0"/>
              <a:pPr/>
              <a:t>11/25/18 9:27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97212" rtl="0" eaLnBrk="1" latinLnBrk="0" hangingPunct="1">
      <a:lnSpc>
        <a:spcPct val="90000"/>
      </a:lnSpc>
      <a:spcAft>
        <a:spcPts val="400"/>
      </a:spcAft>
      <a:defRPr sz="1059" kern="1200">
        <a:solidFill>
          <a:schemeClr val="tx1"/>
        </a:solidFill>
        <a:latin typeface="+mj-lt"/>
        <a:ea typeface="+mn-ea"/>
        <a:cs typeface="+mn-cs"/>
      </a:defRPr>
    </a:lvl1pPr>
    <a:lvl2pPr marL="255572" indent="-12699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393675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579402" indent="-176201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738142" indent="-138105" algn="l" defTabSz="1097212" rtl="0" eaLnBrk="1" latinLnBrk="0" hangingPunct="1">
      <a:lnSpc>
        <a:spcPct val="90000"/>
      </a:lnSpc>
      <a:spcAft>
        <a:spcPts val="400"/>
      </a:spcAft>
      <a:buFont typeface="Arial" pitchFamily="34" charset="0"/>
      <a:buChar char="•"/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74303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91635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840241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88848" algn="l" defTabSz="1097212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11/25/18 9:27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11/25/18 9:31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FC9AB-5A24-4F03-AB8E-CD7B5DC673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323087" y="2493360"/>
            <a:ext cx="7529968" cy="323523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5142" tIns="172114" rIns="215142" bIns="1721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09696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2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E005A7-7E65-4756-AF89-359FFFE7B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0" y="3571875"/>
            <a:ext cx="4762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Full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AA35186C-ECB0-4E0C-B713-18574AB95FE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3088" y="1427011"/>
            <a:ext cx="14017752" cy="5716067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5D63-A1DD-47DB-847A-93B4DF9A2F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8578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52479A-5DAD-4873-981C-C65E6B0D3CDB}"/>
              </a:ext>
            </a:extLst>
          </p:cNvPr>
          <p:cNvSpPr/>
          <p:nvPr userDrawn="1"/>
        </p:nvSpPr>
        <p:spPr bwMode="white">
          <a:xfrm>
            <a:off x="5381842" y="7539582"/>
            <a:ext cx="5752323" cy="33809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88" y="347412"/>
            <a:ext cx="6260590" cy="1618547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AEA6AC-FBE3-42D3-8F8F-4CE26A4442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00" y="0"/>
            <a:ext cx="7315200" cy="82296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4BFDE4-EF97-4A84-B9A4-E36284741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89" y="2432855"/>
            <a:ext cx="6260591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D8948-597D-4B30-8B6E-BDB22A958C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8229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insert </a:t>
            </a:r>
            <a:r>
              <a:rPr lang="en-US" dirty="0"/>
              <a:t>image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5C438C-5785-440F-97CD-7B887B1888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323088" y="1427011"/>
            <a:ext cx="7310437" cy="849463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F7D3E0-85A7-4888-9332-9B0C252C20E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23088" y="347413"/>
            <a:ext cx="14017752" cy="1079598"/>
          </a:xfrm>
        </p:spPr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6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_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C034E-E54C-4458-8A41-EB0300702CFF}"/>
              </a:ext>
            </a:extLst>
          </p:cNvPr>
          <p:cNvSpPr/>
          <p:nvPr userDrawn="1"/>
        </p:nvSpPr>
        <p:spPr bwMode="auto">
          <a:xfrm rot="5400000">
            <a:off x="6088380" y="2887980"/>
            <a:ext cx="2453640" cy="2453640"/>
          </a:xfrm>
          <a:custGeom>
            <a:avLst/>
            <a:gdLst>
              <a:gd name="connsiteX0" fmla="*/ 696468 w 2453640"/>
              <a:gd name="connsiteY0" fmla="*/ 1493520 h 2453640"/>
              <a:gd name="connsiteX1" fmla="*/ 1757172 w 2453640"/>
              <a:gd name="connsiteY1" fmla="*/ 1493520 h 2453640"/>
              <a:gd name="connsiteX2" fmla="*/ 1226820 w 2453640"/>
              <a:gd name="connsiteY2" fmla="*/ 701040 h 2453640"/>
              <a:gd name="connsiteX3" fmla="*/ 0 w 2453640"/>
              <a:gd name="connsiteY3" fmla="*/ 1226820 h 2453640"/>
              <a:gd name="connsiteX4" fmla="*/ 1226820 w 2453640"/>
              <a:gd name="connsiteY4" fmla="*/ 0 h 2453640"/>
              <a:gd name="connsiteX5" fmla="*/ 2453640 w 2453640"/>
              <a:gd name="connsiteY5" fmla="*/ 1226820 h 2453640"/>
              <a:gd name="connsiteX6" fmla="*/ 1226820 w 2453640"/>
              <a:gd name="connsiteY6" fmla="*/ 2453640 h 2453640"/>
              <a:gd name="connsiteX7" fmla="*/ 0 w 2453640"/>
              <a:gd name="connsiteY7" fmla="*/ 12268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53640" h="2453640">
                <a:moveTo>
                  <a:pt x="696468" y="1493520"/>
                </a:moveTo>
                <a:lnTo>
                  <a:pt x="1757172" y="1493520"/>
                </a:lnTo>
                <a:lnTo>
                  <a:pt x="1226820" y="701040"/>
                </a:lnTo>
                <a:close/>
                <a:moveTo>
                  <a:pt x="0" y="1226820"/>
                </a:moveTo>
                <a:cubicBezTo>
                  <a:pt x="0" y="549266"/>
                  <a:pt x="549266" y="0"/>
                  <a:pt x="1226820" y="0"/>
                </a:cubicBezTo>
                <a:cubicBezTo>
                  <a:pt x="1904374" y="0"/>
                  <a:pt x="2453640" y="549266"/>
                  <a:pt x="2453640" y="1226820"/>
                </a:cubicBezTo>
                <a:cubicBezTo>
                  <a:pt x="2453640" y="1904374"/>
                  <a:pt x="1904374" y="2453640"/>
                  <a:pt x="1226820" y="2453640"/>
                </a:cubicBezTo>
                <a:cubicBezTo>
                  <a:pt x="549266" y="2453640"/>
                  <a:pt x="0" y="1904374"/>
                  <a:pt x="0" y="1226820"/>
                </a:cubicBezTo>
                <a:close/>
              </a:path>
            </a:pathLst>
          </a:cu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2EA48BA-8AA5-4D2B-BA49-A7696755D9F4}"/>
              </a:ext>
            </a:extLst>
          </p:cNvPr>
          <p:cNvSpPr>
            <a:spLocks noGrp="1"/>
          </p:cNvSpPr>
          <p:nvPr userDrawn="1">
            <p:ph type="media" sz="quarter" idx="10" hasCustomPrompt="1"/>
          </p:nvPr>
        </p:nvSpPr>
        <p:spPr>
          <a:xfrm>
            <a:off x="0" y="0"/>
            <a:ext cx="14630400" cy="82296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26539475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5F48DB9-E331-4285-B61A-75E6B3CDC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6E69C37-0E9D-4E22-B18B-5FB52E08D9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white"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4F7393F9-7DE2-4793-AE05-B703B6A04CC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D2A5F9-316C-48CC-91AF-19A9F7E231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817AB2-910C-4EAB-9E81-DE1CAA45A7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2675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21E2688-9EDC-44C8-AB54-F252F02631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5E22ACB9-3FBB-4163-854B-1872E507527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F0FF8-243A-4646-9A71-94F1BB4448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8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30E0C0E-3815-4E11-BC7C-EEB566365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4630401" cy="8229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3444973"/>
            <a:ext cx="12908725" cy="1126462"/>
          </a:xfrm>
          <a:noFill/>
        </p:spPr>
        <p:txBody>
          <a:bodyPr wrap="square" lIns="182880" tIns="146304" rIns="182880" bIns="146304" anchor="t" anchorCtr="0">
            <a:spAutoFit/>
          </a:bodyPr>
          <a:lstStyle>
            <a:lvl1pPr>
              <a:defRPr sz="6000" spc="-11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96063D-1536-449F-A00B-E268CC2AA7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5ADF30AA-1F86-4F01-8C7D-0690021D050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60AA6-5521-4B06-B6AC-DD11063C89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13768388" cy="4665893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A0BBF39-37AF-47AC-9F11-E2AE18856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20EC1B5-0B55-4E72-AE30-BC28708838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509A3-C6BB-4BFF-BA57-4AC79A2B6B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_2_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23851" y="349250"/>
            <a:ext cx="14306550" cy="1077913"/>
          </a:xfrm>
        </p:spPr>
        <p:txBody>
          <a:bodyPr lIns="182880" tIns="146304" rIns="182880" bIns="146304"/>
          <a:lstStyle/>
          <a:p>
            <a:r>
              <a:rPr lang="en-US" dirty="0"/>
              <a:t>Sample Code Slide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B0438D-0AA4-40DE-B859-53B4B25058B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23850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37C8F698-9535-4EA1-A06D-92ABCB324DB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4787" y="1809750"/>
            <a:ext cx="6453188" cy="4942892"/>
          </a:xfrm>
        </p:spPr>
        <p:txBody>
          <a:bodyPr lIns="182880" tIns="146304" rIns="182880" bIns="146304"/>
          <a:lstStyle>
            <a:lvl1pPr>
              <a:spcBef>
                <a:spcPts val="2400"/>
              </a:spcBef>
              <a:defRPr sz="200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dirty="0"/>
              <a:t>Edit var pd = require('pretty-data').pd;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xml_pp</a:t>
            </a:r>
            <a:r>
              <a:rPr lang="en-US" dirty="0"/>
              <a:t> = pd.xml(data);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xml_min</a:t>
            </a:r>
            <a:r>
              <a:rPr lang="en-US" dirty="0"/>
              <a:t> = </a:t>
            </a:r>
            <a:r>
              <a:rPr lang="en-US" dirty="0" err="1"/>
              <a:t>pd.xmlmin</a:t>
            </a:r>
            <a:r>
              <a:rPr lang="en-US" dirty="0"/>
              <a:t>(data [,true]);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json_pp</a:t>
            </a:r>
            <a:r>
              <a:rPr lang="en-US" dirty="0"/>
              <a:t> = </a:t>
            </a:r>
            <a:r>
              <a:rPr lang="en-US" dirty="0" err="1"/>
              <a:t>pd.json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json_min</a:t>
            </a:r>
            <a:r>
              <a:rPr lang="en-US" dirty="0"/>
              <a:t> = </a:t>
            </a:r>
            <a:r>
              <a:rPr lang="en-US" dirty="0" err="1"/>
              <a:t>pd.jsonmin</a:t>
            </a:r>
            <a:r>
              <a:rPr lang="en-US" dirty="0"/>
              <a:t>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css_pp</a:t>
            </a:r>
            <a:r>
              <a:rPr lang="en-US" dirty="0"/>
              <a:t> = pd.css(data);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css_min</a:t>
            </a:r>
            <a:r>
              <a:rPr lang="en-US" dirty="0"/>
              <a:t> = </a:t>
            </a:r>
            <a:r>
              <a:rPr lang="en-US" dirty="0" err="1"/>
              <a:t>pd.cssmin</a:t>
            </a:r>
            <a:r>
              <a:rPr lang="en-US" dirty="0"/>
              <a:t>(data [, true]);</a:t>
            </a:r>
          </a:p>
          <a:p>
            <a:pPr lvl="0"/>
            <a:r>
              <a:rPr lang="en-US" dirty="0"/>
              <a:t>var </a:t>
            </a:r>
            <a:r>
              <a:rPr lang="en-US" dirty="0" err="1"/>
              <a:t>sql_pp</a:t>
            </a:r>
            <a:r>
              <a:rPr lang="en-US" dirty="0"/>
              <a:t> = </a:t>
            </a:r>
            <a:r>
              <a:rPr lang="en-US" dirty="0" err="1"/>
              <a:t>pd.sql</a:t>
            </a:r>
            <a:r>
              <a:rPr lang="en-US" dirty="0"/>
              <a:t>(data);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004189D-3801-4EBD-B94A-F530EEFC9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278807CA-43ED-4DE6-AA75-223266EAF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9B38C6-EA35-4420-8120-7B1B0C159F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4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272B3-8328-4907-A1D0-C4701AFA5A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323850" y="2225993"/>
            <a:ext cx="12910746" cy="2692450"/>
          </a:xfrm>
        </p:spPr>
        <p:txBody>
          <a:bodyPr lIns="182880" tIns="146304" rIns="182880" bIns="146304"/>
          <a:lstStyle>
            <a:lvl1pPr marL="171450" indent="-171450"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“Lorem ipsum dolor sit amet, consectetuer adipiscing </a:t>
            </a:r>
            <a:r>
              <a:rPr lang="en-US" dirty="0" err="1"/>
              <a:t>elit</a:t>
            </a:r>
            <a:r>
              <a:rPr lang="en-US" dirty="0"/>
              <a:t>. Maecenas </a:t>
            </a:r>
            <a:r>
              <a:rPr lang="en-US" dirty="0" err="1"/>
              <a:t>porttitor</a:t>
            </a:r>
            <a:r>
              <a:rPr lang="en-US" dirty="0"/>
              <a:t> congue </a:t>
            </a:r>
            <a:r>
              <a:rPr lang="en-US" dirty="0" err="1"/>
              <a:t>massa</a:t>
            </a:r>
            <a:r>
              <a:rPr lang="en-US" dirty="0"/>
              <a:t>.”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233160" y="5454968"/>
            <a:ext cx="7001828" cy="683264"/>
          </a:xfrm>
        </p:spPr>
        <p:txBody>
          <a:bodyPr lIns="182880" tIns="146304" rIns="182880" bIns="146304"/>
          <a:lstStyle>
            <a:lvl1pPr marL="228600" indent="0" algn="r">
              <a:buNone/>
              <a:defRPr sz="2800" b="1">
                <a:solidFill>
                  <a:schemeClr val="tx1"/>
                </a:solidFill>
                <a:latin typeface="+mn-lt"/>
              </a:defRPr>
            </a:lvl1pPr>
            <a:lvl2pPr marL="40338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67231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94123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1210163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352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ne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DE7406F-C142-4253-8E50-E2353A9D436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94A427-1C24-42D8-AD2B-F4589D29F0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34436B-15A7-4747-8E82-8F4E178B11DA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62197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652963"/>
            <a:ext cx="10458448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7" y="1471315"/>
            <a:ext cx="10462197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F306402-1ADF-431A-8AE8-7631253E61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566F41-648E-4417-9E66-27248ED996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1B0BE7-3531-4E8A-9D4D-0367740EC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DC58E341-80E0-40C1-A817-EA0189E537B2}"/>
              </a:ext>
            </a:extLst>
          </p:cNvPr>
          <p:cNvSpPr/>
          <p:nvPr userDrawn="1"/>
        </p:nvSpPr>
        <p:spPr bwMode="auto">
          <a:xfrm flipH="1">
            <a:off x="10667998" y="6012164"/>
            <a:ext cx="3962401" cy="2217435"/>
          </a:xfrm>
          <a:prstGeom prst="round1Rect">
            <a:avLst>
              <a:gd name="adj" fmla="val 50000"/>
            </a:avLst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0" y="4235192"/>
            <a:ext cx="6130439" cy="1665514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8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white">
          <a:xfrm>
            <a:off x="323086" y="2209619"/>
            <a:ext cx="11975593" cy="1905181"/>
          </a:xfrm>
          <a:prstGeom prst="rect">
            <a:avLst/>
          </a:prstGeom>
          <a:noFill/>
        </p:spPr>
        <p:txBody>
          <a:bodyPr vert="horz" wrap="square" lIns="182880" tIns="91440" rIns="146304" bIns="91440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11500" dirty="0"/>
              <a:t>Thank you!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ED359B6-C742-4634-8154-0667621E7B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B8B2FD-3428-4909-AECD-E6569E6CB58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DBA76A-67AD-4D0F-B5AE-B2514E622D9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340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rvey_Remin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018A1-59F7-4D49-951E-8BFF42523C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6"/>
            <a:ext cx="14630400" cy="82227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84F0FD-5FCF-4285-AF1C-46A66C34FEA4}"/>
              </a:ext>
            </a:extLst>
          </p:cNvPr>
          <p:cNvSpPr txBox="1"/>
          <p:nvPr userDrawn="1"/>
        </p:nvSpPr>
        <p:spPr bwMode="white">
          <a:xfrm>
            <a:off x="2814726" y="3928082"/>
            <a:ext cx="9000949" cy="17912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sz="5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complete the session survey in the mobile app.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0FC2A-8A88-4BBB-82D2-6C57A331C334}"/>
              </a:ext>
            </a:extLst>
          </p:cNvPr>
          <p:cNvSpPr/>
          <p:nvPr userDrawn="1"/>
        </p:nvSpPr>
        <p:spPr bwMode="auto">
          <a:xfrm>
            <a:off x="6370320" y="1445839"/>
            <a:ext cx="1889760" cy="188976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365760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5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9C833CB-672E-4B58-86F4-7FAD023ABD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F2D8E4F-0213-462E-9934-13477934AA9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D5DBD-46FF-4539-BFC6-0371E8AF7FA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4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8C15ED1-452D-4574-8DD0-C870CFEB61F8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68B2198-51FF-4F73-A76C-C4BEB5D156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4DC91-B620-47BE-9CA0-A1AD3B5565A5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23088" y="2330011"/>
            <a:ext cx="10459209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323851" y="4652963"/>
            <a:ext cx="5238749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2225D5F-0ED5-4581-A2C0-55B5A05E2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562600" y="4652963"/>
            <a:ext cx="5219697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8C62D77-2C56-4D46-91C3-08E7928F0E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EEDF370-C457-46EC-88CC-5063E17BD7F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B9457-9802-423C-BECD-0F9A95E968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54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hree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DB20C-1366-4BCE-BAF7-42085FFD5FEA}"/>
              </a:ext>
            </a:extLst>
          </p:cNvPr>
          <p:cNvGrpSpPr/>
          <p:nvPr userDrawn="1"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797F60-6057-49A9-B28D-E9AD5A0443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81368" y="0"/>
              <a:ext cx="8849032" cy="822960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28AED-ED50-4A93-A694-DD096ED6880D}"/>
                </a:ext>
              </a:extLst>
            </p:cNvPr>
            <p:cNvSpPr/>
            <p:nvPr userDrawn="1"/>
          </p:nvSpPr>
          <p:spPr bwMode="auto">
            <a:xfrm>
              <a:off x="0" y="0"/>
              <a:ext cx="5781368" cy="822960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3088" y="2330011"/>
            <a:ext cx="10459211" cy="1850571"/>
          </a:xfrm>
          <a:noFill/>
        </p:spPr>
        <p:txBody>
          <a:bodyPr lIns="182880" tIns="146304" rIns="182880" bIns="146304" anchor="t" anchorCtr="0"/>
          <a:lstStyle>
            <a:lvl1pPr>
              <a:defRPr sz="5400" spc="-11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851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3088" y="1471315"/>
            <a:ext cx="10459210" cy="572464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sz="2000" spc="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C66111-A5DF-40D5-A01B-0A66C984B0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14593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73D9BF-43B5-4C63-9CF5-575796F704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05335" y="4652963"/>
            <a:ext cx="3467100" cy="1380399"/>
          </a:xfrm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lang="en-US" sz="2400" b="0" kern="1200" spc="0" baseline="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10972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B32F013-7331-4308-BE12-DAA154E17D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69" y="7406123"/>
            <a:ext cx="1075500" cy="245214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DEC48B1B-82A6-47F4-B792-736B61EF22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1" y="7528730"/>
            <a:ext cx="396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900" b="0" i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© 2018, Amazon Web Services, Inc. or its affiliates.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580B0E-2BA8-4236-A6DE-431C4F820B3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261" y="7435780"/>
            <a:ext cx="774273" cy="4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775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6140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Bulle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CC7F-A1B5-49B5-821A-D9FB8D4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36A5EB2-5876-4EAF-8AE0-2E40E81862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3089" y="1427015"/>
            <a:ext cx="13984225" cy="2265236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746288" indent="-342900">
              <a:buFont typeface="Arial" panose="020B0604020202020204" pitchFamily="34" charset="0"/>
              <a:buChar char="•"/>
              <a:defRPr/>
            </a:lvl2pPr>
            <a:lvl3pPr marL="1015213" indent="-342900">
              <a:buFont typeface="Arial" panose="020B0604020202020204" pitchFamily="34" charset="0"/>
              <a:buChar char="•"/>
              <a:defRPr/>
            </a:lvl3pPr>
            <a:lvl4pPr marL="1284138" indent="-342900">
              <a:buFont typeface="Arial" panose="020B0604020202020204" pitchFamily="34" charset="0"/>
              <a:buChar char="•"/>
              <a:defRPr/>
            </a:lvl4pPr>
            <a:lvl5pPr marL="1553063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35230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265236"/>
          </a:xfrm>
        </p:spPr>
        <p:txBody>
          <a:bodyPr vert="horz" wrap="square" lIns="182880" tIns="146304" rIns="182880" bIns="146304" rtlCol="0">
            <a:sp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26291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82880" tIns="146304" rIns="182880" bIns="146304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088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531060" y="1427011"/>
            <a:ext cx="6305572" cy="2708434"/>
          </a:xfrm>
        </p:spPr>
        <p:txBody>
          <a:bodyPr vert="horz" wrap="square" lIns="182880" tIns="146304" rIns="182880" bIns="146304" rtlCol="0">
            <a:spAutoFit/>
          </a:bodyPr>
          <a:lstStyle>
            <a:lvl1pPr marL="457200" indent="-457200">
              <a:buFont typeface="Arial" panose="020B0604020202020204" pitchFamily="34" charset="0"/>
              <a:buChar char="•"/>
              <a:defRPr lang="en-US" dirty="0"/>
            </a:lvl1pPr>
            <a:lvl2pPr marL="746288" indent="-342900">
              <a:buFont typeface="Arial" panose="020B0604020202020204" pitchFamily="34" charset="0"/>
              <a:buChar char="•"/>
              <a:defRPr lang="en-US" dirty="0"/>
            </a:lvl2pPr>
            <a:lvl3pPr marL="1015213" indent="-342900">
              <a:buFont typeface="Arial" panose="020B0604020202020204" pitchFamily="34" charset="0"/>
              <a:buChar char="•"/>
              <a:defRPr lang="en-US" dirty="0"/>
            </a:lvl3pPr>
            <a:lvl4pPr marL="1284138" indent="-342900">
              <a:buFont typeface="Arial" panose="020B0604020202020204" pitchFamily="34" charset="0"/>
              <a:buChar char="•"/>
              <a:defRPr lang="en-US" dirty="0"/>
            </a:lvl4pPr>
            <a:lvl5pPr marL="1553063" indent="-342900">
              <a:buFont typeface="Arial" panose="020B0604020202020204" pitchFamily="34" charset="0"/>
              <a:buChar char="•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110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88" y="347413"/>
            <a:ext cx="13987008" cy="1079598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089" y="1427015"/>
            <a:ext cx="13984225" cy="22098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BCACA1-7BB4-4471-9FF2-E4F6C16B4CB9}"/>
              </a:ext>
            </a:extLst>
          </p:cNvPr>
          <p:cNvGrpSpPr/>
          <p:nvPr userDrawn="1"/>
        </p:nvGrpSpPr>
        <p:grpSpPr>
          <a:xfrm>
            <a:off x="538162" y="7391466"/>
            <a:ext cx="13577205" cy="507169"/>
            <a:chOff x="538162" y="7391466"/>
            <a:chExt cx="13577205" cy="5071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FCFA55-EEA4-4747-9E44-1B7F848E4AE1}"/>
                </a:ext>
              </a:extLst>
            </p:cNvPr>
            <p:cNvGrpSpPr/>
            <p:nvPr userDrawn="1"/>
          </p:nvGrpSpPr>
          <p:grpSpPr>
            <a:xfrm>
              <a:off x="538162" y="7391466"/>
              <a:ext cx="8758239" cy="275763"/>
              <a:chOff x="538162" y="7391466"/>
              <a:chExt cx="8758239" cy="275763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F322CA83-7AF2-4702-90FA-7DE2D26A1E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38162" y="7391466"/>
                <a:ext cx="1074737" cy="245040"/>
              </a:xfrm>
              <a:prstGeom prst="rect">
                <a:avLst/>
              </a:prstGeom>
            </p:spPr>
          </p:pic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7844DB65-7BC5-46FD-90A0-CE01B3D0D3C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334001" y="7528730"/>
                <a:ext cx="3962400" cy="1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900" b="0" i="0" dirty="0">
                    <a:solidFill>
                      <a:schemeClr val="tx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© 2018, Amazon Web Services, Inc. or its affiliates. All rights reserved.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E29358-EE88-4AE2-BDF5-D848D2846C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1096" y="7434072"/>
              <a:ext cx="774271" cy="464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66" r:id="rId2"/>
    <p:sldLayoutId id="2147484360" r:id="rId3"/>
    <p:sldLayoutId id="2147484361" r:id="rId4"/>
    <p:sldLayoutId id="2147484337" r:id="rId5"/>
    <p:sldLayoutId id="2147484372" r:id="rId6"/>
    <p:sldLayoutId id="2147484440" r:id="rId7"/>
    <p:sldLayoutId id="2147484359" r:id="rId8"/>
    <p:sldLayoutId id="2147484441" r:id="rId9"/>
    <p:sldLayoutId id="2147484369" r:id="rId10"/>
    <p:sldLayoutId id="2147484295" r:id="rId11"/>
    <p:sldLayoutId id="2147484370" r:id="rId12"/>
    <p:sldLayoutId id="2147484371" r:id="rId13"/>
    <p:sldLayoutId id="2147484249" r:id="rId14"/>
    <p:sldLayoutId id="2147484347" r:id="rId15"/>
    <p:sldLayoutId id="2147484364" r:id="rId16"/>
    <p:sldLayoutId id="2147484338" r:id="rId17"/>
    <p:sldLayoutId id="2147484437" r:id="rId18"/>
    <p:sldLayoutId id="2147484309" r:id="rId19"/>
    <p:sldLayoutId id="2147484373" r:id="rId20"/>
    <p:sldLayoutId id="2147484374" r:id="rId21"/>
    <p:sldLayoutId id="2147484256" r:id="rId22"/>
  </p:sldLayoutIdLst>
  <p:transition>
    <p:fade/>
  </p:transition>
  <p:hf sldNum="0" hdr="0" ftr="0" dt="0"/>
  <p:txStyles>
    <p:titleStyle>
      <a:lvl1pPr algn="l" defTabSz="1097278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0" baseline="0" dirty="0">
          <a:ln w="3175">
            <a:noFill/>
          </a:ln>
          <a:solidFill>
            <a:schemeClr val="tx1"/>
          </a:solidFill>
          <a:effectLst/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</p:titleStyle>
    <p:bodyStyle>
      <a:lvl1pPr marL="0" marR="0" indent="0" algn="l" defTabSz="10972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3200" b="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40338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67231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4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941238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210163" marR="0" indent="0" algn="l" defTabSz="1097278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None/>
        <a:tabLst/>
        <a:defRPr sz="2000" kern="1200" spc="0" baseline="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301751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6pPr>
      <a:lvl7pPr marL="3566153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7pPr>
      <a:lvl8pPr marL="411479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8pPr>
      <a:lvl9pPr marL="4663432" indent="-274320" algn="l" defTabSz="1097278" rtl="0" eaLnBrk="1" latinLnBrk="0" hangingPunct="1">
        <a:spcBef>
          <a:spcPct val="20000"/>
        </a:spcBef>
        <a:buFont typeface="Arial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1pPr>
      <a:lvl2pPr marL="548639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97278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3pPr>
      <a:lvl4pPr marL="1645917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4pPr>
      <a:lvl5pPr marL="219455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5pPr>
      <a:lvl6pPr marL="2743195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6pPr>
      <a:lvl7pPr marL="3291833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7pPr>
      <a:lvl8pPr marL="384047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8pPr>
      <a:lvl9pPr marL="4389112" algn="l" defTabSz="1097278" rtl="0" eaLnBrk="1" latinLnBrk="0" hangingPunct="1">
        <a:defRPr sz="2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0" userDrawn="1">
          <p15:clr>
            <a:srgbClr val="5ACBF0"/>
          </p15:clr>
        </p15:guide>
        <p15:guide id="2" pos="204" userDrawn="1">
          <p15:clr>
            <a:srgbClr val="5ACBF0"/>
          </p15:clr>
        </p15:guide>
        <p15:guide id="3" pos="881" userDrawn="1">
          <p15:clr>
            <a:srgbClr val="5ACBF0"/>
          </p15:clr>
        </p15:guide>
        <p15:guide id="4" pos="1559" userDrawn="1">
          <p15:clr>
            <a:srgbClr val="5ACBF0"/>
          </p15:clr>
        </p15:guide>
        <p15:guide id="5" pos="2236" userDrawn="1">
          <p15:clr>
            <a:srgbClr val="5ACBF0"/>
          </p15:clr>
        </p15:guide>
        <p15:guide id="6" pos="2914" userDrawn="1">
          <p15:clr>
            <a:srgbClr val="5ACBF0"/>
          </p15:clr>
        </p15:guide>
        <p15:guide id="7" pos="3592" userDrawn="1">
          <p15:clr>
            <a:srgbClr val="5ACBF0"/>
          </p15:clr>
        </p15:guide>
        <p15:guide id="8" pos="4269" userDrawn="1">
          <p15:clr>
            <a:srgbClr val="5ACBF0"/>
          </p15:clr>
        </p15:guide>
        <p15:guide id="9" pos="4944" userDrawn="1">
          <p15:clr>
            <a:srgbClr val="5ACBF0"/>
          </p15:clr>
        </p15:guide>
        <p15:guide id="10" pos="5624" userDrawn="1">
          <p15:clr>
            <a:srgbClr val="5ACBF0"/>
          </p15:clr>
        </p15:guide>
        <p15:guide id="11" pos="6302" userDrawn="1">
          <p15:clr>
            <a:srgbClr val="5ACBF0"/>
          </p15:clr>
        </p15:guide>
        <p15:guide id="12" pos="6980" userDrawn="1">
          <p15:clr>
            <a:srgbClr val="5ACBF0"/>
          </p15:clr>
        </p15:guide>
        <p15:guide id="13" pos="7657" userDrawn="1">
          <p15:clr>
            <a:srgbClr val="5ACBF0"/>
          </p15:clr>
        </p15:guide>
        <p15:guide id="14" pos="8335" userDrawn="1">
          <p15:clr>
            <a:srgbClr val="5ACBF0"/>
          </p15:clr>
        </p15:guide>
        <p15:guide id="15" pos="9012" userDrawn="1">
          <p15:clr>
            <a:srgbClr val="5ACBF0"/>
          </p15:clr>
        </p15:guide>
        <p15:guide id="16" pos="339" userDrawn="1">
          <p15:clr>
            <a:srgbClr val="C35EA4"/>
          </p15:clr>
        </p15:guide>
        <p15:guide id="17" pos="8877" userDrawn="1">
          <p15:clr>
            <a:srgbClr val="C35EA4"/>
          </p15:clr>
        </p15:guide>
        <p15:guide id="18" orient="horz" pos="912" userDrawn="1">
          <p15:clr>
            <a:srgbClr val="5ACBF0"/>
          </p15:clr>
        </p15:guide>
        <p15:guide id="19" orient="horz" pos="1575" userDrawn="1">
          <p15:clr>
            <a:srgbClr val="5ACBF0"/>
          </p15:clr>
        </p15:guide>
        <p15:guide id="20" orient="horz" pos="2253" userDrawn="1">
          <p15:clr>
            <a:srgbClr val="5ACBF0"/>
          </p15:clr>
        </p15:guide>
        <p15:guide id="21" orient="horz" pos="2931" userDrawn="1">
          <p15:clr>
            <a:srgbClr val="5ACBF0"/>
          </p15:clr>
        </p15:guide>
        <p15:guide id="22" orient="horz" pos="3609" userDrawn="1">
          <p15:clr>
            <a:srgbClr val="5ACBF0"/>
          </p15:clr>
        </p15:guide>
        <p15:guide id="23" orient="horz" pos="4286" userDrawn="1">
          <p15:clr>
            <a:srgbClr val="5ACBF0"/>
          </p15:clr>
        </p15:guide>
        <p15:guide id="24" orient="horz" pos="4964" userDrawn="1">
          <p15:clr>
            <a:srgbClr val="5ACBF0"/>
          </p15:clr>
        </p15:guide>
        <p15:guide id="25" orient="horz" pos="355" userDrawn="1">
          <p15:clr>
            <a:srgbClr val="C35EA4"/>
          </p15:clr>
        </p15:guide>
        <p15:guide id="26" orient="horz" pos="4829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BvTyuz" TargetMode="External"/><Relationship Id="rId2" Type="http://schemas.openxmlformats.org/officeDocument/2006/relationships/hyperlink" Target="https://github.com/aws-samples/aws-iot-device-defender-workshop/blob/master/docs/builder_sess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ws-samples/aws-iot-device-defender-worksho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346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Abnormal Device Behavior with AWS IoT Device Defender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 Miller</a:t>
            </a:r>
          </a:p>
          <a:p>
            <a:r>
              <a:rPr lang="en-US" dirty="0"/>
              <a:t>Sr SW Dev Engineer</a:t>
            </a:r>
          </a:p>
          <a:p>
            <a:r>
              <a:rPr lang="en-US" dirty="0"/>
              <a:t>Device Defender Group</a:t>
            </a:r>
          </a:p>
          <a:p>
            <a:r>
              <a:rPr lang="en-US" dirty="0"/>
              <a:t>AWS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IOT313-R2</a:t>
            </a:r>
          </a:p>
        </p:txBody>
      </p:sp>
    </p:spTree>
    <p:extLst>
      <p:ext uri="{BB962C8B-B14F-4D97-AF65-F5344CB8AC3E}">
        <p14:creationId xmlns:p14="http://schemas.microsoft.com/office/powerpoint/2010/main" val="2238574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48DEC-A2E6-4408-A9CD-7648C3FD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F0221-B6B1-483C-B45F-8ECF5C99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9" y="1427015"/>
            <a:ext cx="13984225" cy="4610493"/>
          </a:xfrm>
        </p:spPr>
        <p:txBody>
          <a:bodyPr/>
          <a:lstStyle/>
          <a:p>
            <a:r>
              <a:rPr lang="en-US" dirty="0"/>
              <a:t>Instructions</a:t>
            </a:r>
          </a:p>
          <a:p>
            <a:pPr lvl="1"/>
            <a:r>
              <a:rPr lang="en-US" dirty="0">
                <a:hlinkClick r:id="rId2"/>
              </a:rPr>
              <a:t>https://github.com/aws-samples/aws-iot-device-defender-workshop/blob/master/docs/builder_session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Short Link: </a:t>
            </a:r>
            <a:r>
              <a:rPr lang="en-US" dirty="0">
                <a:hlinkClick r:id="rId3"/>
              </a:rPr>
              <a:t>https://bit.ly/2BvTyuz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Repository: </a:t>
            </a:r>
          </a:p>
          <a:p>
            <a:pPr lvl="1"/>
            <a:r>
              <a:rPr lang="en-US" dirty="0">
                <a:hlinkClick r:id="rId4"/>
              </a:rPr>
              <a:t>https://github.com/aws-samples/aws-iot-device-defender-workshop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666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0" y="4235192"/>
            <a:ext cx="6130439" cy="1304996"/>
          </a:xfrm>
        </p:spPr>
        <p:txBody>
          <a:bodyPr/>
          <a:lstStyle/>
          <a:p>
            <a:r>
              <a:rPr lang="en-US" dirty="0"/>
              <a:t>Dan Miller</a:t>
            </a:r>
          </a:p>
        </p:txBody>
      </p:sp>
    </p:spTree>
    <p:extLst>
      <p:ext uri="{BB962C8B-B14F-4D97-AF65-F5344CB8AC3E}">
        <p14:creationId xmlns:p14="http://schemas.microsoft.com/office/powerpoint/2010/main" val="17805867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4141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-05665_ReInvent_2018_Template_Light">
  <a:themeElements>
    <a:clrScheme name="Re:Invent 2018">
      <a:dk1>
        <a:srgbClr val="000000"/>
      </a:dk1>
      <a:lt1>
        <a:srgbClr val="FFFFFF"/>
      </a:lt1>
      <a:dk2>
        <a:srgbClr val="282828"/>
      </a:dk2>
      <a:lt2>
        <a:srgbClr val="D232AA"/>
      </a:lt2>
      <a:accent1>
        <a:srgbClr val="D232AA"/>
      </a:accent1>
      <a:accent2>
        <a:srgbClr val="000AFF"/>
      </a:accent2>
      <a:accent3>
        <a:srgbClr val="8C28FF"/>
      </a:accent3>
      <a:accent4>
        <a:srgbClr val="FF2850"/>
      </a:accent4>
      <a:accent5>
        <a:srgbClr val="FF9900"/>
      </a:accent5>
      <a:accent6>
        <a:srgbClr val="50AA4B"/>
      </a:accent6>
      <a:hlink>
        <a:srgbClr val="2D93AA"/>
      </a:hlink>
      <a:folHlink>
        <a:srgbClr val="2D64AA"/>
      </a:folHlink>
    </a:clrScheme>
    <a:fontScheme name="Re:Invent 2018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 2018 template_16x9_light.potx" id="{E2BE24CE-0B0D-43A8-9BAF-2178801C7488}" vid="{E1C27F3D-144E-46CB-B0A4-59CBB5BA9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1" ma:contentTypeDescription="Create a new document." ma:contentTypeScope="" ma:versionID="39dd6e28de13981fc99600d481b1de5c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e5a18a002045f9f0e2a3c9cc06ab2675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30a2e83-186a-4a0f-ab27-bee8a8096ab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2678F0-6EA3-4F58-92F2-E73D80B53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4-05665_ReInvent_2018_Template_Light</Template>
  <TotalTime>327</TotalTime>
  <Words>70</Words>
  <Application>Microsoft Macintosh PowerPoint</Application>
  <PresentationFormat>Custom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Segoe UI</vt:lpstr>
      <vt:lpstr>Amazon Ember</vt:lpstr>
      <vt:lpstr>Amazon Ember Light</vt:lpstr>
      <vt:lpstr>Arial</vt:lpstr>
      <vt:lpstr>Arial Black</vt:lpstr>
      <vt:lpstr>Lucida Console</vt:lpstr>
      <vt:lpstr>4-05665_ReInvent_2018_Template_Light</vt:lpstr>
      <vt:lpstr>PowerPoint Presentation</vt:lpstr>
      <vt:lpstr>Detect Abnormal Device Behavior with AWS IoT Device Defender</vt:lpstr>
      <vt:lpstr>Session Materials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Dan Miller</dc:creator>
  <cp:keywords>ReInvent 2018</cp:keywords>
  <cp:lastModifiedBy>Dan Miller</cp:lastModifiedBy>
  <cp:revision>5</cp:revision>
  <dcterms:created xsi:type="dcterms:W3CDTF">2018-10-18T22:40:57Z</dcterms:created>
  <dcterms:modified xsi:type="dcterms:W3CDTF">2018-11-25T22:41:42Z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