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3" autoAdjust="0"/>
    <p:restoredTop sz="72397" autoAdjust="0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11/26/18 3:22 PM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11/26/18 3:22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11/26/18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11/26/18 3:22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anoro@amaz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.m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aranoro@amazon.com" TargetMode="Externa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3850" y="4652963"/>
            <a:ext cx="10458448" cy="2263652"/>
          </a:xfrm>
        </p:spPr>
        <p:txBody>
          <a:bodyPr/>
          <a:lstStyle/>
          <a:p>
            <a:r>
              <a:rPr lang="en-US" dirty="0"/>
              <a:t>Rob </a:t>
            </a:r>
            <a:r>
              <a:rPr lang="en-US" dirty="0" err="1"/>
              <a:t>Marano</a:t>
            </a:r>
            <a:endParaRPr lang="en-US" dirty="0"/>
          </a:p>
          <a:p>
            <a:r>
              <a:rPr lang="en-US" dirty="0">
                <a:hlinkClick r:id="rId3"/>
              </a:rPr>
              <a:t>maranoro@amazon.com</a:t>
            </a:r>
            <a:r>
              <a:rPr lang="en-US" dirty="0"/>
              <a:t> </a:t>
            </a:r>
          </a:p>
          <a:p>
            <a:r>
              <a:rPr lang="en-US" dirty="0"/>
              <a:t>Principal Consultant</a:t>
            </a:r>
          </a:p>
          <a:p>
            <a:r>
              <a:rPr lang="en-US" dirty="0"/>
              <a:t>Professional Services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IOT313-R1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https://github.com/aws-samples/aws-iot-device-defender-workshop/blob/master/docs/builder_session.md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4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91A97-F860-4F4A-B74F-8CCA2307A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4235192"/>
            <a:ext cx="7448550" cy="2446962"/>
          </a:xfrm>
        </p:spPr>
        <p:txBody>
          <a:bodyPr/>
          <a:lstStyle/>
          <a:p>
            <a:r>
              <a:rPr lang="en-US" dirty="0"/>
              <a:t>Rob </a:t>
            </a:r>
            <a:r>
              <a:rPr lang="en-US" dirty="0" err="1"/>
              <a:t>Marano</a:t>
            </a:r>
            <a:endParaRPr lang="en-US" dirty="0"/>
          </a:p>
          <a:p>
            <a:r>
              <a:rPr lang="en-US" dirty="0">
                <a:hlinkClick r:id="rId2"/>
              </a:rPr>
              <a:t>maranoro@amazon.com</a:t>
            </a:r>
            <a:r>
              <a:rPr lang="en-US" dirty="0"/>
              <a:t> </a:t>
            </a:r>
          </a:p>
          <a:p>
            <a:r>
              <a:rPr lang="en-US" dirty="0"/>
              <a:t>Principal Consultant</a:t>
            </a:r>
          </a:p>
          <a:p>
            <a:r>
              <a:rPr lang="en-US" dirty="0"/>
              <a:t>Professional Services</a:t>
            </a:r>
          </a:p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20171689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344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328</TotalTime>
  <Words>84</Words>
  <Application>Microsoft Macintosh PowerPoint</Application>
  <PresentationFormat>Custom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Amazon Ember</vt:lpstr>
      <vt:lpstr>Amazon Ember Light</vt:lpstr>
      <vt:lpstr>Arial</vt:lpstr>
      <vt:lpstr>Arial Black</vt:lpstr>
      <vt:lpstr>Lucida Console</vt:lpstr>
      <vt:lpstr>Segoe UI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Abnormal Device Behavior with AWS IoT Device Defender</dc:title>
  <dc:subject>Detect Abnormal Device Behavior with AWS IoT Device Defender</dc:subject>
  <dc:creator>Dan Miller</dc:creator>
  <cp:keywords>ReInvent 2018</cp:keywords>
  <dc:description/>
  <cp:lastModifiedBy>Microsoft Office User</cp:lastModifiedBy>
  <cp:revision>11</cp:revision>
  <dcterms:created xsi:type="dcterms:W3CDTF">2018-10-18T22:40:57Z</dcterms:created>
  <dcterms:modified xsi:type="dcterms:W3CDTF">2018-11-26T23:23:02Z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