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577F4C-A944-4F09-989D-F54364FB948D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6A12B6-8E89-4367-AEB8-A6C755471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Спринт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7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Cколько</a:t>
            </a:r>
            <a:r>
              <a:rPr lang="ru-RU" sz="2800" dirty="0"/>
              <a:t> взаимодействий пользователей с карточками происходит в системе с разбивкой по темам карточек?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18" y="1889556"/>
            <a:ext cx="6667500" cy="42862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869268" y="864108"/>
            <a:ext cx="7315200" cy="1248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Около 55 тысяч событий в пике. Неожиданно, но наука делает больше всего событий: 4,3к. Также в топе и ближе к бытовому и казуальному: отношения, общество, интересные факты, Россия. </a:t>
            </a:r>
          </a:p>
          <a:p>
            <a:r>
              <a:rPr lang="ru-RU" dirty="0" smtClean="0"/>
              <a:t>Другие темы делят события в пределах 1.5-2.5к событий на тему.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137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 много событий генерируют источники с разными темами?</a:t>
            </a:r>
            <a:endParaRPr lang="ru-RU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4040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Жирные и понятные куски у отношений, России, советов, что, к слову, как раз подходит под формат </a:t>
            </a:r>
            <a:r>
              <a:rPr lang="ru-RU" dirty="0" err="1" smtClean="0"/>
              <a:t>Дзена</a:t>
            </a:r>
            <a:r>
              <a:rPr lang="ru-RU" dirty="0" smtClean="0"/>
              <a:t>, путешествия и знаменитости и кино — бытовое и казуальное тут лидирует. Остальные тематики не набирают больше 5% от пирога.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18" y="1704513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72" y="2752079"/>
            <a:ext cx="5133387" cy="33000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Насколько хорошо пользователи конвертируются из показов карточек в просмотры статей?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240287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Нельзя сказать хорошо или плохо наверняка, так как нет данных по аналогам, отрасли или аналогичному показателю прошлого года/периода, в общем нет условного </a:t>
            </a:r>
            <a:r>
              <a:rPr lang="ru-RU" dirty="0" err="1" smtClean="0"/>
              <a:t>бенчмарка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Можно сказать клики и просмотры между собой близки, интересно изучить причины почему они не равны, есть ли еще какой-то промежуточный статус.</a:t>
            </a:r>
          </a:p>
          <a:p>
            <a:r>
              <a:rPr lang="ru-RU" dirty="0" smtClean="0"/>
              <a:t>Показов в 10 раз больше, чем кликов, но, например, у контекстной рекламы показатель часто </a:t>
            </a:r>
            <a:r>
              <a:rPr lang="en-US" dirty="0" smtClean="0"/>
              <a:t>CTR </a:t>
            </a:r>
            <a:r>
              <a:rPr lang="ru-RU" dirty="0" smtClean="0"/>
              <a:t>тоже от 1% до 10%.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68647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29</TotalTime>
  <Words>207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Рамка</vt:lpstr>
      <vt:lpstr>Автоматизация</vt:lpstr>
      <vt:lpstr>Cколько взаимодействий пользователей с карточками происходит в системе с разбивкой по темам карточек?</vt:lpstr>
      <vt:lpstr>Как много событий генерируют источники с разными темами?</vt:lpstr>
      <vt:lpstr>Насколько хорошо пользователи конвертируются из показов карточек в просмотры статей?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</dc:title>
  <dc:creator>Drewleks</dc:creator>
  <cp:lastModifiedBy>Drewleks</cp:lastModifiedBy>
  <cp:revision>4</cp:revision>
  <dcterms:created xsi:type="dcterms:W3CDTF">2020-04-03T17:27:58Z</dcterms:created>
  <dcterms:modified xsi:type="dcterms:W3CDTF">2020-04-03T17:57:39Z</dcterms:modified>
</cp:coreProperties>
</file>