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0" r:id="rId6"/>
    <p:sldId id="270" r:id="rId7"/>
    <p:sldId id="271" r:id="rId8"/>
    <p:sldId id="269" r:id="rId9"/>
    <p:sldId id="272" r:id="rId10"/>
    <p:sldId id="273" r:id="rId11"/>
    <p:sldId id="262" r:id="rId12"/>
    <p:sldId id="274" r:id="rId13"/>
    <p:sldId id="275" r:id="rId14"/>
    <p:sldId id="276" r:id="rId15"/>
    <p:sldId id="277" r:id="rId16"/>
    <p:sldId id="278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7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8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4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7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6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84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81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4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577F4C-A944-4F09-989D-F54364FB948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4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Итоговый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Спринт 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77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Самые частотные продукты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03" r="56106"/>
          <a:stretch/>
        </p:blipFill>
        <p:spPr>
          <a:xfrm>
            <a:off x="3708400" y="1025303"/>
            <a:ext cx="4089399" cy="4489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3054" r="1014"/>
          <a:stretch/>
        </p:blipFill>
        <p:spPr>
          <a:xfrm>
            <a:off x="6327195" y="1123837"/>
            <a:ext cx="5207986" cy="42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Доходы по категориям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10" y="671117"/>
            <a:ext cx="7219553" cy="55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Доходы по категориям: интерьер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67" y="697709"/>
            <a:ext cx="8151941" cy="55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0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Доходы по категориям:</a:t>
            </a:r>
            <a:br>
              <a:rPr lang="ru-RU" sz="2800" dirty="0" smtClean="0"/>
            </a:br>
            <a:r>
              <a:rPr lang="ru-RU" sz="2800" dirty="0" smtClean="0"/>
              <a:t>посуда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438524"/>
            <a:ext cx="7853810" cy="56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4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Доходы по категориям:</a:t>
            </a:r>
            <a:br>
              <a:rPr lang="ru-RU" sz="2800" dirty="0" smtClean="0"/>
            </a:br>
            <a:r>
              <a:rPr lang="ru-RU" sz="2800" dirty="0" smtClean="0"/>
              <a:t>растение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57" y="667774"/>
            <a:ext cx="7734284" cy="55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Доходы по категориям:</a:t>
            </a:r>
            <a:br>
              <a:rPr lang="ru-RU" sz="2800" dirty="0" smtClean="0"/>
            </a:br>
            <a:r>
              <a:rPr lang="ru-RU" sz="2800" dirty="0" smtClean="0"/>
              <a:t>сумки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9" y="471857"/>
            <a:ext cx="7835815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Доходы по категориям:</a:t>
            </a:r>
            <a:br>
              <a:rPr lang="ru-RU" sz="2800" dirty="0" smtClean="0"/>
            </a:br>
            <a:r>
              <a:rPr lang="ru-RU" sz="2800" dirty="0" smtClean="0"/>
              <a:t>техника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02" y="697708"/>
            <a:ext cx="7966157" cy="52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Как выглядят сезоны в интернет магазине: денежный показатель общим итогом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85" y="1284658"/>
            <a:ext cx="7902981" cy="42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Кластеризация пользователей</a:t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494" r="2593" b="6038"/>
          <a:stretch/>
        </p:blipFill>
        <p:spPr>
          <a:xfrm>
            <a:off x="3870779" y="1683916"/>
            <a:ext cx="7775122" cy="4371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723900"/>
            <a:ext cx="6043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Отчетливо </a:t>
            </a:r>
            <a:r>
              <a:rPr lang="ru-RU" sz="2400" dirty="0"/>
              <a:t>видны 2 кластера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4381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Кластеризация пользователей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723900"/>
            <a:ext cx="66868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2 </a:t>
            </a:r>
            <a:r>
              <a:rPr lang="ru-RU" sz="4400" dirty="0"/>
              <a:t>кластера </a:t>
            </a:r>
            <a:r>
              <a:rPr lang="ru-RU" sz="4400" dirty="0" smtClean="0"/>
              <a:t>пользователей:</a:t>
            </a:r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2400" dirty="0"/>
              <a:t>В нулевом кластере итого потратили 2303143</a:t>
            </a:r>
            <a:r>
              <a:rPr lang="ru-RU" sz="2400" dirty="0" smtClean="0"/>
              <a:t>,</a:t>
            </a:r>
          </a:p>
          <a:p>
            <a:r>
              <a:rPr lang="ru-RU" sz="2400" dirty="0" smtClean="0"/>
              <a:t>сделали </a:t>
            </a:r>
            <a:r>
              <a:rPr lang="ru-RU" sz="2400" dirty="0"/>
              <a:t>покупок 7258 со средним чеком в 1414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Уникальных </a:t>
            </a:r>
            <a:r>
              <a:rPr lang="ru-RU" sz="2400" dirty="0"/>
              <a:t>покупателей в среднем 44. 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первом кластере итого потратили 1873137, </a:t>
            </a:r>
            <a:endParaRPr lang="ru-RU" sz="2400" dirty="0" smtClean="0"/>
          </a:p>
          <a:p>
            <a:r>
              <a:rPr lang="ru-RU" sz="2400" dirty="0" smtClean="0"/>
              <a:t>сделали </a:t>
            </a:r>
            <a:r>
              <a:rPr lang="ru-RU" sz="2400" dirty="0"/>
              <a:t>покупок 8595 со средним чеком в </a:t>
            </a:r>
            <a:r>
              <a:rPr lang="ru-RU" sz="2400" dirty="0" smtClean="0"/>
              <a:t>1868.</a:t>
            </a:r>
          </a:p>
          <a:p>
            <a:r>
              <a:rPr lang="ru-RU" sz="2400" dirty="0" smtClean="0"/>
              <a:t>Уникальных </a:t>
            </a:r>
            <a:r>
              <a:rPr lang="ru-RU" sz="2400" dirty="0"/>
              <a:t>покупателей в среднем 69,8.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3397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Сколько: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уникальных пользователей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у</a:t>
            </a:r>
            <a:r>
              <a:rPr lang="ru-RU" sz="2800" dirty="0" smtClean="0"/>
              <a:t>никальных продуктов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сколько деньжат итого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65599" y="787400"/>
            <a:ext cx="65483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В интернет-магазине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уникальных пользователей: 2451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у</a:t>
            </a:r>
            <a:r>
              <a:rPr lang="ru-RU" sz="3200" dirty="0" smtClean="0"/>
              <a:t>никальных продуктов 2341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 smtClean="0"/>
          </a:p>
          <a:p>
            <a:endParaRPr lang="ru-RU" sz="3200" dirty="0"/>
          </a:p>
          <a:p>
            <a:r>
              <a:rPr lang="en-US" sz="3200" b="1" dirty="0" smtClean="0"/>
              <a:t>AU: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7</a:t>
            </a:r>
            <a:r>
              <a:rPr lang="ru-RU" sz="3200" dirty="0" smtClean="0"/>
              <a:t> человек в день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47 человек в неделю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194 человека в месяц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37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Выводы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59200" y="723900"/>
            <a:ext cx="789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Наблюдается сильная сезонность в интернет-магазине, а также для отдельных групп товаров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r>
              <a:rPr lang="ru-RU" b="1" dirty="0"/>
              <a:t>Относительно месяцев:</a:t>
            </a:r>
          </a:p>
          <a:p>
            <a:r>
              <a:rPr lang="ru-RU" dirty="0"/>
              <a:t>растут к весне растения</a:t>
            </a:r>
          </a:p>
          <a:p>
            <a:r>
              <a:rPr lang="ru-RU" dirty="0"/>
              <a:t>растут к осени </a:t>
            </a:r>
            <a:r>
              <a:rPr lang="ru-RU" dirty="0" err="1"/>
              <a:t>хозтовары</a:t>
            </a:r>
            <a:endParaRPr lang="ru-RU" dirty="0"/>
          </a:p>
          <a:p>
            <a:r>
              <a:rPr lang="ru-RU" dirty="0"/>
              <a:t>зимой и осенью растет посуда</a:t>
            </a:r>
          </a:p>
          <a:p>
            <a:r>
              <a:rPr lang="ru-RU" dirty="0"/>
              <a:t>технику тоже берут зимой и </a:t>
            </a:r>
            <a:r>
              <a:rPr lang="ru-RU" dirty="0" smtClean="0"/>
              <a:t>осенью</a:t>
            </a:r>
          </a:p>
          <a:p>
            <a:endParaRPr lang="ru-RU" dirty="0"/>
          </a:p>
          <a:p>
            <a:r>
              <a:rPr lang="ru-RU" b="1" dirty="0"/>
              <a:t>Относительно дней:</a:t>
            </a:r>
          </a:p>
          <a:p>
            <a:r>
              <a:rPr lang="ru-RU" dirty="0"/>
              <a:t>на сумки в субботу спрос минимален и растет до пятницы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Относительно часов:</a:t>
            </a:r>
          </a:p>
          <a:p>
            <a:r>
              <a:rPr lang="ru-RU" dirty="0"/>
              <a:t>покупатели не покупают товары с 0 до 6-7 утра, видимо, потому что спят.</a:t>
            </a:r>
          </a:p>
          <a:p>
            <a:r>
              <a:rPr lang="ru-RU" dirty="0"/>
              <a:t>Продажи итого сильно упали по сравнению с предыдущим годом</a:t>
            </a:r>
            <a:r>
              <a:rPr lang="ru-RU" dirty="0" smtClean="0"/>
              <a:t>.*</a:t>
            </a:r>
          </a:p>
          <a:p>
            <a:endParaRPr lang="ru-RU" dirty="0"/>
          </a:p>
          <a:p>
            <a:r>
              <a:rPr lang="ru-RU" b="1" dirty="0"/>
              <a:t>Стабильно растущих категорий нет</a:t>
            </a:r>
            <a:r>
              <a:rPr lang="ru-RU" b="1" dirty="0" smtClean="0"/>
              <a:t>. Успехи магазина пока выглядят не очень хорошо.</a:t>
            </a:r>
          </a:p>
          <a:p>
            <a:endParaRPr lang="ru-RU" b="1" dirty="0"/>
          </a:p>
          <a:p>
            <a:r>
              <a:rPr lang="ru-RU" sz="1200" i="1" smtClean="0"/>
              <a:t>* но </a:t>
            </a:r>
            <a:r>
              <a:rPr lang="ru-RU" sz="1200" i="1" dirty="0"/>
              <a:t>за 2019 год информация не полная, объективно сравнить не </a:t>
            </a:r>
            <a:r>
              <a:rPr lang="ru-RU" sz="1200" i="1" dirty="0" smtClean="0"/>
              <a:t>получится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218954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Сколько денег за каждый месяц принесли пользователи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63621"/>
              </p:ext>
            </p:extLst>
          </p:nvPr>
        </p:nvGraphicFramePr>
        <p:xfrm>
          <a:off x="5118100" y="863917"/>
          <a:ext cx="5715000" cy="5120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445749240"/>
                    </a:ext>
                  </a:extLst>
                </a:gridCol>
                <a:gridCol w="1496382">
                  <a:extLst>
                    <a:ext uri="{9D8B030D-6E8A-4147-A177-3AD203B41FA5}">
                      <a16:colId xmlns:a16="http://schemas.microsoft.com/office/drawing/2014/main" val="3536821921"/>
                    </a:ext>
                  </a:extLst>
                </a:gridCol>
                <a:gridCol w="2313618">
                  <a:extLst>
                    <a:ext uri="{9D8B030D-6E8A-4147-A177-3AD203B41FA5}">
                      <a16:colId xmlns:a16="http://schemas.microsoft.com/office/drawing/2014/main" val="2262273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 smtClean="0">
                          <a:effectLst/>
                        </a:rPr>
                        <a:t>Месяц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 smtClean="0">
                          <a:effectLst/>
                        </a:rPr>
                        <a:t>Год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Итого в месяц</a:t>
                      </a:r>
                      <a:endParaRPr lang="ru-RU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2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April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2019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381,915.00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15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August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2019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197,833.00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160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December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2018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402,768.00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49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February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2019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345,454.00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9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2019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284,721.00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48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2019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276,547.00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463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2019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1,086,681.00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236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2019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320,018.00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35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2019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306,744.00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217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2018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371,180.00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25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2018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420,754.00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55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2019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250,643.00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12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2019</a:t>
                      </a:r>
                      <a:endParaRPr lang="ru-RU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206,022.00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4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68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939800"/>
            <a:ext cx="8021064" cy="508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График</a:t>
            </a:r>
            <a:r>
              <a:rPr lang="ru-RU" sz="2800" dirty="0"/>
              <a:t>: Сколько денег за каждый месяц принесли пользователи</a:t>
            </a:r>
          </a:p>
        </p:txBody>
      </p:sp>
    </p:spTree>
    <p:extLst>
      <p:ext uri="{BB962C8B-B14F-4D97-AF65-F5344CB8AC3E}">
        <p14:creationId xmlns:p14="http://schemas.microsoft.com/office/powerpoint/2010/main" val="209299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Кто принес больше всего денег среди пользователей</a:t>
            </a:r>
            <a:endParaRPr lang="ru-RU" sz="28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028693"/>
          </a:xfrm>
        </p:spPr>
        <p:txBody>
          <a:bodyPr>
            <a:noAutofit/>
          </a:bodyPr>
          <a:lstStyle/>
          <a:p>
            <a:r>
              <a:rPr lang="ru-RU" sz="2800" dirty="0" smtClean="0"/>
              <a:t>Есть 3 рекорда и 2 рекордсмена. 1 покупатель забрал и самый дорогой по итоговой цене заказ и максимальное количество штук в заказе:</a:t>
            </a:r>
          </a:p>
          <a:p>
            <a:r>
              <a:rPr lang="ru-RU" sz="2800" dirty="0" smtClean="0"/>
              <a:t>1000 вантузов за 675000 </a:t>
            </a:r>
            <a:r>
              <a:rPr lang="ru-RU" sz="2800" dirty="0"/>
              <a:t>итого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Второй забрал самый дорогой товар в заказе:</a:t>
            </a:r>
          </a:p>
          <a:p>
            <a:r>
              <a:rPr lang="ru-RU" sz="2800" dirty="0" smtClean="0"/>
              <a:t>Сушилка уличная за 14917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382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8129" r="3127"/>
          <a:stretch/>
        </p:blipFill>
        <p:spPr>
          <a:xfrm>
            <a:off x="3480624" y="1807357"/>
            <a:ext cx="8152576" cy="32341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Самые доходные клиенты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61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Менее доходные клиенты</a:t>
            </a:r>
            <a:endParaRPr lang="ru-RU" sz="24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869268" y="864107"/>
            <a:ext cx="7281332" cy="751629"/>
          </a:xfrm>
        </p:spPr>
        <p:txBody>
          <a:bodyPr>
            <a:normAutofit/>
          </a:bodyPr>
          <a:lstStyle/>
          <a:p>
            <a:r>
              <a:rPr lang="ru-RU" dirty="0" smtClean="0"/>
              <a:t>Рекомендую выяснить все ли было в порядке в процессе покупки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5016"/>
          <a:stretch/>
        </p:blipFill>
        <p:spPr>
          <a:xfrm>
            <a:off x="3796529" y="2463800"/>
            <a:ext cx="7426809" cy="27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7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Word cloud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94" y="1580225"/>
            <a:ext cx="7816901" cy="3859595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007178" y="748022"/>
            <a:ext cx="7281332" cy="751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Word cloud </a:t>
            </a:r>
            <a:r>
              <a:rPr lang="ru-RU" dirty="0" smtClean="0"/>
              <a:t>списка товаров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6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Самые доходные продуктовые категории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552" r="53779"/>
          <a:stretch/>
        </p:blipFill>
        <p:spPr>
          <a:xfrm>
            <a:off x="3961417" y="1476036"/>
            <a:ext cx="4659911" cy="4190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5735"/>
          <a:stretch/>
        </p:blipFill>
        <p:spPr>
          <a:xfrm>
            <a:off x="6679255" y="1476036"/>
            <a:ext cx="4820143" cy="41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5531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98</TotalTime>
  <Words>358</Words>
  <Application>Microsoft Office PowerPoint</Application>
  <PresentationFormat>Широкоэкранный</PresentationFormat>
  <Paragraphs>110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 2</vt:lpstr>
      <vt:lpstr>Рамка</vt:lpstr>
      <vt:lpstr>Итоговый проект</vt:lpstr>
      <vt:lpstr>Сколько:  уникальных пользователей  уникальных продуктов  сколько деньжат итого</vt:lpstr>
      <vt:lpstr>Сколько денег за каждый месяц принесли пользователи</vt:lpstr>
      <vt:lpstr>График: Сколько денег за каждый месяц принесли пользователи</vt:lpstr>
      <vt:lpstr>Кто принес больше всего денег среди пользователей</vt:lpstr>
      <vt:lpstr>Самые доходные клиенты</vt:lpstr>
      <vt:lpstr>Менее доходные клиенты</vt:lpstr>
      <vt:lpstr>Word cloud </vt:lpstr>
      <vt:lpstr>Самые доходные продуктовые категории</vt:lpstr>
      <vt:lpstr>Самые частотные продукты</vt:lpstr>
      <vt:lpstr>Доходы по категориям</vt:lpstr>
      <vt:lpstr>Доходы по категориям: интерьер</vt:lpstr>
      <vt:lpstr>Доходы по категориям: посуда</vt:lpstr>
      <vt:lpstr>Доходы по категориям: растение</vt:lpstr>
      <vt:lpstr>Доходы по категориям: сумки</vt:lpstr>
      <vt:lpstr>Доходы по категориям: техника  </vt:lpstr>
      <vt:lpstr>Как выглядят сезоны в интернет магазине: денежный показатель общим итогом</vt:lpstr>
      <vt:lpstr>Кластеризация пользователей </vt:lpstr>
      <vt:lpstr>Кластеризация пользователей 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</dc:title>
  <dc:creator>Drewleks</dc:creator>
  <cp:lastModifiedBy>Drewleks</cp:lastModifiedBy>
  <cp:revision>13</cp:revision>
  <dcterms:created xsi:type="dcterms:W3CDTF">2020-04-03T17:27:58Z</dcterms:created>
  <dcterms:modified xsi:type="dcterms:W3CDTF">2020-04-20T15:17:06Z</dcterms:modified>
</cp:coreProperties>
</file>