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Bebas Neu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46a57244e_0_3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f46a57244e_0_3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f46a57244e_0_7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f46a57244e_0_7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45aed051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45aed051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46a57244e_0_7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46a57244e_0_7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44cc51b2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44cc51b2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f46a57244e_0_7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f46a57244e_0_7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45aed051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45aed051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45aed051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45aed051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45aed051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45aed051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45aed051e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45aed051e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45aed051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45aed051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hasCustomPrompt="1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2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6" type="title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9" type="subTitle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6" type="subTitle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9" type="subTitle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1" type="subTitle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subTitle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8" type="subTitle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subTitle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4" type="subTitle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6" type="subTitle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7" type="subTitle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8" type="subTitle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9" type="subTitle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3" type="subTitle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4" type="subTitle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5" type="subTitle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hasCustomPrompt="1" type="title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hasCustomPrompt="1" idx="2" type="title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idx="3" type="subTitle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hasCustomPrompt="1" idx="4" type="title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/>
          <p:nvPr>
            <p:ph idx="5" type="subTitle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6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29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29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29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29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1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31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33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0" name="Google Shape;720;p33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1" name="Google Shape;721;p33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3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4" name="Google Shape;754;p34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4" name="Google Shape;88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Pomodoro timer</a:t>
            </a:r>
            <a:endParaRPr/>
          </a:p>
        </p:txBody>
      </p:sp>
      <p:sp>
        <p:nvSpPr>
          <p:cNvPr id="892" name="Google Shape;892;p37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 Pajares - HCI</a:t>
            </a:r>
            <a:endParaRPr/>
          </a:p>
        </p:txBody>
      </p:sp>
      <p:grpSp>
        <p:nvGrpSpPr>
          <p:cNvPr id="893" name="Google Shape;893;p3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4" name="Google Shape;894;p3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3" name="Google Shape;903;p3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</a:t>
            </a:r>
            <a:endParaRPr/>
          </a:p>
        </p:txBody>
      </p:sp>
      <p:sp>
        <p:nvSpPr>
          <p:cNvPr id="1112" name="Google Shape;1112;p46"/>
          <p:cNvSpPr/>
          <p:nvPr/>
        </p:nvSpPr>
        <p:spPr>
          <a:xfrm>
            <a:off x="3407463" y="1246785"/>
            <a:ext cx="24711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PROPOSALS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3" name="Google Shape;1113;p46"/>
          <p:cNvGrpSpPr/>
          <p:nvPr/>
        </p:nvGrpSpPr>
        <p:grpSpPr>
          <a:xfrm>
            <a:off x="5507574" y="2319110"/>
            <a:ext cx="1417517" cy="1725050"/>
            <a:chOff x="5433183" y="2319110"/>
            <a:chExt cx="1417517" cy="1725050"/>
          </a:xfrm>
        </p:grpSpPr>
        <p:sp>
          <p:nvSpPr>
            <p:cNvPr id="1114" name="Google Shape;1114;p46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errors</a:t>
              </a:r>
              <a:endPara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5" name="Google Shape;1115;p46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 errors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6" name="Google Shape;1116;p46"/>
          <p:cNvGrpSpPr/>
          <p:nvPr/>
        </p:nvGrpSpPr>
        <p:grpSpPr>
          <a:xfrm>
            <a:off x="7080902" y="2319110"/>
            <a:ext cx="1417523" cy="1725059"/>
            <a:chOff x="7006502" y="2319110"/>
            <a:chExt cx="1417523" cy="1725059"/>
          </a:xfrm>
        </p:grpSpPr>
        <p:sp>
          <p:nvSpPr>
            <p:cNvPr id="1117" name="Google Shape;1117;p46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progress</a:t>
              </a:r>
              <a:endPara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8" name="Google Shape;1118;p46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 a way to show the progress in the timer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46"/>
          <p:cNvGrpSpPr/>
          <p:nvPr/>
        </p:nvGrpSpPr>
        <p:grpSpPr>
          <a:xfrm>
            <a:off x="2360936" y="2319110"/>
            <a:ext cx="1417505" cy="1725064"/>
            <a:chOff x="2286544" y="2319110"/>
            <a:chExt cx="1417505" cy="1725064"/>
          </a:xfrm>
        </p:grpSpPr>
        <p:sp>
          <p:nvSpPr>
            <p:cNvPr id="1120" name="Google Shape;1120;p46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COLORS</a:t>
              </a:r>
              <a:endPara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21" name="Google Shape;1121;p46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Change color scheme to make it more clear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2" name="Google Shape;1122;p46"/>
          <p:cNvGrpSpPr/>
          <p:nvPr/>
        </p:nvGrpSpPr>
        <p:grpSpPr>
          <a:xfrm>
            <a:off x="787625" y="2319110"/>
            <a:ext cx="1417500" cy="1725050"/>
            <a:chOff x="713225" y="2319110"/>
            <a:chExt cx="1417500" cy="1725050"/>
          </a:xfrm>
        </p:grpSpPr>
        <p:sp>
          <p:nvSpPr>
            <p:cNvPr id="1123" name="Google Shape;1123;p46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rewards</a:t>
              </a:r>
              <a:endPara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24" name="Google Shape;1124;p46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 the rewards system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5" name="Google Shape;1125;p46"/>
          <p:cNvSpPr/>
          <p:nvPr/>
        </p:nvSpPr>
        <p:spPr>
          <a:xfrm>
            <a:off x="6809450" y="404335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46"/>
          <p:cNvCxnSpPr>
            <a:stCxn id="1123" idx="0"/>
            <a:endCxn id="1112" idx="2"/>
          </p:cNvCxnSpPr>
          <p:nvPr/>
        </p:nvCxnSpPr>
        <p:spPr>
          <a:xfrm rot="-5400000">
            <a:off x="2777825" y="453860"/>
            <a:ext cx="583800" cy="3146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27" name="Google Shape;1127;p46"/>
          <p:cNvCxnSpPr>
            <a:stCxn id="1120" idx="0"/>
            <a:endCxn id="1112" idx="2"/>
          </p:cNvCxnSpPr>
          <p:nvPr/>
        </p:nvCxnSpPr>
        <p:spPr>
          <a:xfrm rot="-5400000">
            <a:off x="3564386" y="1240610"/>
            <a:ext cx="583800" cy="1573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28" name="Google Shape;1128;p46"/>
          <p:cNvCxnSpPr>
            <a:stCxn id="1114" idx="0"/>
            <a:endCxn id="1112" idx="2"/>
          </p:cNvCxnSpPr>
          <p:nvPr/>
        </p:nvCxnSpPr>
        <p:spPr>
          <a:xfrm flipH="1" rot="5400000">
            <a:off x="5137824" y="1240610"/>
            <a:ext cx="583800" cy="1573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29" name="Google Shape;1129;p46"/>
          <p:cNvCxnSpPr>
            <a:stCxn id="1117" idx="0"/>
            <a:endCxn id="1112" idx="2"/>
          </p:cNvCxnSpPr>
          <p:nvPr/>
        </p:nvCxnSpPr>
        <p:spPr>
          <a:xfrm flipH="1" rot="5400000">
            <a:off x="5924402" y="453860"/>
            <a:ext cx="583800" cy="3146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7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THANK YOU!</a:t>
            </a:r>
            <a:endParaRPr sz="8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"/>
          <p:cNvSpPr txBox="1"/>
          <p:nvPr>
            <p:ph type="title"/>
          </p:nvPr>
        </p:nvSpPr>
        <p:spPr>
          <a:xfrm>
            <a:off x="720000" y="431325"/>
            <a:ext cx="23376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Index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1616300" y="2199275"/>
            <a:ext cx="13818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5" name="Google Shape;915;p38"/>
          <p:cNvSpPr/>
          <p:nvPr/>
        </p:nvSpPr>
        <p:spPr>
          <a:xfrm>
            <a:off x="3196850" y="2199275"/>
            <a:ext cx="13818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implement.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6" name="Google Shape;916;p38"/>
          <p:cNvSpPr/>
          <p:nvPr/>
        </p:nvSpPr>
        <p:spPr>
          <a:xfrm>
            <a:off x="4777400" y="2199325"/>
            <a:ext cx="13818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Mistakes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7" name="Google Shape;917;p38"/>
          <p:cNvSpPr/>
          <p:nvPr/>
        </p:nvSpPr>
        <p:spPr>
          <a:xfrm>
            <a:off x="6357950" y="2199275"/>
            <a:ext cx="13818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Future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18" name="Google Shape;918;p38"/>
          <p:cNvGrpSpPr/>
          <p:nvPr/>
        </p:nvGrpSpPr>
        <p:grpSpPr>
          <a:xfrm>
            <a:off x="1953720" y="2851001"/>
            <a:ext cx="706975" cy="705137"/>
            <a:chOff x="3143340" y="1371133"/>
            <a:chExt cx="942885" cy="940433"/>
          </a:xfrm>
        </p:grpSpPr>
        <p:grpSp>
          <p:nvGrpSpPr>
            <p:cNvPr id="919" name="Google Shape;919;p38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20" name="Google Shape;920;p38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0" name="Google Shape;930;p38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 flipH="1" rot="10800000">
              <a:off x="3956325" y="1776452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3534258" y="1330851"/>
            <a:ext cx="706975" cy="705137"/>
            <a:chOff x="3143340" y="1371133"/>
            <a:chExt cx="942885" cy="940433"/>
          </a:xfrm>
        </p:grpSpPr>
        <p:grpSp>
          <p:nvGrpSpPr>
            <p:cNvPr id="934" name="Google Shape;934;p38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35" name="Google Shape;935;p38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5" name="Google Shape;945;p38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flipH="1" rot="10800000">
              <a:off x="3956325" y="1776452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5114820" y="2851001"/>
            <a:ext cx="706975" cy="705137"/>
            <a:chOff x="3143340" y="1371133"/>
            <a:chExt cx="942885" cy="940433"/>
          </a:xfrm>
        </p:grpSpPr>
        <p:grpSp>
          <p:nvGrpSpPr>
            <p:cNvPr id="949" name="Google Shape;949;p38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50" name="Google Shape;950;p38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0" name="Google Shape;960;p38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flipH="1" rot="10800000">
              <a:off x="3956325" y="1776452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8"/>
          <p:cNvGrpSpPr/>
          <p:nvPr/>
        </p:nvGrpSpPr>
        <p:grpSpPr>
          <a:xfrm>
            <a:off x="6695358" y="1330801"/>
            <a:ext cx="706975" cy="705137"/>
            <a:chOff x="3143340" y="1371133"/>
            <a:chExt cx="942885" cy="940433"/>
          </a:xfrm>
        </p:grpSpPr>
        <p:grpSp>
          <p:nvGrpSpPr>
            <p:cNvPr id="964" name="Google Shape;964;p38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65" name="Google Shape;965;p38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5" name="Google Shape;975;p38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 flipH="1" rot="10800000">
              <a:off x="3956325" y="1776452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8"/>
          <p:cNvSpPr/>
          <p:nvPr/>
        </p:nvSpPr>
        <p:spPr>
          <a:xfrm>
            <a:off x="1953700" y="3035125"/>
            <a:ext cx="70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9" name="Google Shape;979;p38"/>
          <p:cNvSpPr/>
          <p:nvPr/>
        </p:nvSpPr>
        <p:spPr>
          <a:xfrm>
            <a:off x="3534238" y="1514975"/>
            <a:ext cx="70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0" name="Google Shape;980;p38"/>
          <p:cNvSpPr/>
          <p:nvPr/>
        </p:nvSpPr>
        <p:spPr>
          <a:xfrm>
            <a:off x="6695350" y="1514975"/>
            <a:ext cx="70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1" name="Google Shape;981;p38"/>
          <p:cNvSpPr/>
          <p:nvPr/>
        </p:nvSpPr>
        <p:spPr>
          <a:xfrm>
            <a:off x="5114813" y="3035125"/>
            <a:ext cx="70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982" name="Google Shape;982;p38"/>
          <p:cNvCxnSpPr>
            <a:stCxn id="978" idx="3"/>
            <a:endCxn id="979" idx="1"/>
          </p:cNvCxnSpPr>
          <p:nvPr/>
        </p:nvCxnSpPr>
        <p:spPr>
          <a:xfrm flipH="1" rot="10800000">
            <a:off x="2660800" y="1683475"/>
            <a:ext cx="873300" cy="1520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38"/>
          <p:cNvCxnSpPr>
            <a:stCxn id="979" idx="3"/>
            <a:endCxn id="981" idx="1"/>
          </p:cNvCxnSpPr>
          <p:nvPr/>
        </p:nvCxnSpPr>
        <p:spPr>
          <a:xfrm>
            <a:off x="4241338" y="1683425"/>
            <a:ext cx="873600" cy="1520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8"/>
          <p:cNvCxnSpPr>
            <a:stCxn id="981" idx="3"/>
            <a:endCxn id="980" idx="1"/>
          </p:cNvCxnSpPr>
          <p:nvPr/>
        </p:nvCxnSpPr>
        <p:spPr>
          <a:xfrm flipH="1" rot="10800000">
            <a:off x="5821913" y="1683475"/>
            <a:ext cx="873300" cy="1520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38"/>
          <p:cNvGrpSpPr/>
          <p:nvPr/>
        </p:nvGrpSpPr>
        <p:grpSpPr>
          <a:xfrm>
            <a:off x="1569212" y="2862243"/>
            <a:ext cx="384347" cy="682663"/>
            <a:chOff x="845487" y="2625106"/>
            <a:chExt cx="384347" cy="682663"/>
          </a:xfrm>
        </p:grpSpPr>
        <p:sp>
          <p:nvSpPr>
            <p:cNvPr id="986" name="Google Shape;986;p38"/>
            <p:cNvSpPr/>
            <p:nvPr/>
          </p:nvSpPr>
          <p:spPr>
            <a:xfrm>
              <a:off x="913767" y="2674497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9" y="0"/>
                  </a:moveTo>
                  <a:lnTo>
                    <a:pt x="0" y="11"/>
                  </a:lnTo>
                  <a:lnTo>
                    <a:pt x="1055" y="861"/>
                  </a:lnTo>
                  <a:lnTo>
                    <a:pt x="2259" y="861"/>
                  </a:lnTo>
                  <a:lnTo>
                    <a:pt x="2259" y="848"/>
                  </a:lnTo>
                  <a:lnTo>
                    <a:pt x="1059" y="8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913767" y="2815395"/>
              <a:ext cx="316068" cy="105918"/>
            </a:xfrm>
            <a:custGeom>
              <a:rect b="b" l="l" r="r" t="t"/>
              <a:pathLst>
                <a:path extrusionOk="0" h="757" w="2259">
                  <a:moveTo>
                    <a:pt x="7" y="0"/>
                  </a:moveTo>
                  <a:lnTo>
                    <a:pt x="0" y="10"/>
                  </a:lnTo>
                  <a:lnTo>
                    <a:pt x="1053" y="756"/>
                  </a:lnTo>
                  <a:lnTo>
                    <a:pt x="1055" y="757"/>
                  </a:lnTo>
                  <a:lnTo>
                    <a:pt x="2259" y="757"/>
                  </a:lnTo>
                  <a:lnTo>
                    <a:pt x="2259" y="744"/>
                  </a:lnTo>
                  <a:lnTo>
                    <a:pt x="1059" y="7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913767" y="3138048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1055" y="0"/>
                  </a:moveTo>
                  <a:lnTo>
                    <a:pt x="0" y="851"/>
                  </a:lnTo>
                  <a:lnTo>
                    <a:pt x="9" y="861"/>
                  </a:lnTo>
                  <a:lnTo>
                    <a:pt x="1059" y="14"/>
                  </a:lnTo>
                  <a:lnTo>
                    <a:pt x="2259" y="14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913767" y="3011701"/>
              <a:ext cx="316068" cy="106057"/>
            </a:xfrm>
            <a:custGeom>
              <a:rect b="b" l="l" r="r" t="t"/>
              <a:pathLst>
                <a:path extrusionOk="0" h="758" w="2259">
                  <a:moveTo>
                    <a:pt x="1055" y="1"/>
                  </a:moveTo>
                  <a:lnTo>
                    <a:pt x="0" y="747"/>
                  </a:lnTo>
                  <a:lnTo>
                    <a:pt x="7" y="757"/>
                  </a:lnTo>
                  <a:lnTo>
                    <a:pt x="1059" y="13"/>
                  </a:lnTo>
                  <a:lnTo>
                    <a:pt x="2259" y="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845487" y="2625106"/>
              <a:ext cx="65620" cy="65761"/>
            </a:xfrm>
            <a:custGeom>
              <a:rect b="b" l="l" r="r" t="t"/>
              <a:pathLst>
                <a:path extrusionOk="0" h="470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7"/>
                    <a:pt x="235" y="457"/>
                  </a:cubicBezTo>
                  <a:cubicBezTo>
                    <a:pt x="113" y="457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1"/>
                  </a:moveTo>
                  <a:cubicBezTo>
                    <a:pt x="106" y="1"/>
                    <a:pt x="0" y="106"/>
                    <a:pt x="0" y="235"/>
                  </a:cubicBezTo>
                  <a:cubicBezTo>
                    <a:pt x="0" y="365"/>
                    <a:pt x="106" y="469"/>
                    <a:pt x="235" y="469"/>
                  </a:cubicBezTo>
                  <a:cubicBezTo>
                    <a:pt x="364" y="469"/>
                    <a:pt x="469" y="365"/>
                    <a:pt x="469" y="235"/>
                  </a:cubicBezTo>
                  <a:cubicBezTo>
                    <a:pt x="469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845487" y="2768383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6"/>
                    <a:pt x="357" y="456"/>
                    <a:pt x="235" y="456"/>
                  </a:cubicBezTo>
                  <a:cubicBezTo>
                    <a:pt x="113" y="456"/>
                    <a:pt x="14" y="356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8"/>
                    <a:pt x="235" y="468"/>
                  </a:cubicBezTo>
                  <a:cubicBezTo>
                    <a:pt x="364" y="468"/>
                    <a:pt x="469" y="364"/>
                    <a:pt x="469" y="235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845487" y="3099151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3"/>
                  </a:moveTo>
                  <a:cubicBezTo>
                    <a:pt x="357" y="13"/>
                    <a:pt x="456" y="112"/>
                    <a:pt x="456" y="234"/>
                  </a:cubicBezTo>
                  <a:cubicBezTo>
                    <a:pt x="456" y="356"/>
                    <a:pt x="357" y="455"/>
                    <a:pt x="235" y="455"/>
                  </a:cubicBezTo>
                  <a:cubicBezTo>
                    <a:pt x="113" y="455"/>
                    <a:pt x="14" y="356"/>
                    <a:pt x="14" y="234"/>
                  </a:cubicBezTo>
                  <a:cubicBezTo>
                    <a:pt x="14" y="112"/>
                    <a:pt x="113" y="13"/>
                    <a:pt x="235" y="13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5"/>
                    <a:pt x="0" y="234"/>
                  </a:cubicBezTo>
                  <a:cubicBezTo>
                    <a:pt x="0" y="363"/>
                    <a:pt x="106" y="468"/>
                    <a:pt x="235" y="468"/>
                  </a:cubicBezTo>
                  <a:cubicBezTo>
                    <a:pt x="364" y="468"/>
                    <a:pt x="469" y="363"/>
                    <a:pt x="469" y="234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45487" y="3242148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6"/>
                    <a:pt x="235" y="456"/>
                  </a:cubicBezTo>
                  <a:cubicBezTo>
                    <a:pt x="113" y="456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9"/>
                    <a:pt x="235" y="469"/>
                  </a:cubicBezTo>
                  <a:cubicBezTo>
                    <a:pt x="364" y="469"/>
                    <a:pt x="469" y="364"/>
                    <a:pt x="469" y="235"/>
                  </a:cubicBezTo>
                  <a:cubicBezTo>
                    <a:pt x="469" y="106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>
            <p:ph type="title"/>
          </p:nvPr>
        </p:nvSpPr>
        <p:spPr>
          <a:xfrm>
            <a:off x="4944850" y="1772125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999" name="Google Shape;999;p39"/>
          <p:cNvSpPr txBox="1"/>
          <p:nvPr>
            <p:ph idx="1" type="subTitle"/>
          </p:nvPr>
        </p:nvSpPr>
        <p:spPr>
          <a:xfrm>
            <a:off x="5005825" y="1877975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Pomodoro Study Timer with integrated rewards</a:t>
            </a:r>
            <a:endParaRPr/>
          </a:p>
        </p:txBody>
      </p:sp>
      <p:pic>
        <p:nvPicPr>
          <p:cNvPr id="1000" name="Google Shape;10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75" y="1705100"/>
            <a:ext cx="4491618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2579299" y="2406950"/>
            <a:ext cx="942960" cy="940433"/>
            <a:chOff x="3143340" y="1371133"/>
            <a:chExt cx="942960" cy="940433"/>
          </a:xfrm>
        </p:grpSpPr>
        <p:grpSp>
          <p:nvGrpSpPr>
            <p:cNvPr id="1007" name="Google Shape;1007;p40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8" name="Google Shape;1018;p40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2584332" y="1152158"/>
            <a:ext cx="942960" cy="940433"/>
            <a:chOff x="3143340" y="1371133"/>
            <a:chExt cx="942960" cy="940433"/>
          </a:xfrm>
        </p:grpSpPr>
        <p:grpSp>
          <p:nvGrpSpPr>
            <p:cNvPr id="1023" name="Google Shape;1023;p40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4" name="Google Shape;1034;p40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0"/>
          <p:cNvGrpSpPr/>
          <p:nvPr/>
        </p:nvGrpSpPr>
        <p:grpSpPr>
          <a:xfrm>
            <a:off x="2584332" y="3668133"/>
            <a:ext cx="942960" cy="940433"/>
            <a:chOff x="3143340" y="1371133"/>
            <a:chExt cx="942960" cy="940433"/>
          </a:xfrm>
        </p:grpSpPr>
        <p:grpSp>
          <p:nvGrpSpPr>
            <p:cNvPr id="1039" name="Google Shape;1039;p40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40" name="Google Shape;1040;p40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0" name="Google Shape;1050;p40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 txBox="1"/>
          <p:nvPr/>
        </p:nvSpPr>
        <p:spPr>
          <a:xfrm>
            <a:off x="714850" y="2632967"/>
            <a:ext cx="12651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Structure</a:t>
            </a:r>
            <a:endParaRPr sz="24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55" name="Google Shape;1055;p40"/>
          <p:cNvCxnSpPr>
            <a:stCxn id="1054" idx="0"/>
            <a:endCxn id="1035" idx="1"/>
          </p:cNvCxnSpPr>
          <p:nvPr/>
        </p:nvCxnSpPr>
        <p:spPr>
          <a:xfrm rot="-5400000">
            <a:off x="1461850" y="1510217"/>
            <a:ext cx="10083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0"/>
          <p:cNvCxnSpPr>
            <a:stCxn id="1054" idx="3"/>
            <a:endCxn id="1019" idx="1"/>
          </p:cNvCxnSpPr>
          <p:nvPr/>
        </p:nvCxnSpPr>
        <p:spPr>
          <a:xfrm flipH="1" rot="10800000">
            <a:off x="1979950" y="2875067"/>
            <a:ext cx="599400" cy="2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0"/>
          <p:cNvCxnSpPr>
            <a:stCxn id="1054" idx="2"/>
            <a:endCxn id="1051" idx="1"/>
          </p:cNvCxnSpPr>
          <p:nvPr/>
        </p:nvCxnSpPr>
        <p:spPr>
          <a:xfrm flipH="1" rot="-5400000">
            <a:off x="1446100" y="3022667"/>
            <a:ext cx="10398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8" name="Google Shape;1058;p40"/>
          <p:cNvGrpSpPr/>
          <p:nvPr/>
        </p:nvGrpSpPr>
        <p:grpSpPr>
          <a:xfrm>
            <a:off x="2902008" y="2666631"/>
            <a:ext cx="297540" cy="376070"/>
            <a:chOff x="5632666" y="3805806"/>
            <a:chExt cx="297540" cy="376070"/>
          </a:xfrm>
        </p:grpSpPr>
        <p:sp>
          <p:nvSpPr>
            <p:cNvPr id="1059" name="Google Shape;1059;p40"/>
            <p:cNvSpPr/>
            <p:nvPr/>
          </p:nvSpPr>
          <p:spPr>
            <a:xfrm>
              <a:off x="5632666" y="3805806"/>
              <a:ext cx="297540" cy="376070"/>
            </a:xfrm>
            <a:custGeom>
              <a:rect b="b" l="l" r="r" t="t"/>
              <a:pathLst>
                <a:path extrusionOk="0" h="13744" w="10874">
                  <a:moveTo>
                    <a:pt x="8457" y="804"/>
                  </a:moveTo>
                  <a:lnTo>
                    <a:pt x="8457" y="4193"/>
                  </a:lnTo>
                  <a:lnTo>
                    <a:pt x="10068" y="5804"/>
                  </a:lnTo>
                  <a:lnTo>
                    <a:pt x="10068" y="6844"/>
                  </a:lnTo>
                  <a:lnTo>
                    <a:pt x="9262" y="6844"/>
                  </a:lnTo>
                  <a:lnTo>
                    <a:pt x="9262" y="9024"/>
                  </a:lnTo>
                  <a:lnTo>
                    <a:pt x="10068" y="9829"/>
                  </a:lnTo>
                  <a:lnTo>
                    <a:pt x="10068" y="11328"/>
                  </a:lnTo>
                  <a:lnTo>
                    <a:pt x="806" y="11328"/>
                  </a:lnTo>
                  <a:lnTo>
                    <a:pt x="806" y="804"/>
                  </a:lnTo>
                  <a:close/>
                  <a:moveTo>
                    <a:pt x="10068" y="12133"/>
                  </a:moveTo>
                  <a:lnTo>
                    <a:pt x="10068" y="12939"/>
                  </a:lnTo>
                  <a:lnTo>
                    <a:pt x="806" y="12939"/>
                  </a:lnTo>
                  <a:lnTo>
                    <a:pt x="806" y="12133"/>
                  </a:lnTo>
                  <a:close/>
                  <a:moveTo>
                    <a:pt x="1" y="0"/>
                  </a:moveTo>
                  <a:lnTo>
                    <a:pt x="1" y="13744"/>
                  </a:lnTo>
                  <a:lnTo>
                    <a:pt x="10873" y="13744"/>
                  </a:lnTo>
                  <a:lnTo>
                    <a:pt x="10873" y="9496"/>
                  </a:lnTo>
                  <a:lnTo>
                    <a:pt x="10068" y="8691"/>
                  </a:lnTo>
                  <a:lnTo>
                    <a:pt x="10068" y="7649"/>
                  </a:lnTo>
                  <a:lnTo>
                    <a:pt x="10873" y="7649"/>
                  </a:lnTo>
                  <a:lnTo>
                    <a:pt x="10873" y="5469"/>
                  </a:lnTo>
                  <a:lnTo>
                    <a:pt x="9262" y="3860"/>
                  </a:lnTo>
                  <a:lnTo>
                    <a:pt x="9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5676747" y="3849833"/>
              <a:ext cx="165297" cy="121243"/>
            </a:xfrm>
            <a:custGeom>
              <a:rect b="b" l="l" r="r" t="t"/>
              <a:pathLst>
                <a:path extrusionOk="0" h="4431" w="6041">
                  <a:moveTo>
                    <a:pt x="1745" y="806"/>
                  </a:moveTo>
                  <a:lnTo>
                    <a:pt x="1745" y="3626"/>
                  </a:lnTo>
                  <a:lnTo>
                    <a:pt x="806" y="3626"/>
                  </a:lnTo>
                  <a:lnTo>
                    <a:pt x="806" y="806"/>
                  </a:lnTo>
                  <a:close/>
                  <a:moveTo>
                    <a:pt x="3491" y="806"/>
                  </a:moveTo>
                  <a:lnTo>
                    <a:pt x="3491" y="3626"/>
                  </a:lnTo>
                  <a:lnTo>
                    <a:pt x="2550" y="3626"/>
                  </a:lnTo>
                  <a:lnTo>
                    <a:pt x="2550" y="806"/>
                  </a:lnTo>
                  <a:close/>
                  <a:moveTo>
                    <a:pt x="5235" y="806"/>
                  </a:moveTo>
                  <a:lnTo>
                    <a:pt x="5235" y="3626"/>
                  </a:lnTo>
                  <a:lnTo>
                    <a:pt x="4296" y="3626"/>
                  </a:lnTo>
                  <a:lnTo>
                    <a:pt x="4296" y="806"/>
                  </a:lnTo>
                  <a:close/>
                  <a:moveTo>
                    <a:pt x="1" y="1"/>
                  </a:moveTo>
                  <a:lnTo>
                    <a:pt x="1" y="4431"/>
                  </a:lnTo>
                  <a:lnTo>
                    <a:pt x="6040" y="4431"/>
                  </a:lnTo>
                  <a:lnTo>
                    <a:pt x="6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867765" y="1429202"/>
            <a:ext cx="376098" cy="376125"/>
            <a:chOff x="7220977" y="3805752"/>
            <a:chExt cx="376098" cy="376125"/>
          </a:xfrm>
        </p:grpSpPr>
        <p:sp>
          <p:nvSpPr>
            <p:cNvPr id="1062" name="Google Shape;1062;p40"/>
            <p:cNvSpPr/>
            <p:nvPr/>
          </p:nvSpPr>
          <p:spPr>
            <a:xfrm>
              <a:off x="7220977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2443" y="2417"/>
                  </a:moveTo>
                  <a:lnTo>
                    <a:pt x="2443" y="3652"/>
                  </a:lnTo>
                  <a:lnTo>
                    <a:pt x="1638" y="3652"/>
                  </a:lnTo>
                  <a:lnTo>
                    <a:pt x="1638" y="2417"/>
                  </a:lnTo>
                  <a:close/>
                  <a:moveTo>
                    <a:pt x="5663" y="2417"/>
                  </a:moveTo>
                  <a:lnTo>
                    <a:pt x="5663" y="3652"/>
                  </a:lnTo>
                  <a:lnTo>
                    <a:pt x="4859" y="3652"/>
                  </a:lnTo>
                  <a:lnTo>
                    <a:pt x="4859" y="2417"/>
                  </a:lnTo>
                  <a:close/>
                  <a:moveTo>
                    <a:pt x="8885" y="2417"/>
                  </a:moveTo>
                  <a:lnTo>
                    <a:pt x="8885" y="3652"/>
                  </a:lnTo>
                  <a:lnTo>
                    <a:pt x="8080" y="3652"/>
                  </a:lnTo>
                  <a:lnTo>
                    <a:pt x="8080" y="2417"/>
                  </a:lnTo>
                  <a:close/>
                  <a:moveTo>
                    <a:pt x="12107" y="2417"/>
                  </a:moveTo>
                  <a:lnTo>
                    <a:pt x="12107" y="3652"/>
                  </a:lnTo>
                  <a:lnTo>
                    <a:pt x="11301" y="3652"/>
                  </a:lnTo>
                  <a:lnTo>
                    <a:pt x="11301" y="2417"/>
                  </a:lnTo>
                  <a:close/>
                  <a:moveTo>
                    <a:pt x="12939" y="4458"/>
                  </a:moveTo>
                  <a:lnTo>
                    <a:pt x="12939" y="9289"/>
                  </a:lnTo>
                  <a:lnTo>
                    <a:pt x="806" y="9289"/>
                  </a:lnTo>
                  <a:lnTo>
                    <a:pt x="806" y="4458"/>
                  </a:lnTo>
                  <a:close/>
                  <a:moveTo>
                    <a:pt x="2443" y="10094"/>
                  </a:moveTo>
                  <a:lnTo>
                    <a:pt x="2443" y="11330"/>
                  </a:lnTo>
                  <a:lnTo>
                    <a:pt x="1638" y="11330"/>
                  </a:lnTo>
                  <a:lnTo>
                    <a:pt x="1638" y="10094"/>
                  </a:lnTo>
                  <a:close/>
                  <a:moveTo>
                    <a:pt x="5663" y="10094"/>
                  </a:moveTo>
                  <a:lnTo>
                    <a:pt x="5663" y="11330"/>
                  </a:lnTo>
                  <a:lnTo>
                    <a:pt x="4859" y="11330"/>
                  </a:lnTo>
                  <a:lnTo>
                    <a:pt x="4859" y="10094"/>
                  </a:lnTo>
                  <a:close/>
                  <a:moveTo>
                    <a:pt x="8885" y="10094"/>
                  </a:moveTo>
                  <a:lnTo>
                    <a:pt x="8885" y="11330"/>
                  </a:lnTo>
                  <a:lnTo>
                    <a:pt x="8080" y="11330"/>
                  </a:lnTo>
                  <a:lnTo>
                    <a:pt x="8080" y="10094"/>
                  </a:lnTo>
                  <a:close/>
                  <a:moveTo>
                    <a:pt x="12107" y="10094"/>
                  </a:moveTo>
                  <a:lnTo>
                    <a:pt x="12107" y="11330"/>
                  </a:lnTo>
                  <a:lnTo>
                    <a:pt x="11301" y="11330"/>
                  </a:lnTo>
                  <a:lnTo>
                    <a:pt x="11301" y="10094"/>
                  </a:lnTo>
                  <a:close/>
                  <a:moveTo>
                    <a:pt x="1638" y="1"/>
                  </a:moveTo>
                  <a:lnTo>
                    <a:pt x="1638" y="1612"/>
                  </a:lnTo>
                  <a:lnTo>
                    <a:pt x="832" y="1612"/>
                  </a:lnTo>
                  <a:lnTo>
                    <a:pt x="832" y="3652"/>
                  </a:lnTo>
                  <a:lnTo>
                    <a:pt x="0" y="3652"/>
                  </a:lnTo>
                  <a:lnTo>
                    <a:pt x="0" y="10094"/>
                  </a:lnTo>
                  <a:lnTo>
                    <a:pt x="832" y="10094"/>
                  </a:lnTo>
                  <a:lnTo>
                    <a:pt x="832" y="12135"/>
                  </a:lnTo>
                  <a:lnTo>
                    <a:pt x="1638" y="12135"/>
                  </a:lnTo>
                  <a:lnTo>
                    <a:pt x="1638" y="13746"/>
                  </a:lnTo>
                  <a:lnTo>
                    <a:pt x="2443" y="13746"/>
                  </a:lnTo>
                  <a:lnTo>
                    <a:pt x="2443" y="12135"/>
                  </a:lnTo>
                  <a:lnTo>
                    <a:pt x="3249" y="12135"/>
                  </a:lnTo>
                  <a:lnTo>
                    <a:pt x="3249" y="10094"/>
                  </a:lnTo>
                  <a:lnTo>
                    <a:pt x="4053" y="10094"/>
                  </a:lnTo>
                  <a:lnTo>
                    <a:pt x="4053" y="12135"/>
                  </a:lnTo>
                  <a:lnTo>
                    <a:pt x="4858" y="12135"/>
                  </a:lnTo>
                  <a:lnTo>
                    <a:pt x="4858" y="13746"/>
                  </a:lnTo>
                  <a:lnTo>
                    <a:pt x="5663" y="13746"/>
                  </a:lnTo>
                  <a:lnTo>
                    <a:pt x="5663" y="12135"/>
                  </a:lnTo>
                  <a:lnTo>
                    <a:pt x="6469" y="12135"/>
                  </a:lnTo>
                  <a:lnTo>
                    <a:pt x="6469" y="10094"/>
                  </a:lnTo>
                  <a:lnTo>
                    <a:pt x="7274" y="10094"/>
                  </a:lnTo>
                  <a:lnTo>
                    <a:pt x="7274" y="12135"/>
                  </a:lnTo>
                  <a:lnTo>
                    <a:pt x="8080" y="12135"/>
                  </a:lnTo>
                  <a:lnTo>
                    <a:pt x="8080" y="13746"/>
                  </a:lnTo>
                  <a:lnTo>
                    <a:pt x="8885" y="13746"/>
                  </a:lnTo>
                  <a:lnTo>
                    <a:pt x="8885" y="12135"/>
                  </a:lnTo>
                  <a:lnTo>
                    <a:pt x="9690" y="12135"/>
                  </a:lnTo>
                  <a:lnTo>
                    <a:pt x="9690" y="10094"/>
                  </a:lnTo>
                  <a:lnTo>
                    <a:pt x="10496" y="10094"/>
                  </a:lnTo>
                  <a:lnTo>
                    <a:pt x="10496" y="12135"/>
                  </a:lnTo>
                  <a:lnTo>
                    <a:pt x="11301" y="12135"/>
                  </a:lnTo>
                  <a:lnTo>
                    <a:pt x="11301" y="13746"/>
                  </a:lnTo>
                  <a:lnTo>
                    <a:pt x="12107" y="13746"/>
                  </a:lnTo>
                  <a:lnTo>
                    <a:pt x="12107" y="12135"/>
                  </a:lnTo>
                  <a:lnTo>
                    <a:pt x="12912" y="12135"/>
                  </a:lnTo>
                  <a:lnTo>
                    <a:pt x="12912" y="10094"/>
                  </a:lnTo>
                  <a:lnTo>
                    <a:pt x="13744" y="10094"/>
                  </a:lnTo>
                  <a:lnTo>
                    <a:pt x="13744" y="3652"/>
                  </a:lnTo>
                  <a:lnTo>
                    <a:pt x="12912" y="3652"/>
                  </a:lnTo>
                  <a:lnTo>
                    <a:pt x="12912" y="1612"/>
                  </a:lnTo>
                  <a:lnTo>
                    <a:pt x="12107" y="1612"/>
                  </a:lnTo>
                  <a:lnTo>
                    <a:pt x="12107" y="1"/>
                  </a:lnTo>
                  <a:lnTo>
                    <a:pt x="11301" y="1"/>
                  </a:lnTo>
                  <a:lnTo>
                    <a:pt x="11301" y="1612"/>
                  </a:lnTo>
                  <a:lnTo>
                    <a:pt x="10496" y="1612"/>
                  </a:lnTo>
                  <a:lnTo>
                    <a:pt x="10496" y="3652"/>
                  </a:lnTo>
                  <a:lnTo>
                    <a:pt x="9690" y="3652"/>
                  </a:lnTo>
                  <a:lnTo>
                    <a:pt x="9690" y="1612"/>
                  </a:lnTo>
                  <a:lnTo>
                    <a:pt x="8885" y="1612"/>
                  </a:lnTo>
                  <a:lnTo>
                    <a:pt x="8885" y="1"/>
                  </a:lnTo>
                  <a:lnTo>
                    <a:pt x="8080" y="1"/>
                  </a:lnTo>
                  <a:lnTo>
                    <a:pt x="8080" y="1612"/>
                  </a:lnTo>
                  <a:lnTo>
                    <a:pt x="7274" y="1612"/>
                  </a:lnTo>
                  <a:lnTo>
                    <a:pt x="7274" y="3652"/>
                  </a:lnTo>
                  <a:lnTo>
                    <a:pt x="6469" y="3652"/>
                  </a:lnTo>
                  <a:lnTo>
                    <a:pt x="6469" y="1612"/>
                  </a:lnTo>
                  <a:lnTo>
                    <a:pt x="5663" y="1612"/>
                  </a:lnTo>
                  <a:lnTo>
                    <a:pt x="5663" y="1"/>
                  </a:lnTo>
                  <a:lnTo>
                    <a:pt x="4858" y="1"/>
                  </a:lnTo>
                  <a:lnTo>
                    <a:pt x="4858" y="1612"/>
                  </a:lnTo>
                  <a:lnTo>
                    <a:pt x="4053" y="1612"/>
                  </a:lnTo>
                  <a:lnTo>
                    <a:pt x="4053" y="3652"/>
                  </a:lnTo>
                  <a:lnTo>
                    <a:pt x="3249" y="3652"/>
                  </a:lnTo>
                  <a:lnTo>
                    <a:pt x="3249" y="1612"/>
                  </a:lnTo>
                  <a:lnTo>
                    <a:pt x="2443" y="1612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7364931" y="3949760"/>
              <a:ext cx="88189" cy="88135"/>
            </a:xfrm>
            <a:custGeom>
              <a:rect b="b" l="l" r="r" t="t"/>
              <a:pathLst>
                <a:path extrusionOk="0" h="3221" w="3223">
                  <a:moveTo>
                    <a:pt x="1611" y="806"/>
                  </a:moveTo>
                  <a:cubicBezTo>
                    <a:pt x="2055" y="806"/>
                    <a:pt x="2417" y="1167"/>
                    <a:pt x="2417" y="1611"/>
                  </a:cubicBezTo>
                  <a:cubicBezTo>
                    <a:pt x="2417" y="2055"/>
                    <a:pt x="2055" y="2416"/>
                    <a:pt x="1611" y="2416"/>
                  </a:cubicBezTo>
                  <a:cubicBezTo>
                    <a:pt x="1167" y="2416"/>
                    <a:pt x="806" y="2055"/>
                    <a:pt x="806" y="1611"/>
                  </a:cubicBezTo>
                  <a:cubicBezTo>
                    <a:pt x="806" y="1167"/>
                    <a:pt x="1167" y="806"/>
                    <a:pt x="1611" y="806"/>
                  </a:cubicBezTo>
                  <a:close/>
                  <a:moveTo>
                    <a:pt x="1611" y="0"/>
                  </a:moveTo>
                  <a:cubicBezTo>
                    <a:pt x="723" y="0"/>
                    <a:pt x="0" y="723"/>
                    <a:pt x="0" y="1611"/>
                  </a:cubicBezTo>
                  <a:cubicBezTo>
                    <a:pt x="0" y="2498"/>
                    <a:pt x="723" y="3220"/>
                    <a:pt x="1611" y="3220"/>
                  </a:cubicBezTo>
                  <a:cubicBezTo>
                    <a:pt x="2500" y="3220"/>
                    <a:pt x="3222" y="2498"/>
                    <a:pt x="3222" y="1611"/>
                  </a:cubicBezTo>
                  <a:cubicBezTo>
                    <a:pt x="3222" y="723"/>
                    <a:pt x="2500" y="0"/>
                    <a:pt x="1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0"/>
          <p:cNvGrpSpPr/>
          <p:nvPr/>
        </p:nvGrpSpPr>
        <p:grpSpPr>
          <a:xfrm>
            <a:off x="2867762" y="3904027"/>
            <a:ext cx="376098" cy="376125"/>
            <a:chOff x="8036024" y="3805752"/>
            <a:chExt cx="376098" cy="376125"/>
          </a:xfrm>
        </p:grpSpPr>
        <p:sp>
          <p:nvSpPr>
            <p:cNvPr id="1065" name="Google Shape;1065;p40"/>
            <p:cNvSpPr/>
            <p:nvPr/>
          </p:nvSpPr>
          <p:spPr>
            <a:xfrm>
              <a:off x="8036024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6872" y="806"/>
                  </a:moveTo>
                  <a:cubicBezTo>
                    <a:pt x="10216" y="806"/>
                    <a:pt x="12939" y="3529"/>
                    <a:pt x="12939" y="6874"/>
                  </a:cubicBezTo>
                  <a:cubicBezTo>
                    <a:pt x="12939" y="10218"/>
                    <a:pt x="10216" y="12941"/>
                    <a:pt x="6872" y="12941"/>
                  </a:cubicBezTo>
                  <a:cubicBezTo>
                    <a:pt x="3527" y="12941"/>
                    <a:pt x="805" y="10219"/>
                    <a:pt x="805" y="6874"/>
                  </a:cubicBezTo>
                  <a:cubicBezTo>
                    <a:pt x="805" y="3529"/>
                    <a:pt x="3527" y="806"/>
                    <a:pt x="6872" y="806"/>
                  </a:cubicBezTo>
                  <a:close/>
                  <a:moveTo>
                    <a:pt x="12939" y="10108"/>
                  </a:moveTo>
                  <a:lnTo>
                    <a:pt x="12939" y="12941"/>
                  </a:lnTo>
                  <a:lnTo>
                    <a:pt x="11730" y="12941"/>
                  </a:lnTo>
                  <a:lnTo>
                    <a:pt x="11730" y="11733"/>
                  </a:lnTo>
                  <a:cubicBezTo>
                    <a:pt x="12218" y="11245"/>
                    <a:pt x="12623" y="10699"/>
                    <a:pt x="12939" y="10108"/>
                  </a:cubicBezTo>
                  <a:close/>
                  <a:moveTo>
                    <a:pt x="6872" y="1"/>
                  </a:moveTo>
                  <a:cubicBezTo>
                    <a:pt x="5037" y="1"/>
                    <a:pt x="3311" y="716"/>
                    <a:pt x="2013" y="2014"/>
                  </a:cubicBezTo>
                  <a:cubicBezTo>
                    <a:pt x="715" y="3312"/>
                    <a:pt x="1" y="5038"/>
                    <a:pt x="1" y="6874"/>
                  </a:cubicBezTo>
                  <a:cubicBezTo>
                    <a:pt x="1" y="8708"/>
                    <a:pt x="715" y="10434"/>
                    <a:pt x="2013" y="11733"/>
                  </a:cubicBezTo>
                  <a:cubicBezTo>
                    <a:pt x="3311" y="13031"/>
                    <a:pt x="5037" y="13746"/>
                    <a:pt x="6872" y="13746"/>
                  </a:cubicBezTo>
                  <a:cubicBezTo>
                    <a:pt x="8350" y="13746"/>
                    <a:pt x="9755" y="13282"/>
                    <a:pt x="10926" y="12425"/>
                  </a:cubicBezTo>
                  <a:lnTo>
                    <a:pt x="10926" y="13746"/>
                  </a:lnTo>
                  <a:lnTo>
                    <a:pt x="13744" y="13746"/>
                  </a:lnTo>
                  <a:lnTo>
                    <a:pt x="13744" y="6874"/>
                  </a:lnTo>
                  <a:cubicBezTo>
                    <a:pt x="13744" y="5038"/>
                    <a:pt x="13029" y="3312"/>
                    <a:pt x="11732" y="2014"/>
                  </a:cubicBezTo>
                  <a:cubicBezTo>
                    <a:pt x="10433" y="716"/>
                    <a:pt x="8708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8080050" y="3849833"/>
              <a:ext cx="287990" cy="287990"/>
            </a:xfrm>
            <a:custGeom>
              <a:rect b="b" l="l" r="r" t="t"/>
              <a:pathLst>
                <a:path extrusionOk="0" h="10525" w="10525">
                  <a:moveTo>
                    <a:pt x="5263" y="806"/>
                  </a:moveTo>
                  <a:cubicBezTo>
                    <a:pt x="6973" y="806"/>
                    <a:pt x="8461" y="1774"/>
                    <a:pt x="9208" y="3193"/>
                  </a:cubicBezTo>
                  <a:lnTo>
                    <a:pt x="6956" y="4126"/>
                  </a:lnTo>
                  <a:cubicBezTo>
                    <a:pt x="6589" y="3581"/>
                    <a:pt x="5968" y="3222"/>
                    <a:pt x="5263" y="3222"/>
                  </a:cubicBezTo>
                  <a:cubicBezTo>
                    <a:pt x="4558" y="3222"/>
                    <a:pt x="3937" y="3581"/>
                    <a:pt x="3570" y="4126"/>
                  </a:cubicBezTo>
                  <a:lnTo>
                    <a:pt x="1318" y="3193"/>
                  </a:lnTo>
                  <a:cubicBezTo>
                    <a:pt x="2064" y="1774"/>
                    <a:pt x="3553" y="806"/>
                    <a:pt x="5263" y="806"/>
                  </a:cubicBezTo>
                  <a:close/>
                  <a:moveTo>
                    <a:pt x="5263" y="4028"/>
                  </a:moveTo>
                  <a:cubicBezTo>
                    <a:pt x="5944" y="4028"/>
                    <a:pt x="6498" y="4581"/>
                    <a:pt x="6498" y="5263"/>
                  </a:cubicBezTo>
                  <a:cubicBezTo>
                    <a:pt x="6498" y="5943"/>
                    <a:pt x="5944" y="6497"/>
                    <a:pt x="5263" y="6497"/>
                  </a:cubicBezTo>
                  <a:cubicBezTo>
                    <a:pt x="4582" y="6497"/>
                    <a:pt x="4028" y="5943"/>
                    <a:pt x="4028" y="5263"/>
                  </a:cubicBezTo>
                  <a:cubicBezTo>
                    <a:pt x="4028" y="4581"/>
                    <a:pt x="4582" y="4028"/>
                    <a:pt x="5263" y="4028"/>
                  </a:cubicBezTo>
                  <a:close/>
                  <a:moveTo>
                    <a:pt x="1009" y="3936"/>
                  </a:moveTo>
                  <a:lnTo>
                    <a:pt x="3260" y="4870"/>
                  </a:lnTo>
                  <a:cubicBezTo>
                    <a:pt x="3237" y="4996"/>
                    <a:pt x="3223" y="5128"/>
                    <a:pt x="3223" y="5263"/>
                  </a:cubicBezTo>
                  <a:cubicBezTo>
                    <a:pt x="3223" y="5397"/>
                    <a:pt x="3237" y="5529"/>
                    <a:pt x="3260" y="5655"/>
                  </a:cubicBezTo>
                  <a:lnTo>
                    <a:pt x="1009" y="6589"/>
                  </a:lnTo>
                  <a:cubicBezTo>
                    <a:pt x="878" y="6170"/>
                    <a:pt x="806" y="5724"/>
                    <a:pt x="806" y="5263"/>
                  </a:cubicBezTo>
                  <a:cubicBezTo>
                    <a:pt x="806" y="4801"/>
                    <a:pt x="878" y="4355"/>
                    <a:pt x="1009" y="3936"/>
                  </a:cubicBezTo>
                  <a:close/>
                  <a:moveTo>
                    <a:pt x="9518" y="3936"/>
                  </a:moveTo>
                  <a:cubicBezTo>
                    <a:pt x="9649" y="4355"/>
                    <a:pt x="9719" y="4801"/>
                    <a:pt x="9719" y="5263"/>
                  </a:cubicBezTo>
                  <a:cubicBezTo>
                    <a:pt x="9719" y="5724"/>
                    <a:pt x="9649" y="6170"/>
                    <a:pt x="9518" y="6589"/>
                  </a:cubicBezTo>
                  <a:lnTo>
                    <a:pt x="7265" y="5655"/>
                  </a:lnTo>
                  <a:cubicBezTo>
                    <a:pt x="7290" y="5529"/>
                    <a:pt x="7303" y="5397"/>
                    <a:pt x="7303" y="5263"/>
                  </a:cubicBezTo>
                  <a:cubicBezTo>
                    <a:pt x="7303" y="5128"/>
                    <a:pt x="7290" y="4996"/>
                    <a:pt x="7265" y="4870"/>
                  </a:cubicBezTo>
                  <a:lnTo>
                    <a:pt x="9518" y="3936"/>
                  </a:lnTo>
                  <a:close/>
                  <a:moveTo>
                    <a:pt x="6956" y="6400"/>
                  </a:moveTo>
                  <a:lnTo>
                    <a:pt x="9208" y="7332"/>
                  </a:lnTo>
                  <a:cubicBezTo>
                    <a:pt x="8461" y="8750"/>
                    <a:pt x="6973" y="9719"/>
                    <a:pt x="5263" y="9719"/>
                  </a:cubicBezTo>
                  <a:cubicBezTo>
                    <a:pt x="3553" y="9719"/>
                    <a:pt x="2064" y="8750"/>
                    <a:pt x="1318" y="7332"/>
                  </a:cubicBezTo>
                  <a:lnTo>
                    <a:pt x="3570" y="6400"/>
                  </a:lnTo>
                  <a:cubicBezTo>
                    <a:pt x="3937" y="6944"/>
                    <a:pt x="4558" y="7303"/>
                    <a:pt x="5263" y="7303"/>
                  </a:cubicBezTo>
                  <a:cubicBezTo>
                    <a:pt x="5968" y="7303"/>
                    <a:pt x="6589" y="6944"/>
                    <a:pt x="6956" y="6400"/>
                  </a:cubicBezTo>
                  <a:close/>
                  <a:moveTo>
                    <a:pt x="5263" y="1"/>
                  </a:moveTo>
                  <a:cubicBezTo>
                    <a:pt x="2362" y="1"/>
                    <a:pt x="1" y="2362"/>
                    <a:pt x="1" y="5263"/>
                  </a:cubicBezTo>
                  <a:cubicBezTo>
                    <a:pt x="1" y="8164"/>
                    <a:pt x="2362" y="10524"/>
                    <a:pt x="5263" y="10524"/>
                  </a:cubicBezTo>
                  <a:cubicBezTo>
                    <a:pt x="8165" y="10524"/>
                    <a:pt x="10525" y="8164"/>
                    <a:pt x="10525" y="5263"/>
                  </a:cubicBezTo>
                  <a:cubicBezTo>
                    <a:pt x="10525" y="2362"/>
                    <a:pt x="8165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0"/>
          <p:cNvGrpSpPr/>
          <p:nvPr/>
        </p:nvGrpSpPr>
        <p:grpSpPr>
          <a:xfrm>
            <a:off x="3697284" y="2636212"/>
            <a:ext cx="4737116" cy="488400"/>
            <a:chOff x="3697284" y="2636175"/>
            <a:chExt cx="4737116" cy="488400"/>
          </a:xfrm>
        </p:grpSpPr>
        <p:sp>
          <p:nvSpPr>
            <p:cNvPr id="1068" name="Google Shape;1068;p40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Style elements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40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CSS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070" name="Google Shape;1070;p40"/>
          <p:cNvGrpSpPr/>
          <p:nvPr/>
        </p:nvGrpSpPr>
        <p:grpSpPr>
          <a:xfrm>
            <a:off x="3697284" y="3894175"/>
            <a:ext cx="4737116" cy="488400"/>
            <a:chOff x="3697284" y="3894175"/>
            <a:chExt cx="4737116" cy="488400"/>
          </a:xfrm>
        </p:grpSpPr>
        <p:sp>
          <p:nvSpPr>
            <p:cNvPr id="1071" name="Google Shape;1071;p40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Functional Implementation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40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JavaScript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073" name="Google Shape;1073;p40"/>
          <p:cNvGrpSpPr/>
          <p:nvPr/>
        </p:nvGrpSpPr>
        <p:grpSpPr>
          <a:xfrm>
            <a:off x="3699947" y="1378175"/>
            <a:ext cx="4734453" cy="488475"/>
            <a:chOff x="3699947" y="1378175"/>
            <a:chExt cx="4734453" cy="488475"/>
          </a:xfrm>
        </p:grpSpPr>
        <p:sp>
          <p:nvSpPr>
            <p:cNvPr id="1074" name="Google Shape;1074;p40"/>
            <p:cNvSpPr txBox="1"/>
            <p:nvPr/>
          </p:nvSpPr>
          <p:spPr>
            <a:xfrm>
              <a:off x="5146400" y="1378250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Structure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40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HTML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/>
          <p:nvPr>
            <p:ph type="title"/>
          </p:nvPr>
        </p:nvSpPr>
        <p:spPr>
          <a:xfrm>
            <a:off x="311700" y="2071650"/>
            <a:ext cx="3652500" cy="9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HTML</a:t>
            </a:r>
            <a:endParaRPr sz="6000"/>
          </a:p>
        </p:txBody>
      </p:sp>
      <p:pic>
        <p:nvPicPr>
          <p:cNvPr id="1081" name="Google Shape;10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50" y="287900"/>
            <a:ext cx="3239125" cy="44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2"/>
          <p:cNvSpPr txBox="1"/>
          <p:nvPr>
            <p:ph type="title"/>
          </p:nvPr>
        </p:nvSpPr>
        <p:spPr>
          <a:xfrm>
            <a:off x="311700" y="2071650"/>
            <a:ext cx="3652500" cy="9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CSS</a:t>
            </a:r>
            <a:endParaRPr sz="6000"/>
          </a:p>
        </p:txBody>
      </p:sp>
      <p:pic>
        <p:nvPicPr>
          <p:cNvPr id="1087" name="Google Shape;10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00" y="152400"/>
            <a:ext cx="28798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3"/>
          <p:cNvSpPr txBox="1"/>
          <p:nvPr>
            <p:ph type="title"/>
          </p:nvPr>
        </p:nvSpPr>
        <p:spPr>
          <a:xfrm>
            <a:off x="-1114225" y="2030925"/>
            <a:ext cx="3652500" cy="9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JS</a:t>
            </a:r>
            <a:endParaRPr sz="6000"/>
          </a:p>
        </p:txBody>
      </p:sp>
      <p:pic>
        <p:nvPicPr>
          <p:cNvPr id="1093" name="Google Shape;10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0" y="631100"/>
            <a:ext cx="4032699" cy="36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550" y="631100"/>
            <a:ext cx="3103753" cy="36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4"/>
          <p:cNvSpPr txBox="1"/>
          <p:nvPr>
            <p:ph type="title"/>
          </p:nvPr>
        </p:nvSpPr>
        <p:spPr>
          <a:xfrm>
            <a:off x="709825" y="2110925"/>
            <a:ext cx="16044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100" name="Google Shape;11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6" y="692786"/>
            <a:ext cx="3509700" cy="375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5"/>
          <p:cNvSpPr txBox="1"/>
          <p:nvPr>
            <p:ph type="title"/>
          </p:nvPr>
        </p:nvSpPr>
        <p:spPr>
          <a:xfrm>
            <a:off x="6118125" y="766475"/>
            <a:ext cx="16044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106" name="Google Shape;11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4" y="1919874"/>
            <a:ext cx="5917252" cy="1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