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08299" y="2089150"/>
            <a:ext cx="232740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3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262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EB484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3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00527" y="699516"/>
            <a:ext cx="3743325" cy="3744595"/>
          </a:xfrm>
          <a:custGeom>
            <a:avLst/>
            <a:gdLst/>
            <a:ahLst/>
            <a:cxnLst/>
            <a:rect l="l" t="t" r="r" b="b"/>
            <a:pathLst>
              <a:path w="3743325" h="3744595">
                <a:moveTo>
                  <a:pt x="1871472" y="0"/>
                </a:moveTo>
                <a:lnTo>
                  <a:pt x="1823171" y="611"/>
                </a:lnTo>
                <a:lnTo>
                  <a:pt x="1775171" y="2436"/>
                </a:lnTo>
                <a:lnTo>
                  <a:pt x="1727487" y="5459"/>
                </a:lnTo>
                <a:lnTo>
                  <a:pt x="1680134" y="9665"/>
                </a:lnTo>
                <a:lnTo>
                  <a:pt x="1633126" y="15041"/>
                </a:lnTo>
                <a:lnTo>
                  <a:pt x="1586479" y="21571"/>
                </a:lnTo>
                <a:lnTo>
                  <a:pt x="1540205" y="29241"/>
                </a:lnTo>
                <a:lnTo>
                  <a:pt x="1494322" y="38036"/>
                </a:lnTo>
                <a:lnTo>
                  <a:pt x="1448842" y="47940"/>
                </a:lnTo>
                <a:lnTo>
                  <a:pt x="1403781" y="58941"/>
                </a:lnTo>
                <a:lnTo>
                  <a:pt x="1359154" y="71022"/>
                </a:lnTo>
                <a:lnTo>
                  <a:pt x="1314975" y="84169"/>
                </a:lnTo>
                <a:lnTo>
                  <a:pt x="1271259" y="98368"/>
                </a:lnTo>
                <a:lnTo>
                  <a:pt x="1228020" y="113603"/>
                </a:lnTo>
                <a:lnTo>
                  <a:pt x="1185274" y="129860"/>
                </a:lnTo>
                <a:lnTo>
                  <a:pt x="1143035" y="147125"/>
                </a:lnTo>
                <a:lnTo>
                  <a:pt x="1101318" y="165382"/>
                </a:lnTo>
                <a:lnTo>
                  <a:pt x="1060137" y="184617"/>
                </a:lnTo>
                <a:lnTo>
                  <a:pt x="1019507" y="204816"/>
                </a:lnTo>
                <a:lnTo>
                  <a:pt x="979443" y="225962"/>
                </a:lnTo>
                <a:lnTo>
                  <a:pt x="939960" y="248043"/>
                </a:lnTo>
                <a:lnTo>
                  <a:pt x="901072" y="271043"/>
                </a:lnTo>
                <a:lnTo>
                  <a:pt x="862793" y="294947"/>
                </a:lnTo>
                <a:lnTo>
                  <a:pt x="825140" y="319740"/>
                </a:lnTo>
                <a:lnTo>
                  <a:pt x="788126" y="345409"/>
                </a:lnTo>
                <a:lnTo>
                  <a:pt x="751765" y="371938"/>
                </a:lnTo>
                <a:lnTo>
                  <a:pt x="716074" y="399312"/>
                </a:lnTo>
                <a:lnTo>
                  <a:pt x="681066" y="427518"/>
                </a:lnTo>
                <a:lnTo>
                  <a:pt x="646756" y="456539"/>
                </a:lnTo>
                <a:lnTo>
                  <a:pt x="613160" y="486362"/>
                </a:lnTo>
                <a:lnTo>
                  <a:pt x="580290" y="516972"/>
                </a:lnTo>
                <a:lnTo>
                  <a:pt x="548163" y="548354"/>
                </a:lnTo>
                <a:lnTo>
                  <a:pt x="516793" y="580493"/>
                </a:lnTo>
                <a:lnTo>
                  <a:pt x="486195" y="613375"/>
                </a:lnTo>
                <a:lnTo>
                  <a:pt x="456383" y="646984"/>
                </a:lnTo>
                <a:lnTo>
                  <a:pt x="427372" y="681307"/>
                </a:lnTo>
                <a:lnTo>
                  <a:pt x="399177" y="716329"/>
                </a:lnTo>
                <a:lnTo>
                  <a:pt x="371812" y="752034"/>
                </a:lnTo>
                <a:lnTo>
                  <a:pt x="345293" y="788409"/>
                </a:lnTo>
                <a:lnTo>
                  <a:pt x="319633" y="825437"/>
                </a:lnTo>
                <a:lnTo>
                  <a:pt x="294848" y="863106"/>
                </a:lnTo>
                <a:lnTo>
                  <a:pt x="270953" y="901400"/>
                </a:lnTo>
                <a:lnTo>
                  <a:pt x="247961" y="940304"/>
                </a:lnTo>
                <a:lnTo>
                  <a:pt x="225888" y="979803"/>
                </a:lnTo>
                <a:lnTo>
                  <a:pt x="204749" y="1019884"/>
                </a:lnTo>
                <a:lnTo>
                  <a:pt x="184557" y="1060531"/>
                </a:lnTo>
                <a:lnTo>
                  <a:pt x="165328" y="1101729"/>
                </a:lnTo>
                <a:lnTo>
                  <a:pt x="147077" y="1143464"/>
                </a:lnTo>
                <a:lnTo>
                  <a:pt x="129819" y="1185721"/>
                </a:lnTo>
                <a:lnTo>
                  <a:pt x="113567" y="1228486"/>
                </a:lnTo>
                <a:lnTo>
                  <a:pt x="98336" y="1271743"/>
                </a:lnTo>
                <a:lnTo>
                  <a:pt x="84142" y="1315478"/>
                </a:lnTo>
                <a:lnTo>
                  <a:pt x="70999" y="1359677"/>
                </a:lnTo>
                <a:lnTo>
                  <a:pt x="58922" y="1404324"/>
                </a:lnTo>
                <a:lnTo>
                  <a:pt x="47925" y="1449405"/>
                </a:lnTo>
                <a:lnTo>
                  <a:pt x="38024" y="1494905"/>
                </a:lnTo>
                <a:lnTo>
                  <a:pt x="29232" y="1540810"/>
                </a:lnTo>
                <a:lnTo>
                  <a:pt x="21564" y="1587104"/>
                </a:lnTo>
                <a:lnTo>
                  <a:pt x="15036" y="1633774"/>
                </a:lnTo>
                <a:lnTo>
                  <a:pt x="9662" y="1680804"/>
                </a:lnTo>
                <a:lnTo>
                  <a:pt x="5457" y="1728180"/>
                </a:lnTo>
                <a:lnTo>
                  <a:pt x="2435" y="1775886"/>
                </a:lnTo>
                <a:lnTo>
                  <a:pt x="611" y="1823909"/>
                </a:lnTo>
                <a:lnTo>
                  <a:pt x="0" y="1872234"/>
                </a:lnTo>
                <a:lnTo>
                  <a:pt x="611" y="1920558"/>
                </a:lnTo>
                <a:lnTo>
                  <a:pt x="2435" y="1968581"/>
                </a:lnTo>
                <a:lnTo>
                  <a:pt x="5457" y="2016287"/>
                </a:lnTo>
                <a:lnTo>
                  <a:pt x="9662" y="2063663"/>
                </a:lnTo>
                <a:lnTo>
                  <a:pt x="15036" y="2110693"/>
                </a:lnTo>
                <a:lnTo>
                  <a:pt x="21564" y="2157363"/>
                </a:lnTo>
                <a:lnTo>
                  <a:pt x="29232" y="2203657"/>
                </a:lnTo>
                <a:lnTo>
                  <a:pt x="38024" y="2249562"/>
                </a:lnTo>
                <a:lnTo>
                  <a:pt x="47925" y="2295062"/>
                </a:lnTo>
                <a:lnTo>
                  <a:pt x="58922" y="2340143"/>
                </a:lnTo>
                <a:lnTo>
                  <a:pt x="70999" y="2384790"/>
                </a:lnTo>
                <a:lnTo>
                  <a:pt x="84142" y="2428989"/>
                </a:lnTo>
                <a:lnTo>
                  <a:pt x="98336" y="2472724"/>
                </a:lnTo>
                <a:lnTo>
                  <a:pt x="113567" y="2515981"/>
                </a:lnTo>
                <a:lnTo>
                  <a:pt x="129819" y="2558746"/>
                </a:lnTo>
                <a:lnTo>
                  <a:pt x="147077" y="2601003"/>
                </a:lnTo>
                <a:lnTo>
                  <a:pt x="165328" y="2642738"/>
                </a:lnTo>
                <a:lnTo>
                  <a:pt x="184557" y="2683936"/>
                </a:lnTo>
                <a:lnTo>
                  <a:pt x="204749" y="2724583"/>
                </a:lnTo>
                <a:lnTo>
                  <a:pt x="225888" y="2764664"/>
                </a:lnTo>
                <a:lnTo>
                  <a:pt x="247961" y="2804163"/>
                </a:lnTo>
                <a:lnTo>
                  <a:pt x="270953" y="2843067"/>
                </a:lnTo>
                <a:lnTo>
                  <a:pt x="294848" y="2881361"/>
                </a:lnTo>
                <a:lnTo>
                  <a:pt x="319633" y="2919030"/>
                </a:lnTo>
                <a:lnTo>
                  <a:pt x="345293" y="2956058"/>
                </a:lnTo>
                <a:lnTo>
                  <a:pt x="371812" y="2992433"/>
                </a:lnTo>
                <a:lnTo>
                  <a:pt x="399177" y="3028138"/>
                </a:lnTo>
                <a:lnTo>
                  <a:pt x="427372" y="3063160"/>
                </a:lnTo>
                <a:lnTo>
                  <a:pt x="456383" y="3097483"/>
                </a:lnTo>
                <a:lnTo>
                  <a:pt x="486195" y="3131092"/>
                </a:lnTo>
                <a:lnTo>
                  <a:pt x="516793" y="3163974"/>
                </a:lnTo>
                <a:lnTo>
                  <a:pt x="548163" y="3196113"/>
                </a:lnTo>
                <a:lnTo>
                  <a:pt x="580290" y="3227495"/>
                </a:lnTo>
                <a:lnTo>
                  <a:pt x="613160" y="3258105"/>
                </a:lnTo>
                <a:lnTo>
                  <a:pt x="646756" y="3287928"/>
                </a:lnTo>
                <a:lnTo>
                  <a:pt x="681066" y="3316949"/>
                </a:lnTo>
                <a:lnTo>
                  <a:pt x="716074" y="3345155"/>
                </a:lnTo>
                <a:lnTo>
                  <a:pt x="751765" y="3372529"/>
                </a:lnTo>
                <a:lnTo>
                  <a:pt x="788126" y="3399058"/>
                </a:lnTo>
                <a:lnTo>
                  <a:pt x="825140" y="3424727"/>
                </a:lnTo>
                <a:lnTo>
                  <a:pt x="862793" y="3449520"/>
                </a:lnTo>
                <a:lnTo>
                  <a:pt x="901072" y="3473424"/>
                </a:lnTo>
                <a:lnTo>
                  <a:pt x="939960" y="3496424"/>
                </a:lnTo>
                <a:lnTo>
                  <a:pt x="979443" y="3518505"/>
                </a:lnTo>
                <a:lnTo>
                  <a:pt x="1019507" y="3539651"/>
                </a:lnTo>
                <a:lnTo>
                  <a:pt x="1060137" y="3559850"/>
                </a:lnTo>
                <a:lnTo>
                  <a:pt x="1101318" y="3579085"/>
                </a:lnTo>
                <a:lnTo>
                  <a:pt x="1143035" y="3597342"/>
                </a:lnTo>
                <a:lnTo>
                  <a:pt x="1185274" y="3614607"/>
                </a:lnTo>
                <a:lnTo>
                  <a:pt x="1228020" y="3630864"/>
                </a:lnTo>
                <a:lnTo>
                  <a:pt x="1271259" y="3646099"/>
                </a:lnTo>
                <a:lnTo>
                  <a:pt x="1314975" y="3660298"/>
                </a:lnTo>
                <a:lnTo>
                  <a:pt x="1359154" y="3673445"/>
                </a:lnTo>
                <a:lnTo>
                  <a:pt x="1403781" y="3685526"/>
                </a:lnTo>
                <a:lnTo>
                  <a:pt x="1448842" y="3696527"/>
                </a:lnTo>
                <a:lnTo>
                  <a:pt x="1494322" y="3706431"/>
                </a:lnTo>
                <a:lnTo>
                  <a:pt x="1540205" y="3715226"/>
                </a:lnTo>
                <a:lnTo>
                  <a:pt x="1586479" y="3722896"/>
                </a:lnTo>
                <a:lnTo>
                  <a:pt x="1633126" y="3729426"/>
                </a:lnTo>
                <a:lnTo>
                  <a:pt x="1680134" y="3734802"/>
                </a:lnTo>
                <a:lnTo>
                  <a:pt x="1727487" y="3739008"/>
                </a:lnTo>
                <a:lnTo>
                  <a:pt x="1775171" y="3742031"/>
                </a:lnTo>
                <a:lnTo>
                  <a:pt x="1823171" y="3743856"/>
                </a:lnTo>
                <a:lnTo>
                  <a:pt x="1871472" y="3744468"/>
                </a:lnTo>
                <a:lnTo>
                  <a:pt x="1919772" y="3743856"/>
                </a:lnTo>
                <a:lnTo>
                  <a:pt x="1967772" y="3742031"/>
                </a:lnTo>
                <a:lnTo>
                  <a:pt x="2015456" y="3739008"/>
                </a:lnTo>
                <a:lnTo>
                  <a:pt x="2062809" y="3734802"/>
                </a:lnTo>
                <a:lnTo>
                  <a:pt x="2109817" y="3729426"/>
                </a:lnTo>
                <a:lnTo>
                  <a:pt x="2156464" y="3722896"/>
                </a:lnTo>
                <a:lnTo>
                  <a:pt x="2202738" y="3715226"/>
                </a:lnTo>
                <a:lnTo>
                  <a:pt x="2248621" y="3706431"/>
                </a:lnTo>
                <a:lnTo>
                  <a:pt x="2294101" y="3696527"/>
                </a:lnTo>
                <a:lnTo>
                  <a:pt x="2339162" y="3685526"/>
                </a:lnTo>
                <a:lnTo>
                  <a:pt x="2383789" y="3673445"/>
                </a:lnTo>
                <a:lnTo>
                  <a:pt x="2427968" y="3660298"/>
                </a:lnTo>
                <a:lnTo>
                  <a:pt x="2471684" y="3646099"/>
                </a:lnTo>
                <a:lnTo>
                  <a:pt x="2514923" y="3630864"/>
                </a:lnTo>
                <a:lnTo>
                  <a:pt x="2557669" y="3614607"/>
                </a:lnTo>
                <a:lnTo>
                  <a:pt x="2599908" y="3597342"/>
                </a:lnTo>
                <a:lnTo>
                  <a:pt x="2641625" y="3579085"/>
                </a:lnTo>
                <a:lnTo>
                  <a:pt x="2682806" y="3559850"/>
                </a:lnTo>
                <a:lnTo>
                  <a:pt x="2723436" y="3539651"/>
                </a:lnTo>
                <a:lnTo>
                  <a:pt x="2763500" y="3518505"/>
                </a:lnTo>
                <a:lnTo>
                  <a:pt x="2802983" y="3496424"/>
                </a:lnTo>
                <a:lnTo>
                  <a:pt x="2841871" y="3473424"/>
                </a:lnTo>
                <a:lnTo>
                  <a:pt x="2880150" y="3449520"/>
                </a:lnTo>
                <a:lnTo>
                  <a:pt x="2917803" y="3424727"/>
                </a:lnTo>
                <a:lnTo>
                  <a:pt x="2954817" y="3399058"/>
                </a:lnTo>
                <a:lnTo>
                  <a:pt x="2991178" y="3372529"/>
                </a:lnTo>
                <a:lnTo>
                  <a:pt x="3026869" y="3345155"/>
                </a:lnTo>
                <a:lnTo>
                  <a:pt x="3061877" y="3316949"/>
                </a:lnTo>
                <a:lnTo>
                  <a:pt x="3096187" y="3287928"/>
                </a:lnTo>
                <a:lnTo>
                  <a:pt x="3129783" y="3258105"/>
                </a:lnTo>
                <a:lnTo>
                  <a:pt x="3162653" y="3227495"/>
                </a:lnTo>
                <a:lnTo>
                  <a:pt x="3194780" y="3196113"/>
                </a:lnTo>
                <a:lnTo>
                  <a:pt x="3226150" y="3163974"/>
                </a:lnTo>
                <a:lnTo>
                  <a:pt x="3256748" y="3131092"/>
                </a:lnTo>
                <a:lnTo>
                  <a:pt x="3286560" y="3097483"/>
                </a:lnTo>
                <a:lnTo>
                  <a:pt x="3315571" y="3063160"/>
                </a:lnTo>
                <a:lnTo>
                  <a:pt x="3343766" y="3028138"/>
                </a:lnTo>
                <a:lnTo>
                  <a:pt x="3371131" y="2992433"/>
                </a:lnTo>
                <a:lnTo>
                  <a:pt x="3397650" y="2956058"/>
                </a:lnTo>
                <a:lnTo>
                  <a:pt x="3423310" y="2919030"/>
                </a:lnTo>
                <a:lnTo>
                  <a:pt x="3448095" y="2881361"/>
                </a:lnTo>
                <a:lnTo>
                  <a:pt x="3471990" y="2843067"/>
                </a:lnTo>
                <a:lnTo>
                  <a:pt x="3494982" y="2804163"/>
                </a:lnTo>
                <a:lnTo>
                  <a:pt x="3517055" y="2764664"/>
                </a:lnTo>
                <a:lnTo>
                  <a:pt x="3538194" y="2724583"/>
                </a:lnTo>
                <a:lnTo>
                  <a:pt x="3558386" y="2683936"/>
                </a:lnTo>
                <a:lnTo>
                  <a:pt x="3577615" y="2642738"/>
                </a:lnTo>
                <a:lnTo>
                  <a:pt x="3595866" y="2601003"/>
                </a:lnTo>
                <a:lnTo>
                  <a:pt x="3613124" y="2558746"/>
                </a:lnTo>
                <a:lnTo>
                  <a:pt x="3629376" y="2515981"/>
                </a:lnTo>
                <a:lnTo>
                  <a:pt x="3644607" y="2472724"/>
                </a:lnTo>
                <a:lnTo>
                  <a:pt x="3658801" y="2428989"/>
                </a:lnTo>
                <a:lnTo>
                  <a:pt x="3671944" y="2384790"/>
                </a:lnTo>
                <a:lnTo>
                  <a:pt x="3684021" y="2340143"/>
                </a:lnTo>
                <a:lnTo>
                  <a:pt x="3695018" y="2295062"/>
                </a:lnTo>
                <a:lnTo>
                  <a:pt x="3704919" y="2249562"/>
                </a:lnTo>
                <a:lnTo>
                  <a:pt x="3713711" y="2203657"/>
                </a:lnTo>
                <a:lnTo>
                  <a:pt x="3721379" y="2157363"/>
                </a:lnTo>
                <a:lnTo>
                  <a:pt x="3727907" y="2110693"/>
                </a:lnTo>
                <a:lnTo>
                  <a:pt x="3733281" y="2063663"/>
                </a:lnTo>
                <a:lnTo>
                  <a:pt x="3737486" y="2016287"/>
                </a:lnTo>
                <a:lnTo>
                  <a:pt x="3740508" y="1968581"/>
                </a:lnTo>
                <a:lnTo>
                  <a:pt x="3742332" y="1920558"/>
                </a:lnTo>
                <a:lnTo>
                  <a:pt x="3742944" y="1872234"/>
                </a:lnTo>
                <a:lnTo>
                  <a:pt x="3742332" y="1823909"/>
                </a:lnTo>
                <a:lnTo>
                  <a:pt x="3740508" y="1775886"/>
                </a:lnTo>
                <a:lnTo>
                  <a:pt x="3737486" y="1728180"/>
                </a:lnTo>
                <a:lnTo>
                  <a:pt x="3733281" y="1680804"/>
                </a:lnTo>
                <a:lnTo>
                  <a:pt x="3727907" y="1633774"/>
                </a:lnTo>
                <a:lnTo>
                  <a:pt x="3721379" y="1587104"/>
                </a:lnTo>
                <a:lnTo>
                  <a:pt x="3713711" y="1540810"/>
                </a:lnTo>
                <a:lnTo>
                  <a:pt x="3704919" y="1494905"/>
                </a:lnTo>
                <a:lnTo>
                  <a:pt x="3695018" y="1449405"/>
                </a:lnTo>
                <a:lnTo>
                  <a:pt x="3684021" y="1404324"/>
                </a:lnTo>
                <a:lnTo>
                  <a:pt x="3671944" y="1359677"/>
                </a:lnTo>
                <a:lnTo>
                  <a:pt x="3658801" y="1315478"/>
                </a:lnTo>
                <a:lnTo>
                  <a:pt x="3644607" y="1271743"/>
                </a:lnTo>
                <a:lnTo>
                  <a:pt x="3629376" y="1228486"/>
                </a:lnTo>
                <a:lnTo>
                  <a:pt x="3613124" y="1185721"/>
                </a:lnTo>
                <a:lnTo>
                  <a:pt x="3595866" y="1143464"/>
                </a:lnTo>
                <a:lnTo>
                  <a:pt x="3577615" y="1101729"/>
                </a:lnTo>
                <a:lnTo>
                  <a:pt x="3558386" y="1060531"/>
                </a:lnTo>
                <a:lnTo>
                  <a:pt x="3538194" y="1019884"/>
                </a:lnTo>
                <a:lnTo>
                  <a:pt x="3517055" y="979803"/>
                </a:lnTo>
                <a:lnTo>
                  <a:pt x="3494982" y="940304"/>
                </a:lnTo>
                <a:lnTo>
                  <a:pt x="3471990" y="901400"/>
                </a:lnTo>
                <a:lnTo>
                  <a:pt x="3448095" y="863106"/>
                </a:lnTo>
                <a:lnTo>
                  <a:pt x="3423310" y="825437"/>
                </a:lnTo>
                <a:lnTo>
                  <a:pt x="3397650" y="788409"/>
                </a:lnTo>
                <a:lnTo>
                  <a:pt x="3371131" y="752034"/>
                </a:lnTo>
                <a:lnTo>
                  <a:pt x="3343766" y="716329"/>
                </a:lnTo>
                <a:lnTo>
                  <a:pt x="3315571" y="681307"/>
                </a:lnTo>
                <a:lnTo>
                  <a:pt x="3286560" y="646984"/>
                </a:lnTo>
                <a:lnTo>
                  <a:pt x="3256748" y="613375"/>
                </a:lnTo>
                <a:lnTo>
                  <a:pt x="3226150" y="580493"/>
                </a:lnTo>
                <a:lnTo>
                  <a:pt x="3194780" y="548354"/>
                </a:lnTo>
                <a:lnTo>
                  <a:pt x="3162653" y="516972"/>
                </a:lnTo>
                <a:lnTo>
                  <a:pt x="3129783" y="486362"/>
                </a:lnTo>
                <a:lnTo>
                  <a:pt x="3096187" y="456539"/>
                </a:lnTo>
                <a:lnTo>
                  <a:pt x="3061877" y="427518"/>
                </a:lnTo>
                <a:lnTo>
                  <a:pt x="3026869" y="399312"/>
                </a:lnTo>
                <a:lnTo>
                  <a:pt x="2991178" y="371938"/>
                </a:lnTo>
                <a:lnTo>
                  <a:pt x="2954817" y="345409"/>
                </a:lnTo>
                <a:lnTo>
                  <a:pt x="2917803" y="319740"/>
                </a:lnTo>
                <a:lnTo>
                  <a:pt x="2880150" y="294947"/>
                </a:lnTo>
                <a:lnTo>
                  <a:pt x="2841871" y="271043"/>
                </a:lnTo>
                <a:lnTo>
                  <a:pt x="2802983" y="248043"/>
                </a:lnTo>
                <a:lnTo>
                  <a:pt x="2763500" y="225962"/>
                </a:lnTo>
                <a:lnTo>
                  <a:pt x="2723436" y="204816"/>
                </a:lnTo>
                <a:lnTo>
                  <a:pt x="2682806" y="184617"/>
                </a:lnTo>
                <a:lnTo>
                  <a:pt x="2641625" y="165382"/>
                </a:lnTo>
                <a:lnTo>
                  <a:pt x="2599908" y="147125"/>
                </a:lnTo>
                <a:lnTo>
                  <a:pt x="2557669" y="129860"/>
                </a:lnTo>
                <a:lnTo>
                  <a:pt x="2514923" y="113603"/>
                </a:lnTo>
                <a:lnTo>
                  <a:pt x="2471684" y="98368"/>
                </a:lnTo>
                <a:lnTo>
                  <a:pt x="2427968" y="84169"/>
                </a:lnTo>
                <a:lnTo>
                  <a:pt x="2383789" y="71022"/>
                </a:lnTo>
                <a:lnTo>
                  <a:pt x="2339162" y="58941"/>
                </a:lnTo>
                <a:lnTo>
                  <a:pt x="2294101" y="47940"/>
                </a:lnTo>
                <a:lnTo>
                  <a:pt x="2248621" y="38036"/>
                </a:lnTo>
                <a:lnTo>
                  <a:pt x="2202738" y="29241"/>
                </a:lnTo>
                <a:lnTo>
                  <a:pt x="2156464" y="21571"/>
                </a:lnTo>
                <a:lnTo>
                  <a:pt x="2109817" y="15041"/>
                </a:lnTo>
                <a:lnTo>
                  <a:pt x="2062809" y="9665"/>
                </a:lnTo>
                <a:lnTo>
                  <a:pt x="2015456" y="5459"/>
                </a:lnTo>
                <a:lnTo>
                  <a:pt x="1967772" y="2436"/>
                </a:lnTo>
                <a:lnTo>
                  <a:pt x="1919772" y="611"/>
                </a:lnTo>
                <a:lnTo>
                  <a:pt x="1871472" y="0"/>
                </a:lnTo>
                <a:close/>
              </a:path>
            </a:pathLst>
          </a:custGeom>
          <a:solidFill>
            <a:srgbClr val="FFFFFF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837688" y="836675"/>
            <a:ext cx="3469004" cy="3470275"/>
          </a:xfrm>
          <a:custGeom>
            <a:avLst/>
            <a:gdLst/>
            <a:ahLst/>
            <a:cxnLst/>
            <a:rect l="l" t="t" r="r" b="b"/>
            <a:pathLst>
              <a:path w="3469004" h="3470275">
                <a:moveTo>
                  <a:pt x="1734312" y="0"/>
                </a:moveTo>
                <a:lnTo>
                  <a:pt x="1685767" y="666"/>
                </a:lnTo>
                <a:lnTo>
                  <a:pt x="1637553" y="2654"/>
                </a:lnTo>
                <a:lnTo>
                  <a:pt x="1589686" y="5947"/>
                </a:lnTo>
                <a:lnTo>
                  <a:pt x="1542184" y="10526"/>
                </a:lnTo>
                <a:lnTo>
                  <a:pt x="1495064" y="16375"/>
                </a:lnTo>
                <a:lnTo>
                  <a:pt x="1448344" y="23476"/>
                </a:lnTo>
                <a:lnTo>
                  <a:pt x="1402040" y="31811"/>
                </a:lnTo>
                <a:lnTo>
                  <a:pt x="1356171" y="41364"/>
                </a:lnTo>
                <a:lnTo>
                  <a:pt x="1310753" y="52116"/>
                </a:lnTo>
                <a:lnTo>
                  <a:pt x="1265805" y="64051"/>
                </a:lnTo>
                <a:lnTo>
                  <a:pt x="1221343" y="77151"/>
                </a:lnTo>
                <a:lnTo>
                  <a:pt x="1177384" y="91399"/>
                </a:lnTo>
                <a:lnTo>
                  <a:pt x="1133947" y="106777"/>
                </a:lnTo>
                <a:lnTo>
                  <a:pt x="1091049" y="123268"/>
                </a:lnTo>
                <a:lnTo>
                  <a:pt x="1048707" y="140854"/>
                </a:lnTo>
                <a:lnTo>
                  <a:pt x="1006938" y="159519"/>
                </a:lnTo>
                <a:lnTo>
                  <a:pt x="965759" y="179244"/>
                </a:lnTo>
                <a:lnTo>
                  <a:pt x="925189" y="200012"/>
                </a:lnTo>
                <a:lnTo>
                  <a:pt x="885245" y="221806"/>
                </a:lnTo>
                <a:lnTo>
                  <a:pt x="845943" y="244609"/>
                </a:lnTo>
                <a:lnTo>
                  <a:pt x="807302" y="268402"/>
                </a:lnTo>
                <a:lnTo>
                  <a:pt x="769338" y="293170"/>
                </a:lnTo>
                <a:lnTo>
                  <a:pt x="732070" y="318894"/>
                </a:lnTo>
                <a:lnTo>
                  <a:pt x="695514" y="345556"/>
                </a:lnTo>
                <a:lnTo>
                  <a:pt x="659687" y="373140"/>
                </a:lnTo>
                <a:lnTo>
                  <a:pt x="624608" y="401629"/>
                </a:lnTo>
                <a:lnTo>
                  <a:pt x="590294" y="431003"/>
                </a:lnTo>
                <a:lnTo>
                  <a:pt x="556762" y="461248"/>
                </a:lnTo>
                <a:lnTo>
                  <a:pt x="524029" y="492344"/>
                </a:lnTo>
                <a:lnTo>
                  <a:pt x="492113" y="524274"/>
                </a:lnTo>
                <a:lnTo>
                  <a:pt x="461031" y="557022"/>
                </a:lnTo>
                <a:lnTo>
                  <a:pt x="430801" y="590570"/>
                </a:lnTo>
                <a:lnTo>
                  <a:pt x="401439" y="624899"/>
                </a:lnTo>
                <a:lnTo>
                  <a:pt x="372964" y="659994"/>
                </a:lnTo>
                <a:lnTo>
                  <a:pt x="345393" y="695836"/>
                </a:lnTo>
                <a:lnTo>
                  <a:pt x="318742" y="732409"/>
                </a:lnTo>
                <a:lnTo>
                  <a:pt x="293031" y="769694"/>
                </a:lnTo>
                <a:lnTo>
                  <a:pt x="268275" y="807674"/>
                </a:lnTo>
                <a:lnTo>
                  <a:pt x="244492" y="846332"/>
                </a:lnTo>
                <a:lnTo>
                  <a:pt x="221700" y="885651"/>
                </a:lnTo>
                <a:lnTo>
                  <a:pt x="199916" y="925613"/>
                </a:lnTo>
                <a:lnTo>
                  <a:pt x="179158" y="966201"/>
                </a:lnTo>
                <a:lnTo>
                  <a:pt x="159442" y="1007397"/>
                </a:lnTo>
                <a:lnTo>
                  <a:pt x="140787" y="1049184"/>
                </a:lnTo>
                <a:lnTo>
                  <a:pt x="123209" y="1091545"/>
                </a:lnTo>
                <a:lnTo>
                  <a:pt x="106726" y="1134462"/>
                </a:lnTo>
                <a:lnTo>
                  <a:pt x="91355" y="1177917"/>
                </a:lnTo>
                <a:lnTo>
                  <a:pt x="77114" y="1221894"/>
                </a:lnTo>
                <a:lnTo>
                  <a:pt x="64020" y="1266375"/>
                </a:lnTo>
                <a:lnTo>
                  <a:pt x="52091" y="1311342"/>
                </a:lnTo>
                <a:lnTo>
                  <a:pt x="41344" y="1356779"/>
                </a:lnTo>
                <a:lnTo>
                  <a:pt x="31796" y="1402667"/>
                </a:lnTo>
                <a:lnTo>
                  <a:pt x="23464" y="1448990"/>
                </a:lnTo>
                <a:lnTo>
                  <a:pt x="16367" y="1495729"/>
                </a:lnTo>
                <a:lnTo>
                  <a:pt x="10521" y="1542869"/>
                </a:lnTo>
                <a:lnTo>
                  <a:pt x="5944" y="1590390"/>
                </a:lnTo>
                <a:lnTo>
                  <a:pt x="2653" y="1638276"/>
                </a:lnTo>
                <a:lnTo>
                  <a:pt x="666" y="1686510"/>
                </a:lnTo>
                <a:lnTo>
                  <a:pt x="0" y="1735074"/>
                </a:lnTo>
                <a:lnTo>
                  <a:pt x="666" y="1783637"/>
                </a:lnTo>
                <a:lnTo>
                  <a:pt x="2653" y="1831871"/>
                </a:lnTo>
                <a:lnTo>
                  <a:pt x="5944" y="1879757"/>
                </a:lnTo>
                <a:lnTo>
                  <a:pt x="10521" y="1927278"/>
                </a:lnTo>
                <a:lnTo>
                  <a:pt x="16367" y="1974418"/>
                </a:lnTo>
                <a:lnTo>
                  <a:pt x="23464" y="2021157"/>
                </a:lnTo>
                <a:lnTo>
                  <a:pt x="31796" y="2067480"/>
                </a:lnTo>
                <a:lnTo>
                  <a:pt x="41344" y="2113368"/>
                </a:lnTo>
                <a:lnTo>
                  <a:pt x="52091" y="2158805"/>
                </a:lnTo>
                <a:lnTo>
                  <a:pt x="64020" y="2203772"/>
                </a:lnTo>
                <a:lnTo>
                  <a:pt x="77114" y="2248253"/>
                </a:lnTo>
                <a:lnTo>
                  <a:pt x="91355" y="2292230"/>
                </a:lnTo>
                <a:lnTo>
                  <a:pt x="106726" y="2335685"/>
                </a:lnTo>
                <a:lnTo>
                  <a:pt x="123209" y="2378602"/>
                </a:lnTo>
                <a:lnTo>
                  <a:pt x="140787" y="2420963"/>
                </a:lnTo>
                <a:lnTo>
                  <a:pt x="159442" y="2462750"/>
                </a:lnTo>
                <a:lnTo>
                  <a:pt x="179158" y="2503946"/>
                </a:lnTo>
                <a:lnTo>
                  <a:pt x="199916" y="2544534"/>
                </a:lnTo>
                <a:lnTo>
                  <a:pt x="221700" y="2584496"/>
                </a:lnTo>
                <a:lnTo>
                  <a:pt x="244492" y="2623815"/>
                </a:lnTo>
                <a:lnTo>
                  <a:pt x="268275" y="2662473"/>
                </a:lnTo>
                <a:lnTo>
                  <a:pt x="293031" y="2700453"/>
                </a:lnTo>
                <a:lnTo>
                  <a:pt x="318742" y="2737738"/>
                </a:lnTo>
                <a:lnTo>
                  <a:pt x="345393" y="2774311"/>
                </a:lnTo>
                <a:lnTo>
                  <a:pt x="372964" y="2810153"/>
                </a:lnTo>
                <a:lnTo>
                  <a:pt x="401439" y="2845248"/>
                </a:lnTo>
                <a:lnTo>
                  <a:pt x="430801" y="2879577"/>
                </a:lnTo>
                <a:lnTo>
                  <a:pt x="461031" y="2913125"/>
                </a:lnTo>
                <a:lnTo>
                  <a:pt x="492113" y="2945873"/>
                </a:lnTo>
                <a:lnTo>
                  <a:pt x="524029" y="2977803"/>
                </a:lnTo>
                <a:lnTo>
                  <a:pt x="556762" y="3008899"/>
                </a:lnTo>
                <a:lnTo>
                  <a:pt x="590294" y="3039144"/>
                </a:lnTo>
                <a:lnTo>
                  <a:pt x="624608" y="3068518"/>
                </a:lnTo>
                <a:lnTo>
                  <a:pt x="659687" y="3097007"/>
                </a:lnTo>
                <a:lnTo>
                  <a:pt x="695514" y="3124591"/>
                </a:lnTo>
                <a:lnTo>
                  <a:pt x="732070" y="3151253"/>
                </a:lnTo>
                <a:lnTo>
                  <a:pt x="769338" y="3176977"/>
                </a:lnTo>
                <a:lnTo>
                  <a:pt x="807302" y="3201745"/>
                </a:lnTo>
                <a:lnTo>
                  <a:pt x="845943" y="3225538"/>
                </a:lnTo>
                <a:lnTo>
                  <a:pt x="885245" y="3248341"/>
                </a:lnTo>
                <a:lnTo>
                  <a:pt x="925189" y="3270135"/>
                </a:lnTo>
                <a:lnTo>
                  <a:pt x="965759" y="3290903"/>
                </a:lnTo>
                <a:lnTo>
                  <a:pt x="1006938" y="3310628"/>
                </a:lnTo>
                <a:lnTo>
                  <a:pt x="1048707" y="3329293"/>
                </a:lnTo>
                <a:lnTo>
                  <a:pt x="1091049" y="3346879"/>
                </a:lnTo>
                <a:lnTo>
                  <a:pt x="1133947" y="3363370"/>
                </a:lnTo>
                <a:lnTo>
                  <a:pt x="1177384" y="3378748"/>
                </a:lnTo>
                <a:lnTo>
                  <a:pt x="1221343" y="3392996"/>
                </a:lnTo>
                <a:lnTo>
                  <a:pt x="1265805" y="3406096"/>
                </a:lnTo>
                <a:lnTo>
                  <a:pt x="1310753" y="3418031"/>
                </a:lnTo>
                <a:lnTo>
                  <a:pt x="1356171" y="3428783"/>
                </a:lnTo>
                <a:lnTo>
                  <a:pt x="1402040" y="3438336"/>
                </a:lnTo>
                <a:lnTo>
                  <a:pt x="1448344" y="3446671"/>
                </a:lnTo>
                <a:lnTo>
                  <a:pt x="1495064" y="3453772"/>
                </a:lnTo>
                <a:lnTo>
                  <a:pt x="1542184" y="3459621"/>
                </a:lnTo>
                <a:lnTo>
                  <a:pt x="1589686" y="3464200"/>
                </a:lnTo>
                <a:lnTo>
                  <a:pt x="1637553" y="3467493"/>
                </a:lnTo>
                <a:lnTo>
                  <a:pt x="1685767" y="3469481"/>
                </a:lnTo>
                <a:lnTo>
                  <a:pt x="1734312" y="3470148"/>
                </a:lnTo>
                <a:lnTo>
                  <a:pt x="1782856" y="3469481"/>
                </a:lnTo>
                <a:lnTo>
                  <a:pt x="1831070" y="3467493"/>
                </a:lnTo>
                <a:lnTo>
                  <a:pt x="1878937" y="3464200"/>
                </a:lnTo>
                <a:lnTo>
                  <a:pt x="1926439" y="3459621"/>
                </a:lnTo>
                <a:lnTo>
                  <a:pt x="1973559" y="3453772"/>
                </a:lnTo>
                <a:lnTo>
                  <a:pt x="2020279" y="3446671"/>
                </a:lnTo>
                <a:lnTo>
                  <a:pt x="2066583" y="3438336"/>
                </a:lnTo>
                <a:lnTo>
                  <a:pt x="2112452" y="3428783"/>
                </a:lnTo>
                <a:lnTo>
                  <a:pt x="2157870" y="3418031"/>
                </a:lnTo>
                <a:lnTo>
                  <a:pt x="2202818" y="3406096"/>
                </a:lnTo>
                <a:lnTo>
                  <a:pt x="2247280" y="3392996"/>
                </a:lnTo>
                <a:lnTo>
                  <a:pt x="2291239" y="3378748"/>
                </a:lnTo>
                <a:lnTo>
                  <a:pt x="2334676" y="3363370"/>
                </a:lnTo>
                <a:lnTo>
                  <a:pt x="2377574" y="3346879"/>
                </a:lnTo>
                <a:lnTo>
                  <a:pt x="2419916" y="3329293"/>
                </a:lnTo>
                <a:lnTo>
                  <a:pt x="2461685" y="3310628"/>
                </a:lnTo>
                <a:lnTo>
                  <a:pt x="2502864" y="3290903"/>
                </a:lnTo>
                <a:lnTo>
                  <a:pt x="2543434" y="3270135"/>
                </a:lnTo>
                <a:lnTo>
                  <a:pt x="2583378" y="3248341"/>
                </a:lnTo>
                <a:lnTo>
                  <a:pt x="2622680" y="3225538"/>
                </a:lnTo>
                <a:lnTo>
                  <a:pt x="2661321" y="3201745"/>
                </a:lnTo>
                <a:lnTo>
                  <a:pt x="2699285" y="3176977"/>
                </a:lnTo>
                <a:lnTo>
                  <a:pt x="2736553" y="3151253"/>
                </a:lnTo>
                <a:lnTo>
                  <a:pt x="2773109" y="3124591"/>
                </a:lnTo>
                <a:lnTo>
                  <a:pt x="2808936" y="3097007"/>
                </a:lnTo>
                <a:lnTo>
                  <a:pt x="2844015" y="3068518"/>
                </a:lnTo>
                <a:lnTo>
                  <a:pt x="2878329" y="3039144"/>
                </a:lnTo>
                <a:lnTo>
                  <a:pt x="2911861" y="3008899"/>
                </a:lnTo>
                <a:lnTo>
                  <a:pt x="2944594" y="2977803"/>
                </a:lnTo>
                <a:lnTo>
                  <a:pt x="2976510" y="2945873"/>
                </a:lnTo>
                <a:lnTo>
                  <a:pt x="3007592" y="2913125"/>
                </a:lnTo>
                <a:lnTo>
                  <a:pt x="3037822" y="2879577"/>
                </a:lnTo>
                <a:lnTo>
                  <a:pt x="3067184" y="2845248"/>
                </a:lnTo>
                <a:lnTo>
                  <a:pt x="3095659" y="2810153"/>
                </a:lnTo>
                <a:lnTo>
                  <a:pt x="3123230" y="2774311"/>
                </a:lnTo>
                <a:lnTo>
                  <a:pt x="3149881" y="2737738"/>
                </a:lnTo>
                <a:lnTo>
                  <a:pt x="3175592" y="2700453"/>
                </a:lnTo>
                <a:lnTo>
                  <a:pt x="3200348" y="2662473"/>
                </a:lnTo>
                <a:lnTo>
                  <a:pt x="3224131" y="2623815"/>
                </a:lnTo>
                <a:lnTo>
                  <a:pt x="3246923" y="2584496"/>
                </a:lnTo>
                <a:lnTo>
                  <a:pt x="3268707" y="2544534"/>
                </a:lnTo>
                <a:lnTo>
                  <a:pt x="3289465" y="2503946"/>
                </a:lnTo>
                <a:lnTo>
                  <a:pt x="3309181" y="2462750"/>
                </a:lnTo>
                <a:lnTo>
                  <a:pt x="3327836" y="2420963"/>
                </a:lnTo>
                <a:lnTo>
                  <a:pt x="3345414" y="2378602"/>
                </a:lnTo>
                <a:lnTo>
                  <a:pt x="3361897" y="2335685"/>
                </a:lnTo>
                <a:lnTo>
                  <a:pt x="3377268" y="2292230"/>
                </a:lnTo>
                <a:lnTo>
                  <a:pt x="3391509" y="2248253"/>
                </a:lnTo>
                <a:lnTo>
                  <a:pt x="3404603" y="2203772"/>
                </a:lnTo>
                <a:lnTo>
                  <a:pt x="3416532" y="2158805"/>
                </a:lnTo>
                <a:lnTo>
                  <a:pt x="3427279" y="2113368"/>
                </a:lnTo>
                <a:lnTo>
                  <a:pt x="3436827" y="2067480"/>
                </a:lnTo>
                <a:lnTo>
                  <a:pt x="3445159" y="2021157"/>
                </a:lnTo>
                <a:lnTo>
                  <a:pt x="3452256" y="1974418"/>
                </a:lnTo>
                <a:lnTo>
                  <a:pt x="3458102" y="1927278"/>
                </a:lnTo>
                <a:lnTo>
                  <a:pt x="3462679" y="1879757"/>
                </a:lnTo>
                <a:lnTo>
                  <a:pt x="3465970" y="1831871"/>
                </a:lnTo>
                <a:lnTo>
                  <a:pt x="3467957" y="1783637"/>
                </a:lnTo>
                <a:lnTo>
                  <a:pt x="3468624" y="1735074"/>
                </a:lnTo>
                <a:lnTo>
                  <a:pt x="3467957" y="1686510"/>
                </a:lnTo>
                <a:lnTo>
                  <a:pt x="3465970" y="1638276"/>
                </a:lnTo>
                <a:lnTo>
                  <a:pt x="3462679" y="1590390"/>
                </a:lnTo>
                <a:lnTo>
                  <a:pt x="3458102" y="1542869"/>
                </a:lnTo>
                <a:lnTo>
                  <a:pt x="3452256" y="1495729"/>
                </a:lnTo>
                <a:lnTo>
                  <a:pt x="3445159" y="1448990"/>
                </a:lnTo>
                <a:lnTo>
                  <a:pt x="3436827" y="1402667"/>
                </a:lnTo>
                <a:lnTo>
                  <a:pt x="3427279" y="1356779"/>
                </a:lnTo>
                <a:lnTo>
                  <a:pt x="3416532" y="1311342"/>
                </a:lnTo>
                <a:lnTo>
                  <a:pt x="3404603" y="1266375"/>
                </a:lnTo>
                <a:lnTo>
                  <a:pt x="3391509" y="1221894"/>
                </a:lnTo>
                <a:lnTo>
                  <a:pt x="3377268" y="1177917"/>
                </a:lnTo>
                <a:lnTo>
                  <a:pt x="3361897" y="1134462"/>
                </a:lnTo>
                <a:lnTo>
                  <a:pt x="3345414" y="1091545"/>
                </a:lnTo>
                <a:lnTo>
                  <a:pt x="3327836" y="1049184"/>
                </a:lnTo>
                <a:lnTo>
                  <a:pt x="3309181" y="1007397"/>
                </a:lnTo>
                <a:lnTo>
                  <a:pt x="3289465" y="966201"/>
                </a:lnTo>
                <a:lnTo>
                  <a:pt x="3268707" y="925613"/>
                </a:lnTo>
                <a:lnTo>
                  <a:pt x="3246923" y="885651"/>
                </a:lnTo>
                <a:lnTo>
                  <a:pt x="3224131" y="846332"/>
                </a:lnTo>
                <a:lnTo>
                  <a:pt x="3200348" y="807674"/>
                </a:lnTo>
                <a:lnTo>
                  <a:pt x="3175592" y="769694"/>
                </a:lnTo>
                <a:lnTo>
                  <a:pt x="3149881" y="732409"/>
                </a:lnTo>
                <a:lnTo>
                  <a:pt x="3123230" y="695836"/>
                </a:lnTo>
                <a:lnTo>
                  <a:pt x="3095659" y="659994"/>
                </a:lnTo>
                <a:lnTo>
                  <a:pt x="3067184" y="624899"/>
                </a:lnTo>
                <a:lnTo>
                  <a:pt x="3037822" y="590570"/>
                </a:lnTo>
                <a:lnTo>
                  <a:pt x="3007592" y="557022"/>
                </a:lnTo>
                <a:lnTo>
                  <a:pt x="2976510" y="524274"/>
                </a:lnTo>
                <a:lnTo>
                  <a:pt x="2944594" y="492344"/>
                </a:lnTo>
                <a:lnTo>
                  <a:pt x="2911861" y="461248"/>
                </a:lnTo>
                <a:lnTo>
                  <a:pt x="2878329" y="431003"/>
                </a:lnTo>
                <a:lnTo>
                  <a:pt x="2844015" y="401629"/>
                </a:lnTo>
                <a:lnTo>
                  <a:pt x="2808936" y="373140"/>
                </a:lnTo>
                <a:lnTo>
                  <a:pt x="2773109" y="345556"/>
                </a:lnTo>
                <a:lnTo>
                  <a:pt x="2736553" y="318894"/>
                </a:lnTo>
                <a:lnTo>
                  <a:pt x="2699285" y="293170"/>
                </a:lnTo>
                <a:lnTo>
                  <a:pt x="2661321" y="268402"/>
                </a:lnTo>
                <a:lnTo>
                  <a:pt x="2622680" y="244609"/>
                </a:lnTo>
                <a:lnTo>
                  <a:pt x="2583378" y="221806"/>
                </a:lnTo>
                <a:lnTo>
                  <a:pt x="2543434" y="200012"/>
                </a:lnTo>
                <a:lnTo>
                  <a:pt x="2502864" y="179244"/>
                </a:lnTo>
                <a:lnTo>
                  <a:pt x="2461685" y="159519"/>
                </a:lnTo>
                <a:lnTo>
                  <a:pt x="2419916" y="140854"/>
                </a:lnTo>
                <a:lnTo>
                  <a:pt x="2377574" y="123268"/>
                </a:lnTo>
                <a:lnTo>
                  <a:pt x="2334676" y="106777"/>
                </a:lnTo>
                <a:lnTo>
                  <a:pt x="2291239" y="91399"/>
                </a:lnTo>
                <a:lnTo>
                  <a:pt x="2247280" y="77151"/>
                </a:lnTo>
                <a:lnTo>
                  <a:pt x="2202818" y="64051"/>
                </a:lnTo>
                <a:lnTo>
                  <a:pt x="2157870" y="52116"/>
                </a:lnTo>
                <a:lnTo>
                  <a:pt x="2112452" y="41364"/>
                </a:lnTo>
                <a:lnTo>
                  <a:pt x="2066583" y="31811"/>
                </a:lnTo>
                <a:lnTo>
                  <a:pt x="2020279" y="23476"/>
                </a:lnTo>
                <a:lnTo>
                  <a:pt x="1973559" y="16375"/>
                </a:lnTo>
                <a:lnTo>
                  <a:pt x="1926439" y="10526"/>
                </a:lnTo>
                <a:lnTo>
                  <a:pt x="1878937" y="5947"/>
                </a:lnTo>
                <a:lnTo>
                  <a:pt x="1831070" y="2654"/>
                </a:lnTo>
                <a:lnTo>
                  <a:pt x="1782856" y="666"/>
                </a:lnTo>
                <a:lnTo>
                  <a:pt x="1734312" y="0"/>
                </a:lnTo>
                <a:close/>
              </a:path>
            </a:pathLst>
          </a:custGeom>
          <a:solidFill>
            <a:srgbClr val="FFFFF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47588" y="1118615"/>
            <a:ext cx="1000125" cy="861060"/>
          </a:xfrm>
          <a:custGeom>
            <a:avLst/>
            <a:gdLst/>
            <a:ahLst/>
            <a:cxnLst/>
            <a:rect l="l" t="t" r="r" b="b"/>
            <a:pathLst>
              <a:path w="1000125" h="861060">
                <a:moveTo>
                  <a:pt x="720852" y="500634"/>
                </a:moveTo>
                <a:lnTo>
                  <a:pt x="717550" y="451739"/>
                </a:lnTo>
                <a:lnTo>
                  <a:pt x="707961" y="404837"/>
                </a:lnTo>
                <a:lnTo>
                  <a:pt x="692518" y="360362"/>
                </a:lnTo>
                <a:lnTo>
                  <a:pt x="671626" y="318744"/>
                </a:lnTo>
                <a:lnTo>
                  <a:pt x="645731" y="280416"/>
                </a:lnTo>
                <a:lnTo>
                  <a:pt x="615264" y="245795"/>
                </a:lnTo>
                <a:lnTo>
                  <a:pt x="580644" y="215328"/>
                </a:lnTo>
                <a:lnTo>
                  <a:pt x="542315" y="189433"/>
                </a:lnTo>
                <a:lnTo>
                  <a:pt x="500697" y="168541"/>
                </a:lnTo>
                <a:lnTo>
                  <a:pt x="456222" y="153098"/>
                </a:lnTo>
                <a:lnTo>
                  <a:pt x="409321" y="143510"/>
                </a:lnTo>
                <a:lnTo>
                  <a:pt x="360426" y="140208"/>
                </a:lnTo>
                <a:lnTo>
                  <a:pt x="311518" y="143510"/>
                </a:lnTo>
                <a:lnTo>
                  <a:pt x="264617" y="153098"/>
                </a:lnTo>
                <a:lnTo>
                  <a:pt x="220141" y="168541"/>
                </a:lnTo>
                <a:lnTo>
                  <a:pt x="178523" y="189433"/>
                </a:lnTo>
                <a:lnTo>
                  <a:pt x="140195" y="215328"/>
                </a:lnTo>
                <a:lnTo>
                  <a:pt x="105575" y="245795"/>
                </a:lnTo>
                <a:lnTo>
                  <a:pt x="75107" y="280416"/>
                </a:lnTo>
                <a:lnTo>
                  <a:pt x="49212" y="318744"/>
                </a:lnTo>
                <a:lnTo>
                  <a:pt x="28321" y="360362"/>
                </a:lnTo>
                <a:lnTo>
                  <a:pt x="12877" y="404837"/>
                </a:lnTo>
                <a:lnTo>
                  <a:pt x="3289" y="451739"/>
                </a:lnTo>
                <a:lnTo>
                  <a:pt x="0" y="500634"/>
                </a:lnTo>
                <a:lnTo>
                  <a:pt x="3289" y="549541"/>
                </a:lnTo>
                <a:lnTo>
                  <a:pt x="12877" y="596442"/>
                </a:lnTo>
                <a:lnTo>
                  <a:pt x="28321" y="640918"/>
                </a:lnTo>
                <a:lnTo>
                  <a:pt x="49212" y="682536"/>
                </a:lnTo>
                <a:lnTo>
                  <a:pt x="75107" y="720864"/>
                </a:lnTo>
                <a:lnTo>
                  <a:pt x="105575" y="755484"/>
                </a:lnTo>
                <a:lnTo>
                  <a:pt x="140195" y="785952"/>
                </a:lnTo>
                <a:lnTo>
                  <a:pt x="178523" y="811847"/>
                </a:lnTo>
                <a:lnTo>
                  <a:pt x="220141" y="832739"/>
                </a:lnTo>
                <a:lnTo>
                  <a:pt x="264617" y="848182"/>
                </a:lnTo>
                <a:lnTo>
                  <a:pt x="311518" y="857770"/>
                </a:lnTo>
                <a:lnTo>
                  <a:pt x="360426" y="861060"/>
                </a:lnTo>
                <a:lnTo>
                  <a:pt x="409321" y="857770"/>
                </a:lnTo>
                <a:lnTo>
                  <a:pt x="456222" y="848182"/>
                </a:lnTo>
                <a:lnTo>
                  <a:pt x="500697" y="832739"/>
                </a:lnTo>
                <a:lnTo>
                  <a:pt x="542315" y="811847"/>
                </a:lnTo>
                <a:lnTo>
                  <a:pt x="580644" y="785952"/>
                </a:lnTo>
                <a:lnTo>
                  <a:pt x="615264" y="755484"/>
                </a:lnTo>
                <a:lnTo>
                  <a:pt x="645731" y="720864"/>
                </a:lnTo>
                <a:lnTo>
                  <a:pt x="671626" y="682536"/>
                </a:lnTo>
                <a:lnTo>
                  <a:pt x="692518" y="640918"/>
                </a:lnTo>
                <a:lnTo>
                  <a:pt x="707961" y="596442"/>
                </a:lnTo>
                <a:lnTo>
                  <a:pt x="717550" y="549541"/>
                </a:lnTo>
                <a:lnTo>
                  <a:pt x="720852" y="500634"/>
                </a:lnTo>
                <a:close/>
              </a:path>
              <a:path w="1000125" h="861060">
                <a:moveTo>
                  <a:pt x="999744" y="140208"/>
                </a:moveTo>
                <a:lnTo>
                  <a:pt x="992619" y="95885"/>
                </a:lnTo>
                <a:lnTo>
                  <a:pt x="972820" y="57391"/>
                </a:lnTo>
                <a:lnTo>
                  <a:pt x="942619" y="27051"/>
                </a:lnTo>
                <a:lnTo>
                  <a:pt x="904341" y="7150"/>
                </a:lnTo>
                <a:lnTo>
                  <a:pt x="860298" y="0"/>
                </a:lnTo>
                <a:lnTo>
                  <a:pt x="816241" y="7150"/>
                </a:lnTo>
                <a:lnTo>
                  <a:pt x="777963" y="27051"/>
                </a:lnTo>
                <a:lnTo>
                  <a:pt x="747763" y="57391"/>
                </a:lnTo>
                <a:lnTo>
                  <a:pt x="727964" y="95885"/>
                </a:lnTo>
                <a:lnTo>
                  <a:pt x="720852" y="140208"/>
                </a:lnTo>
                <a:lnTo>
                  <a:pt x="727964" y="184543"/>
                </a:lnTo>
                <a:lnTo>
                  <a:pt x="747763" y="223037"/>
                </a:lnTo>
                <a:lnTo>
                  <a:pt x="777963" y="253377"/>
                </a:lnTo>
                <a:lnTo>
                  <a:pt x="816241" y="273278"/>
                </a:lnTo>
                <a:lnTo>
                  <a:pt x="860298" y="280416"/>
                </a:lnTo>
                <a:lnTo>
                  <a:pt x="904341" y="273278"/>
                </a:lnTo>
                <a:lnTo>
                  <a:pt x="942619" y="253377"/>
                </a:lnTo>
                <a:lnTo>
                  <a:pt x="972820" y="223037"/>
                </a:lnTo>
                <a:lnTo>
                  <a:pt x="992619" y="184543"/>
                </a:lnTo>
                <a:lnTo>
                  <a:pt x="999744" y="140208"/>
                </a:lnTo>
                <a:close/>
              </a:path>
            </a:pathLst>
          </a:custGeom>
          <a:solidFill>
            <a:srgbClr val="EB484A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196584" y="984503"/>
            <a:ext cx="140207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08299" y="2089150"/>
            <a:ext cx="232740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003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32C2C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14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883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11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0687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93675" cy="1038225"/>
          </a:xfrm>
          <a:custGeom>
            <a:avLst/>
            <a:gdLst/>
            <a:ahLst/>
            <a:cxnLst/>
            <a:rect l="l" t="t" r="r" b="b"/>
            <a:pathLst>
              <a:path w="193675" h="1038225">
                <a:moveTo>
                  <a:pt x="193548" y="0"/>
                </a:moveTo>
                <a:lnTo>
                  <a:pt x="0" y="0"/>
                </a:lnTo>
                <a:lnTo>
                  <a:pt x="0" y="1037844"/>
                </a:lnTo>
                <a:lnTo>
                  <a:pt x="193548" y="1037844"/>
                </a:lnTo>
                <a:lnTo>
                  <a:pt x="193548" y="0"/>
                </a:lnTo>
                <a:close/>
              </a:path>
            </a:pathLst>
          </a:custGeom>
          <a:solidFill>
            <a:srgbClr val="E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87995" y="0"/>
            <a:ext cx="1556003" cy="1037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8634" y="1695166"/>
            <a:ext cx="2046731" cy="1634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1690" y="1436766"/>
            <a:ext cx="7900619" cy="1236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rgbClr val="EB484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0687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93675" cy="1038225"/>
          </a:xfrm>
          <a:custGeom>
            <a:avLst/>
            <a:gdLst/>
            <a:ahLst/>
            <a:cxnLst/>
            <a:rect l="l" t="t" r="r" b="b"/>
            <a:pathLst>
              <a:path w="193675" h="1038225">
                <a:moveTo>
                  <a:pt x="193548" y="0"/>
                </a:moveTo>
                <a:lnTo>
                  <a:pt x="0" y="0"/>
                </a:lnTo>
                <a:lnTo>
                  <a:pt x="0" y="1037844"/>
                </a:lnTo>
                <a:lnTo>
                  <a:pt x="193548" y="1037844"/>
                </a:lnTo>
                <a:lnTo>
                  <a:pt x="193548" y="0"/>
                </a:lnTo>
                <a:close/>
              </a:path>
            </a:pathLst>
          </a:custGeom>
          <a:solidFill>
            <a:srgbClr val="E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87995" y="0"/>
            <a:ext cx="1556003" cy="1037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437" y="304876"/>
            <a:ext cx="8339124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6589" y="1316837"/>
            <a:ext cx="7830820" cy="290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432C2C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5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useof.com/tag/5-things-need-consider-buying-hard-drive/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347438"/>
            <a:ext cx="7538720" cy="104964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US" sz="3200" b="1" dirty="0">
                <a:solidFill>
                  <a:srgbClr val="FFFFFF"/>
                </a:solidFill>
                <a:latin typeface="Arial"/>
                <a:cs typeface="Arial"/>
              </a:rPr>
              <a:t>Use of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Operating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Syst</a:t>
            </a:r>
            <a:r>
              <a:rPr lang="en-US" sz="3200" b="1" spc="-5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Windows 10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7282" y="208533"/>
            <a:ext cx="24561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COMPUTER</a:t>
            </a:r>
            <a:r>
              <a:rPr sz="2000" b="1" u="sng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SKILLS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272872"/>
            <a:ext cx="2727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60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2800" b="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Arial"/>
                <a:cs typeface="Arial"/>
              </a:rPr>
              <a:t>SCREEN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49858"/>
            <a:ext cx="8254365" cy="36537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b="1" spc="-5" dirty="0">
                <a:latin typeface="Georgia"/>
                <a:cs typeface="Georgia"/>
              </a:rPr>
              <a:t>To switch between the default and </a:t>
            </a:r>
            <a:r>
              <a:rPr sz="1800" b="1" dirty="0">
                <a:latin typeface="Georgia"/>
                <a:cs typeface="Georgia"/>
              </a:rPr>
              <a:t>full-screen </a:t>
            </a:r>
            <a:r>
              <a:rPr sz="1800" b="1" spc="-5" dirty="0">
                <a:latin typeface="Georgia"/>
                <a:cs typeface="Georgia"/>
              </a:rPr>
              <a:t>Start</a:t>
            </a:r>
            <a:r>
              <a:rPr sz="1800" b="1" dirty="0">
                <a:latin typeface="Georgia"/>
                <a:cs typeface="Georgia"/>
              </a:rPr>
              <a:t> screen</a:t>
            </a:r>
            <a:endParaRPr sz="1800">
              <a:latin typeface="Georgia"/>
              <a:cs typeface="Georgia"/>
            </a:endParaRPr>
          </a:p>
          <a:p>
            <a:pPr marL="172720" indent="-160020">
              <a:lnSpc>
                <a:spcPct val="100000"/>
              </a:lnSpc>
              <a:spcBef>
                <a:spcPts val="600"/>
              </a:spcBef>
              <a:buSzPct val="94444"/>
              <a:buAutoNum type="arabicPeriod"/>
              <a:tabLst>
                <a:tab pos="172720" algn="l"/>
              </a:tabLst>
            </a:pPr>
            <a:r>
              <a:rPr sz="1800" dirty="0">
                <a:latin typeface="Georgia"/>
                <a:cs typeface="Georgia"/>
              </a:rPr>
              <a:t>Open </a:t>
            </a:r>
            <a:r>
              <a:rPr sz="1800" spc="-5" dirty="0">
                <a:latin typeface="Georgia"/>
                <a:cs typeface="Georgia"/>
              </a:rPr>
              <a:t>the </a:t>
            </a:r>
            <a:r>
              <a:rPr sz="1800" b="1" spc="-5" dirty="0">
                <a:latin typeface="Georgia"/>
                <a:cs typeface="Georgia"/>
              </a:rPr>
              <a:t>Settings</a:t>
            </a:r>
            <a:r>
              <a:rPr sz="1800" b="1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window.</a:t>
            </a:r>
            <a:endParaRPr sz="1800">
              <a:latin typeface="Georgia"/>
              <a:cs typeface="Georgia"/>
            </a:endParaRPr>
          </a:p>
          <a:p>
            <a:pPr marL="202565" indent="-190500">
              <a:lnSpc>
                <a:spcPct val="100000"/>
              </a:lnSpc>
              <a:spcBef>
                <a:spcPts val="600"/>
              </a:spcBef>
              <a:buSzPct val="94444"/>
              <a:buAutoNum type="arabicPeriod"/>
              <a:tabLst>
                <a:tab pos="203200" algn="l"/>
              </a:tabLst>
            </a:pPr>
            <a:r>
              <a:rPr sz="1800" spc="-5" dirty="0">
                <a:latin typeface="Georgia"/>
                <a:cs typeface="Georgia"/>
              </a:rPr>
              <a:t>Click </a:t>
            </a:r>
            <a:r>
              <a:rPr sz="1800" b="1" spc="-5" dirty="0">
                <a:latin typeface="Georgia"/>
                <a:cs typeface="Georgia"/>
              </a:rPr>
              <a:t>Personalization</a:t>
            </a:r>
            <a:r>
              <a:rPr sz="1800" spc="-5" dirty="0">
                <a:latin typeface="Georgia"/>
                <a:cs typeface="Georgia"/>
              </a:rPr>
              <a:t>, </a:t>
            </a:r>
            <a:r>
              <a:rPr sz="1800" dirty="0">
                <a:latin typeface="Georgia"/>
                <a:cs typeface="Georgia"/>
              </a:rPr>
              <a:t>and </a:t>
            </a:r>
            <a:r>
              <a:rPr sz="1800" spc="-5" dirty="0">
                <a:latin typeface="Georgia"/>
                <a:cs typeface="Georgia"/>
              </a:rPr>
              <a:t>then on the </a:t>
            </a:r>
            <a:r>
              <a:rPr sz="1800" b="1" spc="-5" dirty="0">
                <a:latin typeface="Georgia"/>
                <a:cs typeface="Georgia"/>
              </a:rPr>
              <a:t>Personalization </a:t>
            </a:r>
            <a:r>
              <a:rPr sz="1800" spc="-5" dirty="0">
                <a:latin typeface="Georgia"/>
                <a:cs typeface="Georgia"/>
              </a:rPr>
              <a:t>page, click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Start</a:t>
            </a:r>
            <a:r>
              <a:rPr sz="1800" spc="-5" dirty="0"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  <a:p>
            <a:pPr marL="12700" marR="78105">
              <a:lnSpc>
                <a:spcPct val="100000"/>
              </a:lnSpc>
              <a:spcBef>
                <a:spcPts val="600"/>
              </a:spcBef>
              <a:buSzPct val="94444"/>
              <a:buAutoNum type="arabicPeriod"/>
              <a:tabLst>
                <a:tab pos="201930" algn="l"/>
              </a:tabLst>
            </a:pPr>
            <a:r>
              <a:rPr sz="1800" spc="-5" dirty="0">
                <a:latin typeface="Georgia"/>
                <a:cs typeface="Georgia"/>
              </a:rPr>
              <a:t>In the </a:t>
            </a:r>
            <a:r>
              <a:rPr sz="1800" b="1" dirty="0">
                <a:latin typeface="Georgia"/>
                <a:cs typeface="Georgia"/>
              </a:rPr>
              <a:t>Start </a:t>
            </a:r>
            <a:r>
              <a:rPr sz="1800" dirty="0">
                <a:latin typeface="Georgia"/>
                <a:cs typeface="Georgia"/>
              </a:rPr>
              <a:t>pane, </a:t>
            </a:r>
            <a:r>
              <a:rPr sz="1800" spc="-5" dirty="0">
                <a:latin typeface="Georgia"/>
                <a:cs typeface="Georgia"/>
              </a:rPr>
              <a:t>click </a:t>
            </a:r>
            <a:r>
              <a:rPr sz="1800" b="1" spc="-5" dirty="0">
                <a:latin typeface="Georgia"/>
                <a:cs typeface="Georgia"/>
              </a:rPr>
              <a:t>Use </a:t>
            </a:r>
            <a:r>
              <a:rPr sz="1800" b="1" dirty="0">
                <a:latin typeface="Georgia"/>
                <a:cs typeface="Georgia"/>
              </a:rPr>
              <a:t>Start </a:t>
            </a:r>
            <a:r>
              <a:rPr sz="1800" b="1" spc="-5" dirty="0">
                <a:latin typeface="Georgia"/>
                <a:cs typeface="Georgia"/>
              </a:rPr>
              <a:t>full </a:t>
            </a:r>
            <a:r>
              <a:rPr sz="1800" b="1" dirty="0">
                <a:latin typeface="Georgia"/>
                <a:cs typeface="Georgia"/>
              </a:rPr>
              <a:t>screen</a:t>
            </a:r>
            <a:r>
              <a:rPr sz="1800" dirty="0">
                <a:latin typeface="Georgia"/>
                <a:cs typeface="Georgia"/>
              </a:rPr>
              <a:t>. Then </a:t>
            </a:r>
            <a:r>
              <a:rPr sz="1800" spc="-5" dirty="0">
                <a:latin typeface="Georgia"/>
                <a:cs typeface="Georgia"/>
              </a:rPr>
              <a:t>click the </a:t>
            </a:r>
            <a:r>
              <a:rPr sz="1800" b="1" dirty="0">
                <a:latin typeface="Georgia"/>
                <a:cs typeface="Georgia"/>
              </a:rPr>
              <a:t>Start </a:t>
            </a:r>
            <a:r>
              <a:rPr sz="1800" spc="-5" dirty="0">
                <a:latin typeface="Georgia"/>
                <a:cs typeface="Georgia"/>
              </a:rPr>
              <a:t>button to  test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setting.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latin typeface="Georgia"/>
                <a:cs typeface="Georgia"/>
              </a:rPr>
              <a:t>To </a:t>
            </a:r>
            <a:r>
              <a:rPr sz="1800" b="1" dirty="0">
                <a:latin typeface="Georgia"/>
                <a:cs typeface="Georgia"/>
              </a:rPr>
              <a:t>resize </a:t>
            </a:r>
            <a:r>
              <a:rPr sz="1800" b="1" spc="-5" dirty="0">
                <a:latin typeface="Georgia"/>
                <a:cs typeface="Georgia"/>
              </a:rPr>
              <a:t>the </a:t>
            </a:r>
            <a:r>
              <a:rPr sz="1800" b="1" dirty="0">
                <a:latin typeface="Georgia"/>
                <a:cs typeface="Georgia"/>
              </a:rPr>
              <a:t>partial-screen Start</a:t>
            </a:r>
            <a:r>
              <a:rPr sz="1800" b="1" spc="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screen</a:t>
            </a:r>
            <a:endParaRPr sz="1800">
              <a:latin typeface="Georgia"/>
              <a:cs typeface="Georgia"/>
            </a:endParaRPr>
          </a:p>
          <a:p>
            <a:pPr marL="172720" indent="-160020">
              <a:lnSpc>
                <a:spcPct val="100000"/>
              </a:lnSpc>
              <a:spcBef>
                <a:spcPts val="600"/>
              </a:spcBef>
              <a:buSzPct val="94444"/>
              <a:buAutoNum type="arabicPeriod"/>
              <a:tabLst>
                <a:tab pos="172720" algn="l"/>
              </a:tabLst>
            </a:pPr>
            <a:r>
              <a:rPr sz="1800" spc="-5" dirty="0">
                <a:latin typeface="Georgia"/>
                <a:cs typeface="Georgia"/>
              </a:rPr>
              <a:t>Do </a:t>
            </a:r>
            <a:r>
              <a:rPr sz="1800" dirty="0">
                <a:latin typeface="Georgia"/>
                <a:cs typeface="Georgia"/>
              </a:rPr>
              <a:t>any </a:t>
            </a:r>
            <a:r>
              <a:rPr sz="1800" spc="-5" dirty="0">
                <a:latin typeface="Georgia"/>
                <a:cs typeface="Georgia"/>
              </a:rPr>
              <a:t>of the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following:</a:t>
            </a:r>
            <a:endParaRPr sz="1800">
              <a:latin typeface="Georgia"/>
              <a:cs typeface="Georgia"/>
            </a:endParaRPr>
          </a:p>
          <a:p>
            <a:pPr marL="756285" marR="58419" lvl="1" indent="-2870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1800" spc="-5" dirty="0">
                <a:latin typeface="Georgia"/>
                <a:cs typeface="Georgia"/>
              </a:rPr>
              <a:t>Drag the top border of the </a:t>
            </a:r>
            <a:r>
              <a:rPr sz="1800" b="1" dirty="0">
                <a:latin typeface="Georgia"/>
                <a:cs typeface="Georgia"/>
              </a:rPr>
              <a:t>Start </a:t>
            </a:r>
            <a:r>
              <a:rPr sz="1800" spc="-5" dirty="0">
                <a:latin typeface="Georgia"/>
                <a:cs typeface="Georgia"/>
              </a:rPr>
              <a:t>screen up or down to </a:t>
            </a:r>
            <a:r>
              <a:rPr sz="1800" dirty="0">
                <a:latin typeface="Georgia"/>
                <a:cs typeface="Georgia"/>
              </a:rPr>
              <a:t>increase </a:t>
            </a:r>
            <a:r>
              <a:rPr sz="1800" spc="-5" dirty="0">
                <a:latin typeface="Georgia"/>
                <a:cs typeface="Georgia"/>
              </a:rPr>
              <a:t>or decreas  </a:t>
            </a:r>
            <a:r>
              <a:rPr sz="1800" dirty="0">
                <a:latin typeface="Georgia"/>
                <a:cs typeface="Georgia"/>
              </a:rPr>
              <a:t>e its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height.</a:t>
            </a:r>
            <a:endParaRPr sz="1800">
              <a:latin typeface="Georgia"/>
              <a:cs typeface="Georgia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756920" algn="l"/>
              </a:tabLst>
            </a:pPr>
            <a:r>
              <a:rPr sz="1800" spc="-5" dirty="0">
                <a:latin typeface="Georgia"/>
                <a:cs typeface="Georgia"/>
              </a:rPr>
              <a:t>Drag the right border of the </a:t>
            </a:r>
            <a:r>
              <a:rPr sz="1800" b="1" spc="-5" dirty="0">
                <a:latin typeface="Georgia"/>
                <a:cs typeface="Georgia"/>
              </a:rPr>
              <a:t>Start </a:t>
            </a:r>
            <a:r>
              <a:rPr sz="1800" spc="-5" dirty="0">
                <a:latin typeface="Georgia"/>
                <a:cs typeface="Georgia"/>
              </a:rPr>
              <a:t>screen right or left to increase or</a:t>
            </a:r>
            <a:r>
              <a:rPr sz="1800" spc="17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decrea</a:t>
            </a:r>
            <a:endParaRPr sz="1800">
              <a:latin typeface="Georgia"/>
              <a:cs typeface="Georgia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se </a:t>
            </a:r>
            <a:r>
              <a:rPr sz="1800" dirty="0">
                <a:latin typeface="Georgia"/>
                <a:cs typeface="Georgia"/>
              </a:rPr>
              <a:t>its width.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272872"/>
            <a:ext cx="1654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40" dirty="0">
                <a:solidFill>
                  <a:srgbClr val="FFFFFF"/>
                </a:solidFill>
                <a:latin typeface="Arial"/>
                <a:cs typeface="Arial"/>
              </a:rPr>
              <a:t>TASKBAR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327" y="1506982"/>
            <a:ext cx="8019415" cy="296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A </a:t>
            </a:r>
            <a:r>
              <a:rPr sz="1800" b="1" dirty="0">
                <a:latin typeface="Georgia"/>
                <a:cs typeface="Georgia"/>
              </a:rPr>
              <a:t>bar </a:t>
            </a:r>
            <a:r>
              <a:rPr sz="1800" spc="-5" dirty="0">
                <a:latin typeface="Georgia"/>
                <a:cs typeface="Georgia"/>
              </a:rPr>
              <a:t>located </a:t>
            </a:r>
            <a:r>
              <a:rPr sz="1800" dirty="0">
                <a:latin typeface="Georgia"/>
                <a:cs typeface="Georgia"/>
              </a:rPr>
              <a:t>at </a:t>
            </a:r>
            <a:r>
              <a:rPr sz="1800" spc="-5" dirty="0">
                <a:latin typeface="Georgia"/>
                <a:cs typeface="Georgia"/>
              </a:rPr>
              <a:t>the bottom of the screen. It allows you to locate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16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launc</a:t>
            </a:r>
            <a:endParaRPr sz="18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h</a:t>
            </a:r>
            <a:r>
              <a:rPr sz="1800" spc="-5" dirty="0">
                <a:latin typeface="Georgia"/>
                <a:cs typeface="Georgia"/>
              </a:rPr>
              <a:t> programs.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Georgia"/>
              <a:cs typeface="Georgia"/>
            </a:endParaRPr>
          </a:p>
          <a:p>
            <a:pPr marL="260985">
              <a:lnSpc>
                <a:spcPct val="100000"/>
              </a:lnSpc>
            </a:pPr>
            <a:r>
              <a:rPr sz="1600" b="1" i="1" spc="-5" dirty="0">
                <a:solidFill>
                  <a:srgbClr val="EB484A"/>
                </a:solidFill>
                <a:latin typeface="Georgia"/>
                <a:cs typeface="Georgia"/>
              </a:rPr>
              <a:t>The Windows taskbar has four main</a:t>
            </a:r>
            <a:r>
              <a:rPr sz="1600" b="1" i="1" spc="85" dirty="0">
                <a:solidFill>
                  <a:srgbClr val="EB484A"/>
                </a:solidFill>
                <a:latin typeface="Georgia"/>
                <a:cs typeface="Georgia"/>
              </a:rPr>
              <a:t> </a:t>
            </a:r>
            <a:r>
              <a:rPr sz="1600" b="1" i="1" spc="-5" dirty="0">
                <a:solidFill>
                  <a:srgbClr val="EB484A"/>
                </a:solidFill>
                <a:latin typeface="Georgia"/>
                <a:cs typeface="Georgia"/>
              </a:rPr>
              <a:t>sections:</a:t>
            </a:r>
            <a:endParaRPr sz="1600">
              <a:latin typeface="Georgia"/>
              <a:cs typeface="Georgia"/>
            </a:endParaRPr>
          </a:p>
          <a:p>
            <a:pPr marL="884555" lvl="1" indent="-167005">
              <a:lnSpc>
                <a:spcPct val="100000"/>
              </a:lnSpc>
              <a:spcBef>
                <a:spcPts val="960"/>
              </a:spcBef>
              <a:buSzPct val="93750"/>
              <a:buAutoNum type="arabicPeriod"/>
              <a:tabLst>
                <a:tab pos="885190" algn="l"/>
              </a:tabLst>
            </a:pPr>
            <a:r>
              <a:rPr sz="1600" b="1" spc="-5" dirty="0">
                <a:solidFill>
                  <a:srgbClr val="333333"/>
                </a:solidFill>
                <a:latin typeface="Georgia"/>
                <a:cs typeface="Georgia"/>
              </a:rPr>
              <a:t>Start Button </a:t>
            </a:r>
            <a:r>
              <a:rPr sz="1600" spc="-5" dirty="0">
                <a:solidFill>
                  <a:srgbClr val="333333"/>
                </a:solidFill>
                <a:latin typeface="Georgia"/>
                <a:cs typeface="Georgia"/>
              </a:rPr>
              <a:t>(labeled </a:t>
            </a:r>
            <a:r>
              <a:rPr sz="1600" spc="-10" dirty="0">
                <a:solidFill>
                  <a:srgbClr val="333333"/>
                </a:solidFill>
                <a:latin typeface="Georgia"/>
                <a:cs typeface="Georgia"/>
              </a:rPr>
              <a:t>with </a:t>
            </a:r>
            <a:r>
              <a:rPr sz="1600" spc="-5" dirty="0">
                <a:solidFill>
                  <a:srgbClr val="333333"/>
                </a:solidFill>
                <a:latin typeface="Georgia"/>
                <a:cs typeface="Georgia"/>
              </a:rPr>
              <a:t>"Start" and </a:t>
            </a:r>
            <a:r>
              <a:rPr sz="1600" spc="-10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1600" spc="-5" dirty="0">
                <a:solidFill>
                  <a:srgbClr val="333333"/>
                </a:solidFill>
                <a:latin typeface="Georgia"/>
                <a:cs typeface="Georgia"/>
              </a:rPr>
              <a:t>Windows</a:t>
            </a:r>
            <a:r>
              <a:rPr sz="1600" spc="19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Georgia"/>
                <a:cs typeface="Georgia"/>
              </a:rPr>
              <a:t>logo)</a:t>
            </a:r>
            <a:endParaRPr sz="1600">
              <a:latin typeface="Georgia"/>
              <a:cs typeface="Georgia"/>
            </a:endParaRPr>
          </a:p>
          <a:p>
            <a:pPr marL="718185" marR="5080" lvl="1">
              <a:lnSpc>
                <a:spcPct val="150000"/>
              </a:lnSpc>
              <a:buSzPct val="93750"/>
              <a:buAutoNum type="arabicPeriod"/>
              <a:tabLst>
                <a:tab pos="912494" algn="l"/>
              </a:tabLst>
            </a:pPr>
            <a:r>
              <a:rPr sz="1600" b="1" spc="-5" dirty="0">
                <a:solidFill>
                  <a:srgbClr val="333333"/>
                </a:solidFill>
                <a:latin typeface="Georgia"/>
                <a:cs typeface="Georgia"/>
              </a:rPr>
              <a:t>Quick Launch </a:t>
            </a:r>
            <a:r>
              <a:rPr sz="1600" spc="-5" dirty="0">
                <a:solidFill>
                  <a:srgbClr val="333333"/>
                </a:solidFill>
                <a:latin typeface="Georgia"/>
                <a:cs typeface="Georgia"/>
              </a:rPr>
              <a:t>(allowing applications to be </a:t>
            </a:r>
            <a:r>
              <a:rPr sz="1600" spc="-10" dirty="0">
                <a:solidFill>
                  <a:srgbClr val="333333"/>
                </a:solidFill>
                <a:latin typeface="Georgia"/>
                <a:cs typeface="Georgia"/>
              </a:rPr>
              <a:t>launched </a:t>
            </a:r>
            <a:r>
              <a:rPr sz="1600" spc="-5" dirty="0">
                <a:solidFill>
                  <a:srgbClr val="333333"/>
                </a:solidFill>
                <a:latin typeface="Georgia"/>
                <a:cs typeface="Georgia"/>
              </a:rPr>
              <a:t>with a single </a:t>
            </a:r>
            <a:r>
              <a:rPr sz="1600" spc="-10" dirty="0">
                <a:solidFill>
                  <a:srgbClr val="333333"/>
                </a:solidFill>
                <a:latin typeface="Georgia"/>
                <a:cs typeface="Georgia"/>
              </a:rPr>
              <a:t>click)  </a:t>
            </a:r>
            <a:r>
              <a:rPr sz="1600" b="1" spc="-5" dirty="0">
                <a:solidFill>
                  <a:srgbClr val="333333"/>
                </a:solidFill>
                <a:latin typeface="Georgia"/>
                <a:cs typeface="Georgia"/>
              </a:rPr>
              <a:t>3.Running Programs </a:t>
            </a:r>
            <a:r>
              <a:rPr sz="1600" spc="-5" dirty="0">
                <a:solidFill>
                  <a:srgbClr val="333333"/>
                </a:solidFill>
                <a:latin typeface="Georgia"/>
                <a:cs typeface="Georgia"/>
              </a:rPr>
              <a:t>(allowing </a:t>
            </a:r>
            <a:r>
              <a:rPr sz="1600" spc="-10" dirty="0">
                <a:solidFill>
                  <a:srgbClr val="333333"/>
                </a:solidFill>
                <a:latin typeface="Georgia"/>
                <a:cs typeface="Georgia"/>
              </a:rPr>
              <a:t>easy access </a:t>
            </a:r>
            <a:r>
              <a:rPr sz="1600" spc="-5" dirty="0">
                <a:solidFill>
                  <a:srgbClr val="333333"/>
                </a:solidFill>
                <a:latin typeface="Georgia"/>
                <a:cs typeface="Georgia"/>
              </a:rPr>
              <a:t>to running </a:t>
            </a:r>
            <a:r>
              <a:rPr sz="1600" spc="-10" dirty="0">
                <a:solidFill>
                  <a:srgbClr val="333333"/>
                </a:solidFill>
                <a:latin typeface="Georgia"/>
                <a:cs typeface="Georgia"/>
              </a:rPr>
              <a:t>programs)  </a:t>
            </a:r>
            <a:r>
              <a:rPr sz="1600" b="1" spc="-10" dirty="0">
                <a:solidFill>
                  <a:srgbClr val="333333"/>
                </a:solidFill>
                <a:latin typeface="Georgia"/>
                <a:cs typeface="Georgia"/>
              </a:rPr>
              <a:t>4.Notification Area </a:t>
            </a:r>
            <a:r>
              <a:rPr sz="1600" spc="-5" dirty="0">
                <a:solidFill>
                  <a:srgbClr val="333333"/>
                </a:solidFill>
                <a:latin typeface="Georgia"/>
                <a:cs typeface="Georgia"/>
              </a:rPr>
              <a:t>(contains icons for small running </a:t>
            </a:r>
            <a:r>
              <a:rPr sz="1600" spc="-10" dirty="0">
                <a:solidFill>
                  <a:srgbClr val="333333"/>
                </a:solidFill>
                <a:latin typeface="Georgia"/>
                <a:cs typeface="Georgia"/>
              </a:rPr>
              <a:t>programs </a:t>
            </a:r>
            <a:r>
              <a:rPr sz="1600" spc="-5" dirty="0">
                <a:solidFill>
                  <a:srgbClr val="333333"/>
                </a:solidFill>
                <a:latin typeface="Georgia"/>
                <a:cs typeface="Georgia"/>
              </a:rPr>
              <a:t>such as </a:t>
            </a:r>
            <a:r>
              <a:rPr sz="1600" spc="-10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1600" spc="-5" dirty="0">
                <a:solidFill>
                  <a:srgbClr val="333333"/>
                </a:solidFill>
                <a:latin typeface="Georgia"/>
                <a:cs typeface="Georgia"/>
              </a:rPr>
              <a:t>clo  ck, calendar and volume</a:t>
            </a:r>
            <a:r>
              <a:rPr sz="1600" spc="11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Georgia"/>
                <a:cs typeface="Georgia"/>
              </a:rPr>
              <a:t>control)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272872"/>
            <a:ext cx="1654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40" dirty="0">
                <a:solidFill>
                  <a:srgbClr val="FFFFFF"/>
                </a:solidFill>
                <a:latin typeface="Arial"/>
                <a:cs typeface="Arial"/>
              </a:rPr>
              <a:t>TASKBAR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710008"/>
            <a:ext cx="5413375" cy="24955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prevent or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allow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changes to the</a:t>
            </a:r>
            <a:r>
              <a:rPr sz="1800" spc="4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taskbar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move the</a:t>
            </a:r>
            <a:r>
              <a:rPr sz="1800" spc="3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taskbar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change the taskbar</a:t>
            </a:r>
            <a:r>
              <a:rPr sz="1800" spc="1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height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display small taskbar</a:t>
            </a:r>
            <a:r>
              <a:rPr sz="1800" spc="-1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buttons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hide the taskbar when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it isn’t</a:t>
            </a:r>
            <a:r>
              <a:rPr sz="1800" spc="3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active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change the display of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multiple app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taskbar</a:t>
            </a:r>
            <a:r>
              <a:rPr sz="1800" spc="-1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buttons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5081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solidFill>
                  <a:srgbClr val="FFFFFF"/>
                </a:solidFill>
                <a:latin typeface="Arial"/>
                <a:cs typeface="Arial"/>
              </a:rPr>
              <a:t>CUSTOMIZE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0" spc="-15" dirty="0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sz="2400" b="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dirty="0">
                <a:solidFill>
                  <a:srgbClr val="FFFFFF"/>
                </a:solidFill>
                <a:latin typeface="Arial"/>
                <a:cs typeface="Arial"/>
              </a:rPr>
              <a:t>ICONS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0200" y="1734311"/>
            <a:ext cx="3224783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1734311"/>
            <a:ext cx="3657600" cy="2612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272872"/>
            <a:ext cx="271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60" dirty="0">
                <a:solidFill>
                  <a:srgbClr val="FFFFFF"/>
                </a:solidFill>
                <a:latin typeface="Arial"/>
                <a:cs typeface="Arial"/>
              </a:rPr>
              <a:t>DATE </a:t>
            </a:r>
            <a:r>
              <a:rPr sz="2800" b="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b="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38800" y="1200911"/>
            <a:ext cx="2452116" cy="3674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061" y="2173630"/>
            <a:ext cx="3075305" cy="11233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i="1" spc="-10" dirty="0">
                <a:solidFill>
                  <a:srgbClr val="EB484A"/>
                </a:solidFill>
                <a:latin typeface="Georgia"/>
                <a:cs typeface="Georgia"/>
              </a:rPr>
              <a:t>Change</a:t>
            </a:r>
            <a:r>
              <a:rPr sz="1600" b="1" i="1" dirty="0">
                <a:solidFill>
                  <a:srgbClr val="EB484A"/>
                </a:solidFill>
                <a:latin typeface="Georgia"/>
                <a:cs typeface="Georgia"/>
              </a:rPr>
              <a:t> </a:t>
            </a:r>
            <a:r>
              <a:rPr sz="1600" b="1" i="1" spc="-5" dirty="0">
                <a:solidFill>
                  <a:srgbClr val="EB484A"/>
                </a:solidFill>
                <a:latin typeface="Georgia"/>
                <a:cs typeface="Georgia"/>
              </a:rPr>
              <a:t>:</a:t>
            </a:r>
            <a:endParaRPr sz="1600">
              <a:latin typeface="Georgia"/>
              <a:cs typeface="Georgia"/>
            </a:endParaRPr>
          </a:p>
          <a:p>
            <a:pPr marL="636270" indent="-167005">
              <a:lnSpc>
                <a:spcPct val="100000"/>
              </a:lnSpc>
              <a:spcBef>
                <a:spcPts val="960"/>
              </a:spcBef>
              <a:buSzPct val="93750"/>
              <a:buAutoNum type="arabicPeriod"/>
              <a:tabLst>
                <a:tab pos="636905" algn="l"/>
              </a:tabLst>
            </a:pPr>
            <a:r>
              <a:rPr sz="1600" b="1" spc="-5" dirty="0">
                <a:solidFill>
                  <a:srgbClr val="333333"/>
                </a:solidFill>
                <a:latin typeface="Georgia"/>
                <a:cs typeface="Georgia"/>
              </a:rPr>
              <a:t>Directly</a:t>
            </a:r>
            <a:endParaRPr sz="1600">
              <a:latin typeface="Georgia"/>
              <a:cs typeface="Georgia"/>
            </a:endParaRPr>
          </a:p>
          <a:p>
            <a:pPr marL="663575" indent="-194310">
              <a:lnSpc>
                <a:spcPct val="100000"/>
              </a:lnSpc>
              <a:spcBef>
                <a:spcPts val="960"/>
              </a:spcBef>
              <a:buSzPct val="93750"/>
              <a:buAutoNum type="arabicPeriod"/>
              <a:tabLst>
                <a:tab pos="664210" algn="l"/>
              </a:tabLst>
            </a:pPr>
            <a:r>
              <a:rPr sz="1600" b="1" spc="-5" dirty="0">
                <a:solidFill>
                  <a:srgbClr val="333333"/>
                </a:solidFill>
                <a:latin typeface="Georgia"/>
                <a:cs typeface="Georgia"/>
              </a:rPr>
              <a:t>Through </a:t>
            </a:r>
            <a:r>
              <a:rPr sz="1600" b="1" spc="-10" dirty="0">
                <a:solidFill>
                  <a:srgbClr val="333333"/>
                </a:solidFill>
                <a:latin typeface="Georgia"/>
                <a:cs typeface="Georgia"/>
              </a:rPr>
              <a:t>Control</a:t>
            </a:r>
            <a:r>
              <a:rPr sz="1600" b="1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Georgia"/>
                <a:cs typeface="Georgia"/>
              </a:rPr>
              <a:t>Panel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272872"/>
            <a:ext cx="2945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FFFFFF"/>
                </a:solidFill>
                <a:latin typeface="Arial"/>
                <a:cs typeface="Arial"/>
              </a:rPr>
              <a:t>SOUND</a:t>
            </a:r>
            <a:r>
              <a:rPr sz="2800" b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Arial"/>
                <a:cs typeface="Arial"/>
              </a:rPr>
              <a:t>SETTING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1734311"/>
            <a:ext cx="27432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1587" y="1405702"/>
            <a:ext cx="1890453" cy="3235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272872"/>
            <a:ext cx="3128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3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800" b="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Arial"/>
                <a:cs typeface="Arial"/>
              </a:rPr>
              <a:t>SETTING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845" y="1339977"/>
            <a:ext cx="2912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marR="5080" indent="-46355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Arial"/>
                <a:cs typeface="Arial"/>
              </a:rPr>
              <a:t>Go </a:t>
            </a:r>
            <a:r>
              <a:rPr sz="1200" spc="4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your </a:t>
            </a:r>
            <a:r>
              <a:rPr sz="1200" spc="-20" dirty="0">
                <a:latin typeface="Arial"/>
                <a:cs typeface="Arial"/>
              </a:rPr>
              <a:t>Desktop, </a:t>
            </a:r>
            <a:r>
              <a:rPr sz="1200" spc="15" dirty="0">
                <a:latin typeface="Arial"/>
                <a:cs typeface="Arial"/>
              </a:rPr>
              <a:t>right-click </a:t>
            </a:r>
            <a:r>
              <a:rPr sz="1200" spc="10" dirty="0">
                <a:latin typeface="Arial"/>
                <a:cs typeface="Arial"/>
              </a:rPr>
              <a:t>your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mouse  </a:t>
            </a:r>
            <a:r>
              <a:rPr sz="1200" spc="-5" dirty="0">
                <a:latin typeface="Arial"/>
                <a:cs typeface="Arial"/>
              </a:rPr>
              <a:t>and </a:t>
            </a:r>
            <a:r>
              <a:rPr sz="1200" spc="35" dirty="0">
                <a:latin typeface="Arial"/>
                <a:cs typeface="Arial"/>
              </a:rPr>
              <a:t>go </a:t>
            </a:r>
            <a:r>
              <a:rPr sz="1200" spc="45" dirty="0">
                <a:latin typeface="Arial"/>
                <a:cs typeface="Arial"/>
              </a:rPr>
              <a:t>to </a:t>
            </a:r>
            <a:r>
              <a:rPr sz="1200" b="1" spc="-25" dirty="0">
                <a:latin typeface="Arial"/>
                <a:cs typeface="Arial"/>
              </a:rPr>
              <a:t>Display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Settings</a:t>
            </a:r>
            <a:r>
              <a:rPr sz="1200" spc="-3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491" y="1905000"/>
            <a:ext cx="2372868" cy="2599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21809" y="1306195"/>
            <a:ext cx="408177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-55" dirty="0">
                <a:latin typeface="Arial"/>
                <a:cs typeface="Arial"/>
              </a:rPr>
              <a:t>The </a:t>
            </a:r>
            <a:r>
              <a:rPr sz="1400" spc="25" dirty="0">
                <a:latin typeface="Arial"/>
                <a:cs typeface="Arial"/>
              </a:rPr>
              <a:t>following </a:t>
            </a:r>
            <a:r>
              <a:rPr sz="1400" spc="-15" dirty="0">
                <a:latin typeface="Arial"/>
                <a:cs typeface="Arial"/>
              </a:rPr>
              <a:t>panel </a:t>
            </a:r>
            <a:r>
              <a:rPr sz="1400" spc="15" dirty="0">
                <a:latin typeface="Arial"/>
                <a:cs typeface="Arial"/>
              </a:rPr>
              <a:t>will </a:t>
            </a:r>
            <a:r>
              <a:rPr sz="1400" spc="-5" dirty="0">
                <a:latin typeface="Arial"/>
                <a:cs typeface="Arial"/>
              </a:rPr>
              <a:t>open. </a:t>
            </a:r>
            <a:r>
              <a:rPr sz="1400" spc="-30" dirty="0">
                <a:latin typeface="Arial"/>
                <a:cs typeface="Arial"/>
              </a:rPr>
              <a:t>Here </a:t>
            </a:r>
            <a:r>
              <a:rPr sz="1400" spc="5" dirty="0">
                <a:latin typeface="Arial"/>
                <a:cs typeface="Arial"/>
              </a:rPr>
              <a:t>you </a:t>
            </a:r>
            <a:r>
              <a:rPr sz="1400" spc="-35" dirty="0">
                <a:latin typeface="Arial"/>
                <a:cs typeface="Arial"/>
              </a:rPr>
              <a:t>can </a:t>
            </a:r>
            <a:r>
              <a:rPr sz="1400" dirty="0">
                <a:latin typeface="Arial"/>
                <a:cs typeface="Arial"/>
              </a:rPr>
              <a:t>adjust  </a:t>
            </a:r>
            <a:r>
              <a:rPr sz="1400" spc="20" dirty="0">
                <a:latin typeface="Arial"/>
                <a:cs typeface="Arial"/>
              </a:rPr>
              <a:t>the </a:t>
            </a:r>
            <a:r>
              <a:rPr sz="1400" spc="-50" dirty="0">
                <a:latin typeface="Arial"/>
                <a:cs typeface="Arial"/>
              </a:rPr>
              <a:t>size </a:t>
            </a:r>
            <a:r>
              <a:rPr sz="1400" spc="35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text, </a:t>
            </a:r>
            <a:r>
              <a:rPr sz="1400" spc="-35" dirty="0">
                <a:latin typeface="Arial"/>
                <a:cs typeface="Arial"/>
              </a:rPr>
              <a:t>apps,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spc="25" dirty="0">
                <a:latin typeface="Arial"/>
                <a:cs typeface="Arial"/>
              </a:rPr>
              <a:t>other </a:t>
            </a:r>
            <a:r>
              <a:rPr sz="1400" dirty="0">
                <a:latin typeface="Arial"/>
                <a:cs typeface="Arial"/>
              </a:rPr>
              <a:t>items and </a:t>
            </a:r>
            <a:r>
              <a:rPr sz="1400" spc="-25" dirty="0">
                <a:latin typeface="Arial"/>
                <a:cs typeface="Arial"/>
              </a:rPr>
              <a:t>also  </a:t>
            </a:r>
            <a:r>
              <a:rPr sz="1400" spc="-15" dirty="0">
                <a:latin typeface="Arial"/>
                <a:cs typeface="Arial"/>
              </a:rPr>
              <a:t>change </a:t>
            </a: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10" dirty="0">
                <a:latin typeface="Arial"/>
                <a:cs typeface="Arial"/>
              </a:rPr>
              <a:t>orientation. </a:t>
            </a:r>
            <a:r>
              <a:rPr sz="1400" spc="-114" dirty="0">
                <a:latin typeface="Arial"/>
                <a:cs typeface="Arial"/>
              </a:rPr>
              <a:t>To </a:t>
            </a:r>
            <a:r>
              <a:rPr sz="1400" spc="-15" dirty="0">
                <a:latin typeface="Arial"/>
                <a:cs typeface="Arial"/>
              </a:rPr>
              <a:t>change </a:t>
            </a: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10" dirty="0">
                <a:latin typeface="Arial"/>
                <a:cs typeface="Arial"/>
              </a:rPr>
              <a:t>resolution  </a:t>
            </a:r>
            <a:r>
              <a:rPr sz="1400" spc="-10" dirty="0">
                <a:latin typeface="Arial"/>
                <a:cs typeface="Arial"/>
              </a:rPr>
              <a:t>settings, </a:t>
            </a:r>
            <a:r>
              <a:rPr sz="1400" spc="-15" dirty="0">
                <a:latin typeface="Arial"/>
                <a:cs typeface="Arial"/>
              </a:rPr>
              <a:t>scroll </a:t>
            </a:r>
            <a:r>
              <a:rPr sz="1400" spc="25" dirty="0">
                <a:latin typeface="Arial"/>
                <a:cs typeface="Arial"/>
              </a:rPr>
              <a:t>down </a:t>
            </a:r>
            <a:r>
              <a:rPr sz="1400" spc="5" dirty="0">
                <a:latin typeface="Arial"/>
                <a:cs typeface="Arial"/>
              </a:rPr>
              <a:t>this </a:t>
            </a:r>
            <a:r>
              <a:rPr sz="1400" spc="20" dirty="0">
                <a:latin typeface="Arial"/>
                <a:cs typeface="Arial"/>
              </a:rPr>
              <a:t>window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spc="-15" dirty="0">
                <a:latin typeface="Arial"/>
                <a:cs typeface="Arial"/>
              </a:rPr>
              <a:t>click </a:t>
            </a:r>
            <a:r>
              <a:rPr sz="1400" spc="30" dirty="0">
                <a:latin typeface="Arial"/>
                <a:cs typeface="Arial"/>
              </a:rPr>
              <a:t>on  </a:t>
            </a:r>
            <a:r>
              <a:rPr sz="1400" spc="-20" dirty="0">
                <a:latin typeface="Arial"/>
                <a:cs typeface="Arial"/>
              </a:rPr>
              <a:t>Advanced Display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Settings.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57115" y="2473451"/>
            <a:ext cx="4009643" cy="2156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35356"/>
            <a:ext cx="69056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MINIMIZE , </a:t>
            </a:r>
            <a:r>
              <a:rPr sz="2000" b="0" spc="-5" dirty="0">
                <a:solidFill>
                  <a:srgbClr val="FFFFFF"/>
                </a:solidFill>
                <a:latin typeface="Arial"/>
                <a:cs typeface="Arial"/>
              </a:rPr>
              <a:t>MAXIMIZE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, CHANGE , CLOSE THE</a:t>
            </a:r>
            <a:r>
              <a:rPr sz="2000" b="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352550"/>
            <a:ext cx="70300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54545"/>
                </a:solidFill>
                <a:latin typeface="Verdana"/>
                <a:cs typeface="Verdana"/>
              </a:rPr>
              <a:t>If </a:t>
            </a:r>
            <a:r>
              <a:rPr sz="1200" spc="-10" dirty="0">
                <a:solidFill>
                  <a:srgbClr val="454545"/>
                </a:solidFill>
                <a:latin typeface="Verdana"/>
                <a:cs typeface="Verdana"/>
              </a:rPr>
              <a:t>you </a:t>
            </a:r>
            <a:r>
              <a:rPr sz="1200" spc="-5" dirty="0">
                <a:solidFill>
                  <a:srgbClr val="454545"/>
                </a:solidFill>
                <a:latin typeface="Verdana"/>
                <a:cs typeface="Verdana"/>
              </a:rPr>
              <a:t>want to resize both horizontally and </a:t>
            </a:r>
            <a:r>
              <a:rPr sz="1200" spc="-15" dirty="0">
                <a:solidFill>
                  <a:srgbClr val="454545"/>
                </a:solidFill>
                <a:latin typeface="Verdana"/>
                <a:cs typeface="Verdana"/>
              </a:rPr>
              <a:t>vertically, </a:t>
            </a:r>
            <a:r>
              <a:rPr sz="1200" spc="-5" dirty="0">
                <a:solidFill>
                  <a:srgbClr val="454545"/>
                </a:solidFill>
                <a:latin typeface="Verdana"/>
                <a:cs typeface="Verdana"/>
              </a:rPr>
              <a:t>use one </a:t>
            </a:r>
            <a:r>
              <a:rPr sz="1200" dirty="0">
                <a:solidFill>
                  <a:srgbClr val="454545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454545"/>
                </a:solidFill>
                <a:latin typeface="Verdana"/>
                <a:cs typeface="Verdana"/>
              </a:rPr>
              <a:t>the corners </a:t>
            </a:r>
            <a:r>
              <a:rPr sz="1200" dirty="0">
                <a:solidFill>
                  <a:srgbClr val="454545"/>
                </a:solidFill>
                <a:latin typeface="Verdana"/>
                <a:cs typeface="Verdana"/>
              </a:rPr>
              <a:t>of </a:t>
            </a:r>
            <a:r>
              <a:rPr sz="1200" spc="-5" dirty="0">
                <a:solidFill>
                  <a:srgbClr val="454545"/>
                </a:solidFill>
                <a:latin typeface="Verdana"/>
                <a:cs typeface="Verdana"/>
              </a:rPr>
              <a:t>the</a:t>
            </a:r>
            <a:r>
              <a:rPr sz="1200" spc="21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454545"/>
                </a:solidFill>
                <a:latin typeface="Verdana"/>
                <a:cs typeface="Verdana"/>
              </a:rPr>
              <a:t>window.</a:t>
            </a:r>
            <a:endParaRPr sz="12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2535" y="2026920"/>
            <a:ext cx="5581015" cy="1681480"/>
            <a:chOff x="2002535" y="2026920"/>
            <a:chExt cx="5581015" cy="1681480"/>
          </a:xfrm>
        </p:grpSpPr>
        <p:sp>
          <p:nvSpPr>
            <p:cNvPr id="5" name="object 5"/>
            <p:cNvSpPr/>
            <p:nvPr/>
          </p:nvSpPr>
          <p:spPr>
            <a:xfrm>
              <a:off x="2089403" y="2113788"/>
              <a:ext cx="5407152" cy="1507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2536" y="2026919"/>
              <a:ext cx="5581015" cy="1681480"/>
            </a:xfrm>
            <a:custGeom>
              <a:avLst/>
              <a:gdLst/>
              <a:ahLst/>
              <a:cxnLst/>
              <a:rect l="l" t="t" r="r" b="b"/>
              <a:pathLst>
                <a:path w="5581015" h="1681479">
                  <a:moveTo>
                    <a:pt x="5510149" y="71120"/>
                  </a:moveTo>
                  <a:lnTo>
                    <a:pt x="5492496" y="71120"/>
                  </a:lnTo>
                  <a:lnTo>
                    <a:pt x="5492496" y="88900"/>
                  </a:lnTo>
                  <a:lnTo>
                    <a:pt x="5492496" y="1592580"/>
                  </a:lnTo>
                  <a:lnTo>
                    <a:pt x="88392" y="1592580"/>
                  </a:lnTo>
                  <a:lnTo>
                    <a:pt x="88392" y="88900"/>
                  </a:lnTo>
                  <a:lnTo>
                    <a:pt x="5492496" y="88900"/>
                  </a:lnTo>
                  <a:lnTo>
                    <a:pt x="5492496" y="71120"/>
                  </a:lnTo>
                  <a:lnTo>
                    <a:pt x="70739" y="71120"/>
                  </a:lnTo>
                  <a:lnTo>
                    <a:pt x="70739" y="88900"/>
                  </a:lnTo>
                  <a:lnTo>
                    <a:pt x="70739" y="1592580"/>
                  </a:lnTo>
                  <a:lnTo>
                    <a:pt x="70739" y="1610360"/>
                  </a:lnTo>
                  <a:lnTo>
                    <a:pt x="5510149" y="1610360"/>
                  </a:lnTo>
                  <a:lnTo>
                    <a:pt x="5510149" y="1592580"/>
                  </a:lnTo>
                  <a:lnTo>
                    <a:pt x="5510149" y="88900"/>
                  </a:lnTo>
                  <a:lnTo>
                    <a:pt x="5510149" y="88392"/>
                  </a:lnTo>
                  <a:lnTo>
                    <a:pt x="5510149" y="71120"/>
                  </a:lnTo>
                  <a:close/>
                </a:path>
                <a:path w="5581015" h="1681479">
                  <a:moveTo>
                    <a:pt x="5580888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1628140"/>
                  </a:lnTo>
                  <a:lnTo>
                    <a:pt x="0" y="1681480"/>
                  </a:lnTo>
                  <a:lnTo>
                    <a:pt x="5580888" y="1681480"/>
                  </a:lnTo>
                  <a:lnTo>
                    <a:pt x="5580888" y="1628140"/>
                  </a:lnTo>
                  <a:lnTo>
                    <a:pt x="53086" y="1628140"/>
                  </a:lnTo>
                  <a:lnTo>
                    <a:pt x="53086" y="53340"/>
                  </a:lnTo>
                  <a:lnTo>
                    <a:pt x="5527802" y="53340"/>
                  </a:lnTo>
                  <a:lnTo>
                    <a:pt x="5527802" y="1627886"/>
                  </a:lnTo>
                  <a:lnTo>
                    <a:pt x="5580888" y="1627886"/>
                  </a:lnTo>
                  <a:lnTo>
                    <a:pt x="5580888" y="53340"/>
                  </a:lnTo>
                  <a:lnTo>
                    <a:pt x="5580888" y="53086"/>
                  </a:lnTo>
                  <a:lnTo>
                    <a:pt x="55808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47" y="324993"/>
            <a:ext cx="3143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ADD ANOTHER</a:t>
            </a:r>
            <a:r>
              <a:rPr sz="2000" b="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2039111"/>
            <a:ext cx="7239000" cy="1557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47" y="324993"/>
            <a:ext cx="3496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Arrange the Program</a:t>
            </a:r>
            <a:r>
              <a:rPr sz="2000" b="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10008"/>
            <a:ext cx="7835265" cy="208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sz="1800" b="1" i="1" spc="-5" dirty="0">
                <a:solidFill>
                  <a:srgbClr val="FF0000"/>
                </a:solidFill>
                <a:latin typeface="Georgia"/>
                <a:cs typeface="Georgia"/>
              </a:rPr>
              <a:t>Cascading windows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is a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type of arrangement of applications that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are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ope 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n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on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 Windows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desktop. In this arrangement, the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windows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of the currently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r 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unning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applications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overlap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each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other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their title bars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are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made visible to  let the user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know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their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open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status.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cascading window arrangement can  be used to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manage multiple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windows which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are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open</a:t>
            </a:r>
            <a:r>
              <a:rPr sz="1800" spc="1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simultaneously.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00527" y="699516"/>
              <a:ext cx="3743325" cy="3744595"/>
            </a:xfrm>
            <a:custGeom>
              <a:avLst/>
              <a:gdLst/>
              <a:ahLst/>
              <a:cxnLst/>
              <a:rect l="l" t="t" r="r" b="b"/>
              <a:pathLst>
                <a:path w="3743325" h="3744595">
                  <a:moveTo>
                    <a:pt x="1871472" y="0"/>
                  </a:moveTo>
                  <a:lnTo>
                    <a:pt x="1823171" y="611"/>
                  </a:lnTo>
                  <a:lnTo>
                    <a:pt x="1775171" y="2436"/>
                  </a:lnTo>
                  <a:lnTo>
                    <a:pt x="1727487" y="5459"/>
                  </a:lnTo>
                  <a:lnTo>
                    <a:pt x="1680134" y="9665"/>
                  </a:lnTo>
                  <a:lnTo>
                    <a:pt x="1633126" y="15041"/>
                  </a:lnTo>
                  <a:lnTo>
                    <a:pt x="1586479" y="21571"/>
                  </a:lnTo>
                  <a:lnTo>
                    <a:pt x="1540205" y="29241"/>
                  </a:lnTo>
                  <a:lnTo>
                    <a:pt x="1494322" y="38036"/>
                  </a:lnTo>
                  <a:lnTo>
                    <a:pt x="1448842" y="47940"/>
                  </a:lnTo>
                  <a:lnTo>
                    <a:pt x="1403781" y="58941"/>
                  </a:lnTo>
                  <a:lnTo>
                    <a:pt x="1359154" y="71022"/>
                  </a:lnTo>
                  <a:lnTo>
                    <a:pt x="1314975" y="84169"/>
                  </a:lnTo>
                  <a:lnTo>
                    <a:pt x="1271259" y="98368"/>
                  </a:lnTo>
                  <a:lnTo>
                    <a:pt x="1228020" y="113603"/>
                  </a:lnTo>
                  <a:lnTo>
                    <a:pt x="1185274" y="129860"/>
                  </a:lnTo>
                  <a:lnTo>
                    <a:pt x="1143035" y="147125"/>
                  </a:lnTo>
                  <a:lnTo>
                    <a:pt x="1101318" y="165382"/>
                  </a:lnTo>
                  <a:lnTo>
                    <a:pt x="1060137" y="184617"/>
                  </a:lnTo>
                  <a:lnTo>
                    <a:pt x="1019507" y="204816"/>
                  </a:lnTo>
                  <a:lnTo>
                    <a:pt x="979443" y="225962"/>
                  </a:lnTo>
                  <a:lnTo>
                    <a:pt x="939960" y="248043"/>
                  </a:lnTo>
                  <a:lnTo>
                    <a:pt x="901072" y="271043"/>
                  </a:lnTo>
                  <a:lnTo>
                    <a:pt x="862793" y="294947"/>
                  </a:lnTo>
                  <a:lnTo>
                    <a:pt x="825140" y="319740"/>
                  </a:lnTo>
                  <a:lnTo>
                    <a:pt x="788126" y="345409"/>
                  </a:lnTo>
                  <a:lnTo>
                    <a:pt x="751765" y="371938"/>
                  </a:lnTo>
                  <a:lnTo>
                    <a:pt x="716074" y="399312"/>
                  </a:lnTo>
                  <a:lnTo>
                    <a:pt x="681066" y="427518"/>
                  </a:lnTo>
                  <a:lnTo>
                    <a:pt x="646756" y="456539"/>
                  </a:lnTo>
                  <a:lnTo>
                    <a:pt x="613160" y="486362"/>
                  </a:lnTo>
                  <a:lnTo>
                    <a:pt x="580290" y="516972"/>
                  </a:lnTo>
                  <a:lnTo>
                    <a:pt x="548163" y="548354"/>
                  </a:lnTo>
                  <a:lnTo>
                    <a:pt x="516793" y="580493"/>
                  </a:lnTo>
                  <a:lnTo>
                    <a:pt x="486195" y="613375"/>
                  </a:lnTo>
                  <a:lnTo>
                    <a:pt x="456383" y="646984"/>
                  </a:lnTo>
                  <a:lnTo>
                    <a:pt x="427372" y="681307"/>
                  </a:lnTo>
                  <a:lnTo>
                    <a:pt x="399177" y="716329"/>
                  </a:lnTo>
                  <a:lnTo>
                    <a:pt x="371812" y="752034"/>
                  </a:lnTo>
                  <a:lnTo>
                    <a:pt x="345293" y="788409"/>
                  </a:lnTo>
                  <a:lnTo>
                    <a:pt x="319633" y="825437"/>
                  </a:lnTo>
                  <a:lnTo>
                    <a:pt x="294848" y="863106"/>
                  </a:lnTo>
                  <a:lnTo>
                    <a:pt x="270953" y="901400"/>
                  </a:lnTo>
                  <a:lnTo>
                    <a:pt x="247961" y="940304"/>
                  </a:lnTo>
                  <a:lnTo>
                    <a:pt x="225888" y="979803"/>
                  </a:lnTo>
                  <a:lnTo>
                    <a:pt x="204749" y="1019884"/>
                  </a:lnTo>
                  <a:lnTo>
                    <a:pt x="184557" y="1060531"/>
                  </a:lnTo>
                  <a:lnTo>
                    <a:pt x="165328" y="1101729"/>
                  </a:lnTo>
                  <a:lnTo>
                    <a:pt x="147077" y="1143464"/>
                  </a:lnTo>
                  <a:lnTo>
                    <a:pt x="129819" y="1185721"/>
                  </a:lnTo>
                  <a:lnTo>
                    <a:pt x="113567" y="1228486"/>
                  </a:lnTo>
                  <a:lnTo>
                    <a:pt x="98336" y="1271743"/>
                  </a:lnTo>
                  <a:lnTo>
                    <a:pt x="84142" y="1315478"/>
                  </a:lnTo>
                  <a:lnTo>
                    <a:pt x="70999" y="1359677"/>
                  </a:lnTo>
                  <a:lnTo>
                    <a:pt x="58922" y="1404324"/>
                  </a:lnTo>
                  <a:lnTo>
                    <a:pt x="47925" y="1449405"/>
                  </a:lnTo>
                  <a:lnTo>
                    <a:pt x="38024" y="1494905"/>
                  </a:lnTo>
                  <a:lnTo>
                    <a:pt x="29232" y="1540810"/>
                  </a:lnTo>
                  <a:lnTo>
                    <a:pt x="21564" y="1587104"/>
                  </a:lnTo>
                  <a:lnTo>
                    <a:pt x="15036" y="1633774"/>
                  </a:lnTo>
                  <a:lnTo>
                    <a:pt x="9662" y="1680804"/>
                  </a:lnTo>
                  <a:lnTo>
                    <a:pt x="5457" y="1728180"/>
                  </a:lnTo>
                  <a:lnTo>
                    <a:pt x="2435" y="1775886"/>
                  </a:lnTo>
                  <a:lnTo>
                    <a:pt x="611" y="1823909"/>
                  </a:lnTo>
                  <a:lnTo>
                    <a:pt x="0" y="1872234"/>
                  </a:lnTo>
                  <a:lnTo>
                    <a:pt x="611" y="1920558"/>
                  </a:lnTo>
                  <a:lnTo>
                    <a:pt x="2435" y="1968581"/>
                  </a:lnTo>
                  <a:lnTo>
                    <a:pt x="5457" y="2016287"/>
                  </a:lnTo>
                  <a:lnTo>
                    <a:pt x="9662" y="2063663"/>
                  </a:lnTo>
                  <a:lnTo>
                    <a:pt x="15036" y="2110693"/>
                  </a:lnTo>
                  <a:lnTo>
                    <a:pt x="21564" y="2157363"/>
                  </a:lnTo>
                  <a:lnTo>
                    <a:pt x="29232" y="2203657"/>
                  </a:lnTo>
                  <a:lnTo>
                    <a:pt x="38024" y="2249562"/>
                  </a:lnTo>
                  <a:lnTo>
                    <a:pt x="47925" y="2295062"/>
                  </a:lnTo>
                  <a:lnTo>
                    <a:pt x="58922" y="2340143"/>
                  </a:lnTo>
                  <a:lnTo>
                    <a:pt x="70999" y="2384790"/>
                  </a:lnTo>
                  <a:lnTo>
                    <a:pt x="84142" y="2428989"/>
                  </a:lnTo>
                  <a:lnTo>
                    <a:pt x="98336" y="2472724"/>
                  </a:lnTo>
                  <a:lnTo>
                    <a:pt x="113567" y="2515981"/>
                  </a:lnTo>
                  <a:lnTo>
                    <a:pt x="129819" y="2558746"/>
                  </a:lnTo>
                  <a:lnTo>
                    <a:pt x="147077" y="2601003"/>
                  </a:lnTo>
                  <a:lnTo>
                    <a:pt x="165328" y="2642738"/>
                  </a:lnTo>
                  <a:lnTo>
                    <a:pt x="184557" y="2683936"/>
                  </a:lnTo>
                  <a:lnTo>
                    <a:pt x="204749" y="2724583"/>
                  </a:lnTo>
                  <a:lnTo>
                    <a:pt x="225888" y="2764664"/>
                  </a:lnTo>
                  <a:lnTo>
                    <a:pt x="247961" y="2804163"/>
                  </a:lnTo>
                  <a:lnTo>
                    <a:pt x="270953" y="2843067"/>
                  </a:lnTo>
                  <a:lnTo>
                    <a:pt x="294848" y="2881361"/>
                  </a:lnTo>
                  <a:lnTo>
                    <a:pt x="319633" y="2919030"/>
                  </a:lnTo>
                  <a:lnTo>
                    <a:pt x="345293" y="2956058"/>
                  </a:lnTo>
                  <a:lnTo>
                    <a:pt x="371812" y="2992433"/>
                  </a:lnTo>
                  <a:lnTo>
                    <a:pt x="399177" y="3028138"/>
                  </a:lnTo>
                  <a:lnTo>
                    <a:pt x="427372" y="3063160"/>
                  </a:lnTo>
                  <a:lnTo>
                    <a:pt x="456383" y="3097483"/>
                  </a:lnTo>
                  <a:lnTo>
                    <a:pt x="486195" y="3131092"/>
                  </a:lnTo>
                  <a:lnTo>
                    <a:pt x="516793" y="3163974"/>
                  </a:lnTo>
                  <a:lnTo>
                    <a:pt x="548163" y="3196113"/>
                  </a:lnTo>
                  <a:lnTo>
                    <a:pt x="580290" y="3227495"/>
                  </a:lnTo>
                  <a:lnTo>
                    <a:pt x="613160" y="3258105"/>
                  </a:lnTo>
                  <a:lnTo>
                    <a:pt x="646756" y="3287928"/>
                  </a:lnTo>
                  <a:lnTo>
                    <a:pt x="681066" y="3316949"/>
                  </a:lnTo>
                  <a:lnTo>
                    <a:pt x="716074" y="3345155"/>
                  </a:lnTo>
                  <a:lnTo>
                    <a:pt x="751765" y="3372529"/>
                  </a:lnTo>
                  <a:lnTo>
                    <a:pt x="788126" y="3399058"/>
                  </a:lnTo>
                  <a:lnTo>
                    <a:pt x="825140" y="3424727"/>
                  </a:lnTo>
                  <a:lnTo>
                    <a:pt x="862793" y="3449520"/>
                  </a:lnTo>
                  <a:lnTo>
                    <a:pt x="901072" y="3473424"/>
                  </a:lnTo>
                  <a:lnTo>
                    <a:pt x="939960" y="3496424"/>
                  </a:lnTo>
                  <a:lnTo>
                    <a:pt x="979443" y="3518505"/>
                  </a:lnTo>
                  <a:lnTo>
                    <a:pt x="1019507" y="3539651"/>
                  </a:lnTo>
                  <a:lnTo>
                    <a:pt x="1060137" y="3559850"/>
                  </a:lnTo>
                  <a:lnTo>
                    <a:pt x="1101318" y="3579085"/>
                  </a:lnTo>
                  <a:lnTo>
                    <a:pt x="1143035" y="3597342"/>
                  </a:lnTo>
                  <a:lnTo>
                    <a:pt x="1185274" y="3614607"/>
                  </a:lnTo>
                  <a:lnTo>
                    <a:pt x="1228020" y="3630864"/>
                  </a:lnTo>
                  <a:lnTo>
                    <a:pt x="1271259" y="3646099"/>
                  </a:lnTo>
                  <a:lnTo>
                    <a:pt x="1314975" y="3660298"/>
                  </a:lnTo>
                  <a:lnTo>
                    <a:pt x="1359154" y="3673445"/>
                  </a:lnTo>
                  <a:lnTo>
                    <a:pt x="1403781" y="3685526"/>
                  </a:lnTo>
                  <a:lnTo>
                    <a:pt x="1448842" y="3696527"/>
                  </a:lnTo>
                  <a:lnTo>
                    <a:pt x="1494322" y="3706431"/>
                  </a:lnTo>
                  <a:lnTo>
                    <a:pt x="1540205" y="3715226"/>
                  </a:lnTo>
                  <a:lnTo>
                    <a:pt x="1586479" y="3722896"/>
                  </a:lnTo>
                  <a:lnTo>
                    <a:pt x="1633126" y="3729426"/>
                  </a:lnTo>
                  <a:lnTo>
                    <a:pt x="1680134" y="3734802"/>
                  </a:lnTo>
                  <a:lnTo>
                    <a:pt x="1727487" y="3739008"/>
                  </a:lnTo>
                  <a:lnTo>
                    <a:pt x="1775171" y="3742031"/>
                  </a:lnTo>
                  <a:lnTo>
                    <a:pt x="1823171" y="3743856"/>
                  </a:lnTo>
                  <a:lnTo>
                    <a:pt x="1871472" y="3744468"/>
                  </a:lnTo>
                  <a:lnTo>
                    <a:pt x="1919772" y="3743856"/>
                  </a:lnTo>
                  <a:lnTo>
                    <a:pt x="1967772" y="3742031"/>
                  </a:lnTo>
                  <a:lnTo>
                    <a:pt x="2015456" y="3739008"/>
                  </a:lnTo>
                  <a:lnTo>
                    <a:pt x="2062809" y="3734802"/>
                  </a:lnTo>
                  <a:lnTo>
                    <a:pt x="2109817" y="3729426"/>
                  </a:lnTo>
                  <a:lnTo>
                    <a:pt x="2156464" y="3722896"/>
                  </a:lnTo>
                  <a:lnTo>
                    <a:pt x="2202738" y="3715226"/>
                  </a:lnTo>
                  <a:lnTo>
                    <a:pt x="2248621" y="3706431"/>
                  </a:lnTo>
                  <a:lnTo>
                    <a:pt x="2294101" y="3696527"/>
                  </a:lnTo>
                  <a:lnTo>
                    <a:pt x="2339162" y="3685526"/>
                  </a:lnTo>
                  <a:lnTo>
                    <a:pt x="2383789" y="3673445"/>
                  </a:lnTo>
                  <a:lnTo>
                    <a:pt x="2427968" y="3660298"/>
                  </a:lnTo>
                  <a:lnTo>
                    <a:pt x="2471684" y="3646099"/>
                  </a:lnTo>
                  <a:lnTo>
                    <a:pt x="2514923" y="3630864"/>
                  </a:lnTo>
                  <a:lnTo>
                    <a:pt x="2557669" y="3614607"/>
                  </a:lnTo>
                  <a:lnTo>
                    <a:pt x="2599908" y="3597342"/>
                  </a:lnTo>
                  <a:lnTo>
                    <a:pt x="2641625" y="3579085"/>
                  </a:lnTo>
                  <a:lnTo>
                    <a:pt x="2682806" y="3559850"/>
                  </a:lnTo>
                  <a:lnTo>
                    <a:pt x="2723436" y="3539651"/>
                  </a:lnTo>
                  <a:lnTo>
                    <a:pt x="2763500" y="3518505"/>
                  </a:lnTo>
                  <a:lnTo>
                    <a:pt x="2802983" y="3496424"/>
                  </a:lnTo>
                  <a:lnTo>
                    <a:pt x="2841871" y="3473424"/>
                  </a:lnTo>
                  <a:lnTo>
                    <a:pt x="2880150" y="3449520"/>
                  </a:lnTo>
                  <a:lnTo>
                    <a:pt x="2917803" y="3424727"/>
                  </a:lnTo>
                  <a:lnTo>
                    <a:pt x="2954817" y="3399058"/>
                  </a:lnTo>
                  <a:lnTo>
                    <a:pt x="2991178" y="3372529"/>
                  </a:lnTo>
                  <a:lnTo>
                    <a:pt x="3026869" y="3345155"/>
                  </a:lnTo>
                  <a:lnTo>
                    <a:pt x="3061877" y="3316949"/>
                  </a:lnTo>
                  <a:lnTo>
                    <a:pt x="3096187" y="3287928"/>
                  </a:lnTo>
                  <a:lnTo>
                    <a:pt x="3129783" y="3258105"/>
                  </a:lnTo>
                  <a:lnTo>
                    <a:pt x="3162653" y="3227495"/>
                  </a:lnTo>
                  <a:lnTo>
                    <a:pt x="3194780" y="3196113"/>
                  </a:lnTo>
                  <a:lnTo>
                    <a:pt x="3226150" y="3163974"/>
                  </a:lnTo>
                  <a:lnTo>
                    <a:pt x="3256748" y="3131092"/>
                  </a:lnTo>
                  <a:lnTo>
                    <a:pt x="3286560" y="3097483"/>
                  </a:lnTo>
                  <a:lnTo>
                    <a:pt x="3315571" y="3063160"/>
                  </a:lnTo>
                  <a:lnTo>
                    <a:pt x="3343766" y="3028138"/>
                  </a:lnTo>
                  <a:lnTo>
                    <a:pt x="3371131" y="2992433"/>
                  </a:lnTo>
                  <a:lnTo>
                    <a:pt x="3397650" y="2956058"/>
                  </a:lnTo>
                  <a:lnTo>
                    <a:pt x="3423310" y="2919030"/>
                  </a:lnTo>
                  <a:lnTo>
                    <a:pt x="3448095" y="2881361"/>
                  </a:lnTo>
                  <a:lnTo>
                    <a:pt x="3471990" y="2843067"/>
                  </a:lnTo>
                  <a:lnTo>
                    <a:pt x="3494982" y="2804163"/>
                  </a:lnTo>
                  <a:lnTo>
                    <a:pt x="3517055" y="2764664"/>
                  </a:lnTo>
                  <a:lnTo>
                    <a:pt x="3538194" y="2724583"/>
                  </a:lnTo>
                  <a:lnTo>
                    <a:pt x="3558386" y="2683936"/>
                  </a:lnTo>
                  <a:lnTo>
                    <a:pt x="3577615" y="2642738"/>
                  </a:lnTo>
                  <a:lnTo>
                    <a:pt x="3595866" y="2601003"/>
                  </a:lnTo>
                  <a:lnTo>
                    <a:pt x="3613124" y="2558746"/>
                  </a:lnTo>
                  <a:lnTo>
                    <a:pt x="3629376" y="2515981"/>
                  </a:lnTo>
                  <a:lnTo>
                    <a:pt x="3644607" y="2472724"/>
                  </a:lnTo>
                  <a:lnTo>
                    <a:pt x="3658801" y="2428989"/>
                  </a:lnTo>
                  <a:lnTo>
                    <a:pt x="3671944" y="2384790"/>
                  </a:lnTo>
                  <a:lnTo>
                    <a:pt x="3684021" y="2340143"/>
                  </a:lnTo>
                  <a:lnTo>
                    <a:pt x="3695018" y="2295062"/>
                  </a:lnTo>
                  <a:lnTo>
                    <a:pt x="3704919" y="2249562"/>
                  </a:lnTo>
                  <a:lnTo>
                    <a:pt x="3713711" y="2203657"/>
                  </a:lnTo>
                  <a:lnTo>
                    <a:pt x="3721379" y="2157363"/>
                  </a:lnTo>
                  <a:lnTo>
                    <a:pt x="3727907" y="2110693"/>
                  </a:lnTo>
                  <a:lnTo>
                    <a:pt x="3733281" y="2063663"/>
                  </a:lnTo>
                  <a:lnTo>
                    <a:pt x="3737486" y="2016287"/>
                  </a:lnTo>
                  <a:lnTo>
                    <a:pt x="3740508" y="1968581"/>
                  </a:lnTo>
                  <a:lnTo>
                    <a:pt x="3742332" y="1920558"/>
                  </a:lnTo>
                  <a:lnTo>
                    <a:pt x="3742944" y="1872234"/>
                  </a:lnTo>
                  <a:lnTo>
                    <a:pt x="3742332" y="1823909"/>
                  </a:lnTo>
                  <a:lnTo>
                    <a:pt x="3740508" y="1775886"/>
                  </a:lnTo>
                  <a:lnTo>
                    <a:pt x="3737486" y="1728180"/>
                  </a:lnTo>
                  <a:lnTo>
                    <a:pt x="3733281" y="1680804"/>
                  </a:lnTo>
                  <a:lnTo>
                    <a:pt x="3727907" y="1633774"/>
                  </a:lnTo>
                  <a:lnTo>
                    <a:pt x="3721379" y="1587104"/>
                  </a:lnTo>
                  <a:lnTo>
                    <a:pt x="3713711" y="1540810"/>
                  </a:lnTo>
                  <a:lnTo>
                    <a:pt x="3704919" y="1494905"/>
                  </a:lnTo>
                  <a:lnTo>
                    <a:pt x="3695018" y="1449405"/>
                  </a:lnTo>
                  <a:lnTo>
                    <a:pt x="3684021" y="1404324"/>
                  </a:lnTo>
                  <a:lnTo>
                    <a:pt x="3671944" y="1359677"/>
                  </a:lnTo>
                  <a:lnTo>
                    <a:pt x="3658801" y="1315478"/>
                  </a:lnTo>
                  <a:lnTo>
                    <a:pt x="3644607" y="1271743"/>
                  </a:lnTo>
                  <a:lnTo>
                    <a:pt x="3629376" y="1228486"/>
                  </a:lnTo>
                  <a:lnTo>
                    <a:pt x="3613124" y="1185721"/>
                  </a:lnTo>
                  <a:lnTo>
                    <a:pt x="3595866" y="1143464"/>
                  </a:lnTo>
                  <a:lnTo>
                    <a:pt x="3577615" y="1101729"/>
                  </a:lnTo>
                  <a:lnTo>
                    <a:pt x="3558386" y="1060531"/>
                  </a:lnTo>
                  <a:lnTo>
                    <a:pt x="3538194" y="1019884"/>
                  </a:lnTo>
                  <a:lnTo>
                    <a:pt x="3517055" y="979803"/>
                  </a:lnTo>
                  <a:lnTo>
                    <a:pt x="3494982" y="940304"/>
                  </a:lnTo>
                  <a:lnTo>
                    <a:pt x="3471990" y="901400"/>
                  </a:lnTo>
                  <a:lnTo>
                    <a:pt x="3448095" y="863106"/>
                  </a:lnTo>
                  <a:lnTo>
                    <a:pt x="3423310" y="825437"/>
                  </a:lnTo>
                  <a:lnTo>
                    <a:pt x="3397650" y="788409"/>
                  </a:lnTo>
                  <a:lnTo>
                    <a:pt x="3371131" y="752034"/>
                  </a:lnTo>
                  <a:lnTo>
                    <a:pt x="3343766" y="716329"/>
                  </a:lnTo>
                  <a:lnTo>
                    <a:pt x="3315571" y="681307"/>
                  </a:lnTo>
                  <a:lnTo>
                    <a:pt x="3286560" y="646984"/>
                  </a:lnTo>
                  <a:lnTo>
                    <a:pt x="3256748" y="613375"/>
                  </a:lnTo>
                  <a:lnTo>
                    <a:pt x="3226150" y="580493"/>
                  </a:lnTo>
                  <a:lnTo>
                    <a:pt x="3194780" y="548354"/>
                  </a:lnTo>
                  <a:lnTo>
                    <a:pt x="3162653" y="516972"/>
                  </a:lnTo>
                  <a:lnTo>
                    <a:pt x="3129783" y="486362"/>
                  </a:lnTo>
                  <a:lnTo>
                    <a:pt x="3096187" y="456539"/>
                  </a:lnTo>
                  <a:lnTo>
                    <a:pt x="3061877" y="427518"/>
                  </a:lnTo>
                  <a:lnTo>
                    <a:pt x="3026869" y="399312"/>
                  </a:lnTo>
                  <a:lnTo>
                    <a:pt x="2991178" y="371938"/>
                  </a:lnTo>
                  <a:lnTo>
                    <a:pt x="2954817" y="345409"/>
                  </a:lnTo>
                  <a:lnTo>
                    <a:pt x="2917803" y="319740"/>
                  </a:lnTo>
                  <a:lnTo>
                    <a:pt x="2880150" y="294947"/>
                  </a:lnTo>
                  <a:lnTo>
                    <a:pt x="2841871" y="271043"/>
                  </a:lnTo>
                  <a:lnTo>
                    <a:pt x="2802983" y="248043"/>
                  </a:lnTo>
                  <a:lnTo>
                    <a:pt x="2763500" y="225962"/>
                  </a:lnTo>
                  <a:lnTo>
                    <a:pt x="2723436" y="204816"/>
                  </a:lnTo>
                  <a:lnTo>
                    <a:pt x="2682806" y="184617"/>
                  </a:lnTo>
                  <a:lnTo>
                    <a:pt x="2641625" y="165382"/>
                  </a:lnTo>
                  <a:lnTo>
                    <a:pt x="2599908" y="147125"/>
                  </a:lnTo>
                  <a:lnTo>
                    <a:pt x="2557669" y="129860"/>
                  </a:lnTo>
                  <a:lnTo>
                    <a:pt x="2514923" y="113603"/>
                  </a:lnTo>
                  <a:lnTo>
                    <a:pt x="2471684" y="98368"/>
                  </a:lnTo>
                  <a:lnTo>
                    <a:pt x="2427968" y="84169"/>
                  </a:lnTo>
                  <a:lnTo>
                    <a:pt x="2383789" y="71022"/>
                  </a:lnTo>
                  <a:lnTo>
                    <a:pt x="2339162" y="58941"/>
                  </a:lnTo>
                  <a:lnTo>
                    <a:pt x="2294101" y="47940"/>
                  </a:lnTo>
                  <a:lnTo>
                    <a:pt x="2248621" y="38036"/>
                  </a:lnTo>
                  <a:lnTo>
                    <a:pt x="2202738" y="29241"/>
                  </a:lnTo>
                  <a:lnTo>
                    <a:pt x="2156464" y="21571"/>
                  </a:lnTo>
                  <a:lnTo>
                    <a:pt x="2109817" y="15041"/>
                  </a:lnTo>
                  <a:lnTo>
                    <a:pt x="2062809" y="9665"/>
                  </a:lnTo>
                  <a:lnTo>
                    <a:pt x="2015456" y="5459"/>
                  </a:lnTo>
                  <a:lnTo>
                    <a:pt x="1967772" y="2436"/>
                  </a:lnTo>
                  <a:lnTo>
                    <a:pt x="1919772" y="611"/>
                  </a:lnTo>
                  <a:lnTo>
                    <a:pt x="1871472" y="0"/>
                  </a:lnTo>
                  <a:close/>
                </a:path>
              </a:pathLst>
            </a:custGeom>
            <a:solidFill>
              <a:srgbClr val="FFFFFF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7688" y="836675"/>
              <a:ext cx="3469004" cy="3470275"/>
            </a:xfrm>
            <a:custGeom>
              <a:avLst/>
              <a:gdLst/>
              <a:ahLst/>
              <a:cxnLst/>
              <a:rect l="l" t="t" r="r" b="b"/>
              <a:pathLst>
                <a:path w="3469004" h="3470275">
                  <a:moveTo>
                    <a:pt x="1734312" y="0"/>
                  </a:moveTo>
                  <a:lnTo>
                    <a:pt x="1685767" y="666"/>
                  </a:lnTo>
                  <a:lnTo>
                    <a:pt x="1637553" y="2654"/>
                  </a:lnTo>
                  <a:lnTo>
                    <a:pt x="1589686" y="5947"/>
                  </a:lnTo>
                  <a:lnTo>
                    <a:pt x="1542184" y="10526"/>
                  </a:lnTo>
                  <a:lnTo>
                    <a:pt x="1495064" y="16375"/>
                  </a:lnTo>
                  <a:lnTo>
                    <a:pt x="1448344" y="23476"/>
                  </a:lnTo>
                  <a:lnTo>
                    <a:pt x="1402040" y="31811"/>
                  </a:lnTo>
                  <a:lnTo>
                    <a:pt x="1356171" y="41364"/>
                  </a:lnTo>
                  <a:lnTo>
                    <a:pt x="1310753" y="52116"/>
                  </a:lnTo>
                  <a:lnTo>
                    <a:pt x="1265805" y="64051"/>
                  </a:lnTo>
                  <a:lnTo>
                    <a:pt x="1221343" y="77151"/>
                  </a:lnTo>
                  <a:lnTo>
                    <a:pt x="1177384" y="91399"/>
                  </a:lnTo>
                  <a:lnTo>
                    <a:pt x="1133947" y="106777"/>
                  </a:lnTo>
                  <a:lnTo>
                    <a:pt x="1091049" y="123268"/>
                  </a:lnTo>
                  <a:lnTo>
                    <a:pt x="1048707" y="140854"/>
                  </a:lnTo>
                  <a:lnTo>
                    <a:pt x="1006938" y="159519"/>
                  </a:lnTo>
                  <a:lnTo>
                    <a:pt x="965759" y="179244"/>
                  </a:lnTo>
                  <a:lnTo>
                    <a:pt x="925189" y="200012"/>
                  </a:lnTo>
                  <a:lnTo>
                    <a:pt x="885245" y="221806"/>
                  </a:lnTo>
                  <a:lnTo>
                    <a:pt x="845943" y="244609"/>
                  </a:lnTo>
                  <a:lnTo>
                    <a:pt x="807302" y="268402"/>
                  </a:lnTo>
                  <a:lnTo>
                    <a:pt x="769338" y="293170"/>
                  </a:lnTo>
                  <a:lnTo>
                    <a:pt x="732070" y="318894"/>
                  </a:lnTo>
                  <a:lnTo>
                    <a:pt x="695514" y="345556"/>
                  </a:lnTo>
                  <a:lnTo>
                    <a:pt x="659687" y="373140"/>
                  </a:lnTo>
                  <a:lnTo>
                    <a:pt x="624608" y="401629"/>
                  </a:lnTo>
                  <a:lnTo>
                    <a:pt x="590294" y="431003"/>
                  </a:lnTo>
                  <a:lnTo>
                    <a:pt x="556762" y="461248"/>
                  </a:lnTo>
                  <a:lnTo>
                    <a:pt x="524029" y="492344"/>
                  </a:lnTo>
                  <a:lnTo>
                    <a:pt x="492113" y="524274"/>
                  </a:lnTo>
                  <a:lnTo>
                    <a:pt x="461031" y="557022"/>
                  </a:lnTo>
                  <a:lnTo>
                    <a:pt x="430801" y="590570"/>
                  </a:lnTo>
                  <a:lnTo>
                    <a:pt x="401439" y="624899"/>
                  </a:lnTo>
                  <a:lnTo>
                    <a:pt x="372964" y="659994"/>
                  </a:lnTo>
                  <a:lnTo>
                    <a:pt x="345393" y="695836"/>
                  </a:lnTo>
                  <a:lnTo>
                    <a:pt x="318742" y="732409"/>
                  </a:lnTo>
                  <a:lnTo>
                    <a:pt x="293031" y="769694"/>
                  </a:lnTo>
                  <a:lnTo>
                    <a:pt x="268275" y="807674"/>
                  </a:lnTo>
                  <a:lnTo>
                    <a:pt x="244492" y="846332"/>
                  </a:lnTo>
                  <a:lnTo>
                    <a:pt x="221700" y="885651"/>
                  </a:lnTo>
                  <a:lnTo>
                    <a:pt x="199916" y="925613"/>
                  </a:lnTo>
                  <a:lnTo>
                    <a:pt x="179158" y="966201"/>
                  </a:lnTo>
                  <a:lnTo>
                    <a:pt x="159442" y="1007397"/>
                  </a:lnTo>
                  <a:lnTo>
                    <a:pt x="140787" y="1049184"/>
                  </a:lnTo>
                  <a:lnTo>
                    <a:pt x="123209" y="1091545"/>
                  </a:lnTo>
                  <a:lnTo>
                    <a:pt x="106726" y="1134462"/>
                  </a:lnTo>
                  <a:lnTo>
                    <a:pt x="91355" y="1177917"/>
                  </a:lnTo>
                  <a:lnTo>
                    <a:pt x="77114" y="1221894"/>
                  </a:lnTo>
                  <a:lnTo>
                    <a:pt x="64020" y="1266375"/>
                  </a:lnTo>
                  <a:lnTo>
                    <a:pt x="52091" y="1311342"/>
                  </a:lnTo>
                  <a:lnTo>
                    <a:pt x="41344" y="1356779"/>
                  </a:lnTo>
                  <a:lnTo>
                    <a:pt x="31796" y="1402667"/>
                  </a:lnTo>
                  <a:lnTo>
                    <a:pt x="23464" y="1448990"/>
                  </a:lnTo>
                  <a:lnTo>
                    <a:pt x="16367" y="1495729"/>
                  </a:lnTo>
                  <a:lnTo>
                    <a:pt x="10521" y="1542869"/>
                  </a:lnTo>
                  <a:lnTo>
                    <a:pt x="5944" y="1590390"/>
                  </a:lnTo>
                  <a:lnTo>
                    <a:pt x="2653" y="1638276"/>
                  </a:lnTo>
                  <a:lnTo>
                    <a:pt x="666" y="1686510"/>
                  </a:lnTo>
                  <a:lnTo>
                    <a:pt x="0" y="1735074"/>
                  </a:lnTo>
                  <a:lnTo>
                    <a:pt x="666" y="1783637"/>
                  </a:lnTo>
                  <a:lnTo>
                    <a:pt x="2653" y="1831871"/>
                  </a:lnTo>
                  <a:lnTo>
                    <a:pt x="5944" y="1879757"/>
                  </a:lnTo>
                  <a:lnTo>
                    <a:pt x="10521" y="1927278"/>
                  </a:lnTo>
                  <a:lnTo>
                    <a:pt x="16367" y="1974418"/>
                  </a:lnTo>
                  <a:lnTo>
                    <a:pt x="23464" y="2021157"/>
                  </a:lnTo>
                  <a:lnTo>
                    <a:pt x="31796" y="2067480"/>
                  </a:lnTo>
                  <a:lnTo>
                    <a:pt x="41344" y="2113368"/>
                  </a:lnTo>
                  <a:lnTo>
                    <a:pt x="52091" y="2158805"/>
                  </a:lnTo>
                  <a:lnTo>
                    <a:pt x="64020" y="2203772"/>
                  </a:lnTo>
                  <a:lnTo>
                    <a:pt x="77114" y="2248253"/>
                  </a:lnTo>
                  <a:lnTo>
                    <a:pt x="91355" y="2292230"/>
                  </a:lnTo>
                  <a:lnTo>
                    <a:pt x="106726" y="2335685"/>
                  </a:lnTo>
                  <a:lnTo>
                    <a:pt x="123209" y="2378602"/>
                  </a:lnTo>
                  <a:lnTo>
                    <a:pt x="140787" y="2420963"/>
                  </a:lnTo>
                  <a:lnTo>
                    <a:pt x="159442" y="2462750"/>
                  </a:lnTo>
                  <a:lnTo>
                    <a:pt x="179158" y="2503946"/>
                  </a:lnTo>
                  <a:lnTo>
                    <a:pt x="199916" y="2544534"/>
                  </a:lnTo>
                  <a:lnTo>
                    <a:pt x="221700" y="2584496"/>
                  </a:lnTo>
                  <a:lnTo>
                    <a:pt x="244492" y="2623815"/>
                  </a:lnTo>
                  <a:lnTo>
                    <a:pt x="268275" y="2662473"/>
                  </a:lnTo>
                  <a:lnTo>
                    <a:pt x="293031" y="2700453"/>
                  </a:lnTo>
                  <a:lnTo>
                    <a:pt x="318742" y="2737738"/>
                  </a:lnTo>
                  <a:lnTo>
                    <a:pt x="345393" y="2774311"/>
                  </a:lnTo>
                  <a:lnTo>
                    <a:pt x="372964" y="2810153"/>
                  </a:lnTo>
                  <a:lnTo>
                    <a:pt x="401439" y="2845248"/>
                  </a:lnTo>
                  <a:lnTo>
                    <a:pt x="430801" y="2879577"/>
                  </a:lnTo>
                  <a:lnTo>
                    <a:pt x="461031" y="2913125"/>
                  </a:lnTo>
                  <a:lnTo>
                    <a:pt x="492113" y="2945873"/>
                  </a:lnTo>
                  <a:lnTo>
                    <a:pt x="524029" y="2977803"/>
                  </a:lnTo>
                  <a:lnTo>
                    <a:pt x="556762" y="3008899"/>
                  </a:lnTo>
                  <a:lnTo>
                    <a:pt x="590294" y="3039144"/>
                  </a:lnTo>
                  <a:lnTo>
                    <a:pt x="624608" y="3068518"/>
                  </a:lnTo>
                  <a:lnTo>
                    <a:pt x="659687" y="3097007"/>
                  </a:lnTo>
                  <a:lnTo>
                    <a:pt x="695514" y="3124591"/>
                  </a:lnTo>
                  <a:lnTo>
                    <a:pt x="732070" y="3151253"/>
                  </a:lnTo>
                  <a:lnTo>
                    <a:pt x="769338" y="3176977"/>
                  </a:lnTo>
                  <a:lnTo>
                    <a:pt x="807302" y="3201745"/>
                  </a:lnTo>
                  <a:lnTo>
                    <a:pt x="845943" y="3225538"/>
                  </a:lnTo>
                  <a:lnTo>
                    <a:pt x="885245" y="3248341"/>
                  </a:lnTo>
                  <a:lnTo>
                    <a:pt x="925189" y="3270135"/>
                  </a:lnTo>
                  <a:lnTo>
                    <a:pt x="965759" y="3290903"/>
                  </a:lnTo>
                  <a:lnTo>
                    <a:pt x="1006938" y="3310628"/>
                  </a:lnTo>
                  <a:lnTo>
                    <a:pt x="1048707" y="3329293"/>
                  </a:lnTo>
                  <a:lnTo>
                    <a:pt x="1091049" y="3346879"/>
                  </a:lnTo>
                  <a:lnTo>
                    <a:pt x="1133947" y="3363370"/>
                  </a:lnTo>
                  <a:lnTo>
                    <a:pt x="1177384" y="3378748"/>
                  </a:lnTo>
                  <a:lnTo>
                    <a:pt x="1221343" y="3392996"/>
                  </a:lnTo>
                  <a:lnTo>
                    <a:pt x="1265805" y="3406096"/>
                  </a:lnTo>
                  <a:lnTo>
                    <a:pt x="1310753" y="3418031"/>
                  </a:lnTo>
                  <a:lnTo>
                    <a:pt x="1356171" y="3428783"/>
                  </a:lnTo>
                  <a:lnTo>
                    <a:pt x="1402040" y="3438336"/>
                  </a:lnTo>
                  <a:lnTo>
                    <a:pt x="1448344" y="3446671"/>
                  </a:lnTo>
                  <a:lnTo>
                    <a:pt x="1495064" y="3453772"/>
                  </a:lnTo>
                  <a:lnTo>
                    <a:pt x="1542184" y="3459621"/>
                  </a:lnTo>
                  <a:lnTo>
                    <a:pt x="1589686" y="3464200"/>
                  </a:lnTo>
                  <a:lnTo>
                    <a:pt x="1637553" y="3467493"/>
                  </a:lnTo>
                  <a:lnTo>
                    <a:pt x="1685767" y="3469481"/>
                  </a:lnTo>
                  <a:lnTo>
                    <a:pt x="1734312" y="3470148"/>
                  </a:lnTo>
                  <a:lnTo>
                    <a:pt x="1782856" y="3469481"/>
                  </a:lnTo>
                  <a:lnTo>
                    <a:pt x="1831070" y="3467493"/>
                  </a:lnTo>
                  <a:lnTo>
                    <a:pt x="1878937" y="3464200"/>
                  </a:lnTo>
                  <a:lnTo>
                    <a:pt x="1926439" y="3459621"/>
                  </a:lnTo>
                  <a:lnTo>
                    <a:pt x="1973559" y="3453772"/>
                  </a:lnTo>
                  <a:lnTo>
                    <a:pt x="2020279" y="3446671"/>
                  </a:lnTo>
                  <a:lnTo>
                    <a:pt x="2066583" y="3438336"/>
                  </a:lnTo>
                  <a:lnTo>
                    <a:pt x="2112452" y="3428783"/>
                  </a:lnTo>
                  <a:lnTo>
                    <a:pt x="2157870" y="3418031"/>
                  </a:lnTo>
                  <a:lnTo>
                    <a:pt x="2202818" y="3406096"/>
                  </a:lnTo>
                  <a:lnTo>
                    <a:pt x="2247280" y="3392996"/>
                  </a:lnTo>
                  <a:lnTo>
                    <a:pt x="2291239" y="3378748"/>
                  </a:lnTo>
                  <a:lnTo>
                    <a:pt x="2334676" y="3363370"/>
                  </a:lnTo>
                  <a:lnTo>
                    <a:pt x="2377574" y="3346879"/>
                  </a:lnTo>
                  <a:lnTo>
                    <a:pt x="2419916" y="3329293"/>
                  </a:lnTo>
                  <a:lnTo>
                    <a:pt x="2461685" y="3310628"/>
                  </a:lnTo>
                  <a:lnTo>
                    <a:pt x="2502864" y="3290903"/>
                  </a:lnTo>
                  <a:lnTo>
                    <a:pt x="2543434" y="3270135"/>
                  </a:lnTo>
                  <a:lnTo>
                    <a:pt x="2583378" y="3248341"/>
                  </a:lnTo>
                  <a:lnTo>
                    <a:pt x="2622680" y="3225538"/>
                  </a:lnTo>
                  <a:lnTo>
                    <a:pt x="2661321" y="3201745"/>
                  </a:lnTo>
                  <a:lnTo>
                    <a:pt x="2699285" y="3176977"/>
                  </a:lnTo>
                  <a:lnTo>
                    <a:pt x="2736553" y="3151253"/>
                  </a:lnTo>
                  <a:lnTo>
                    <a:pt x="2773109" y="3124591"/>
                  </a:lnTo>
                  <a:lnTo>
                    <a:pt x="2808936" y="3097007"/>
                  </a:lnTo>
                  <a:lnTo>
                    <a:pt x="2844015" y="3068518"/>
                  </a:lnTo>
                  <a:lnTo>
                    <a:pt x="2878329" y="3039144"/>
                  </a:lnTo>
                  <a:lnTo>
                    <a:pt x="2911861" y="3008899"/>
                  </a:lnTo>
                  <a:lnTo>
                    <a:pt x="2944594" y="2977803"/>
                  </a:lnTo>
                  <a:lnTo>
                    <a:pt x="2976510" y="2945873"/>
                  </a:lnTo>
                  <a:lnTo>
                    <a:pt x="3007592" y="2913125"/>
                  </a:lnTo>
                  <a:lnTo>
                    <a:pt x="3037822" y="2879577"/>
                  </a:lnTo>
                  <a:lnTo>
                    <a:pt x="3067184" y="2845248"/>
                  </a:lnTo>
                  <a:lnTo>
                    <a:pt x="3095659" y="2810153"/>
                  </a:lnTo>
                  <a:lnTo>
                    <a:pt x="3123230" y="2774311"/>
                  </a:lnTo>
                  <a:lnTo>
                    <a:pt x="3149881" y="2737738"/>
                  </a:lnTo>
                  <a:lnTo>
                    <a:pt x="3175592" y="2700453"/>
                  </a:lnTo>
                  <a:lnTo>
                    <a:pt x="3200348" y="2662473"/>
                  </a:lnTo>
                  <a:lnTo>
                    <a:pt x="3224131" y="2623815"/>
                  </a:lnTo>
                  <a:lnTo>
                    <a:pt x="3246923" y="2584496"/>
                  </a:lnTo>
                  <a:lnTo>
                    <a:pt x="3268707" y="2544534"/>
                  </a:lnTo>
                  <a:lnTo>
                    <a:pt x="3289465" y="2503946"/>
                  </a:lnTo>
                  <a:lnTo>
                    <a:pt x="3309181" y="2462750"/>
                  </a:lnTo>
                  <a:lnTo>
                    <a:pt x="3327836" y="2420963"/>
                  </a:lnTo>
                  <a:lnTo>
                    <a:pt x="3345414" y="2378602"/>
                  </a:lnTo>
                  <a:lnTo>
                    <a:pt x="3361897" y="2335685"/>
                  </a:lnTo>
                  <a:lnTo>
                    <a:pt x="3377268" y="2292230"/>
                  </a:lnTo>
                  <a:lnTo>
                    <a:pt x="3391509" y="2248253"/>
                  </a:lnTo>
                  <a:lnTo>
                    <a:pt x="3404603" y="2203772"/>
                  </a:lnTo>
                  <a:lnTo>
                    <a:pt x="3416532" y="2158805"/>
                  </a:lnTo>
                  <a:lnTo>
                    <a:pt x="3427279" y="2113368"/>
                  </a:lnTo>
                  <a:lnTo>
                    <a:pt x="3436827" y="2067480"/>
                  </a:lnTo>
                  <a:lnTo>
                    <a:pt x="3445159" y="2021157"/>
                  </a:lnTo>
                  <a:lnTo>
                    <a:pt x="3452256" y="1974418"/>
                  </a:lnTo>
                  <a:lnTo>
                    <a:pt x="3458102" y="1927278"/>
                  </a:lnTo>
                  <a:lnTo>
                    <a:pt x="3462679" y="1879757"/>
                  </a:lnTo>
                  <a:lnTo>
                    <a:pt x="3465970" y="1831871"/>
                  </a:lnTo>
                  <a:lnTo>
                    <a:pt x="3467957" y="1783637"/>
                  </a:lnTo>
                  <a:lnTo>
                    <a:pt x="3468624" y="1735074"/>
                  </a:lnTo>
                  <a:lnTo>
                    <a:pt x="3467957" y="1686510"/>
                  </a:lnTo>
                  <a:lnTo>
                    <a:pt x="3465970" y="1638276"/>
                  </a:lnTo>
                  <a:lnTo>
                    <a:pt x="3462679" y="1590390"/>
                  </a:lnTo>
                  <a:lnTo>
                    <a:pt x="3458102" y="1542869"/>
                  </a:lnTo>
                  <a:lnTo>
                    <a:pt x="3452256" y="1495729"/>
                  </a:lnTo>
                  <a:lnTo>
                    <a:pt x="3445159" y="1448990"/>
                  </a:lnTo>
                  <a:lnTo>
                    <a:pt x="3436827" y="1402667"/>
                  </a:lnTo>
                  <a:lnTo>
                    <a:pt x="3427279" y="1356779"/>
                  </a:lnTo>
                  <a:lnTo>
                    <a:pt x="3416532" y="1311342"/>
                  </a:lnTo>
                  <a:lnTo>
                    <a:pt x="3404603" y="1266375"/>
                  </a:lnTo>
                  <a:lnTo>
                    <a:pt x="3391509" y="1221894"/>
                  </a:lnTo>
                  <a:lnTo>
                    <a:pt x="3377268" y="1177917"/>
                  </a:lnTo>
                  <a:lnTo>
                    <a:pt x="3361897" y="1134462"/>
                  </a:lnTo>
                  <a:lnTo>
                    <a:pt x="3345414" y="1091545"/>
                  </a:lnTo>
                  <a:lnTo>
                    <a:pt x="3327836" y="1049184"/>
                  </a:lnTo>
                  <a:lnTo>
                    <a:pt x="3309181" y="1007397"/>
                  </a:lnTo>
                  <a:lnTo>
                    <a:pt x="3289465" y="966201"/>
                  </a:lnTo>
                  <a:lnTo>
                    <a:pt x="3268707" y="925613"/>
                  </a:lnTo>
                  <a:lnTo>
                    <a:pt x="3246923" y="885651"/>
                  </a:lnTo>
                  <a:lnTo>
                    <a:pt x="3224131" y="846332"/>
                  </a:lnTo>
                  <a:lnTo>
                    <a:pt x="3200348" y="807674"/>
                  </a:lnTo>
                  <a:lnTo>
                    <a:pt x="3175592" y="769694"/>
                  </a:lnTo>
                  <a:lnTo>
                    <a:pt x="3149881" y="732409"/>
                  </a:lnTo>
                  <a:lnTo>
                    <a:pt x="3123230" y="695836"/>
                  </a:lnTo>
                  <a:lnTo>
                    <a:pt x="3095659" y="659994"/>
                  </a:lnTo>
                  <a:lnTo>
                    <a:pt x="3067184" y="624899"/>
                  </a:lnTo>
                  <a:lnTo>
                    <a:pt x="3037822" y="590570"/>
                  </a:lnTo>
                  <a:lnTo>
                    <a:pt x="3007592" y="557022"/>
                  </a:lnTo>
                  <a:lnTo>
                    <a:pt x="2976510" y="524274"/>
                  </a:lnTo>
                  <a:lnTo>
                    <a:pt x="2944594" y="492344"/>
                  </a:lnTo>
                  <a:lnTo>
                    <a:pt x="2911861" y="461248"/>
                  </a:lnTo>
                  <a:lnTo>
                    <a:pt x="2878329" y="431003"/>
                  </a:lnTo>
                  <a:lnTo>
                    <a:pt x="2844015" y="401629"/>
                  </a:lnTo>
                  <a:lnTo>
                    <a:pt x="2808936" y="373140"/>
                  </a:lnTo>
                  <a:lnTo>
                    <a:pt x="2773109" y="345556"/>
                  </a:lnTo>
                  <a:lnTo>
                    <a:pt x="2736553" y="318894"/>
                  </a:lnTo>
                  <a:lnTo>
                    <a:pt x="2699285" y="293170"/>
                  </a:lnTo>
                  <a:lnTo>
                    <a:pt x="2661321" y="268402"/>
                  </a:lnTo>
                  <a:lnTo>
                    <a:pt x="2622680" y="244609"/>
                  </a:lnTo>
                  <a:lnTo>
                    <a:pt x="2583378" y="221806"/>
                  </a:lnTo>
                  <a:lnTo>
                    <a:pt x="2543434" y="200012"/>
                  </a:lnTo>
                  <a:lnTo>
                    <a:pt x="2502864" y="179244"/>
                  </a:lnTo>
                  <a:lnTo>
                    <a:pt x="2461685" y="159519"/>
                  </a:lnTo>
                  <a:lnTo>
                    <a:pt x="2419916" y="140854"/>
                  </a:lnTo>
                  <a:lnTo>
                    <a:pt x="2377574" y="123268"/>
                  </a:lnTo>
                  <a:lnTo>
                    <a:pt x="2334676" y="106777"/>
                  </a:lnTo>
                  <a:lnTo>
                    <a:pt x="2291239" y="91399"/>
                  </a:lnTo>
                  <a:lnTo>
                    <a:pt x="2247280" y="77151"/>
                  </a:lnTo>
                  <a:lnTo>
                    <a:pt x="2202818" y="64051"/>
                  </a:lnTo>
                  <a:lnTo>
                    <a:pt x="2157870" y="52116"/>
                  </a:lnTo>
                  <a:lnTo>
                    <a:pt x="2112452" y="41364"/>
                  </a:lnTo>
                  <a:lnTo>
                    <a:pt x="2066583" y="31811"/>
                  </a:lnTo>
                  <a:lnTo>
                    <a:pt x="2020279" y="23476"/>
                  </a:lnTo>
                  <a:lnTo>
                    <a:pt x="1973559" y="16375"/>
                  </a:lnTo>
                  <a:lnTo>
                    <a:pt x="1926439" y="10526"/>
                  </a:lnTo>
                  <a:lnTo>
                    <a:pt x="1878937" y="5947"/>
                  </a:lnTo>
                  <a:lnTo>
                    <a:pt x="1831070" y="2654"/>
                  </a:lnTo>
                  <a:lnTo>
                    <a:pt x="1782856" y="666"/>
                  </a:lnTo>
                  <a:lnTo>
                    <a:pt x="1734312" y="0"/>
                  </a:lnTo>
                  <a:close/>
                </a:path>
              </a:pathLst>
            </a:custGeom>
            <a:solidFill>
              <a:srgbClr val="FFFFFF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7588" y="1118615"/>
              <a:ext cx="1000125" cy="861060"/>
            </a:xfrm>
            <a:custGeom>
              <a:avLst/>
              <a:gdLst/>
              <a:ahLst/>
              <a:cxnLst/>
              <a:rect l="l" t="t" r="r" b="b"/>
              <a:pathLst>
                <a:path w="1000125" h="861060">
                  <a:moveTo>
                    <a:pt x="720852" y="500634"/>
                  </a:moveTo>
                  <a:lnTo>
                    <a:pt x="717550" y="451739"/>
                  </a:lnTo>
                  <a:lnTo>
                    <a:pt x="707961" y="404837"/>
                  </a:lnTo>
                  <a:lnTo>
                    <a:pt x="692518" y="360362"/>
                  </a:lnTo>
                  <a:lnTo>
                    <a:pt x="671626" y="318744"/>
                  </a:lnTo>
                  <a:lnTo>
                    <a:pt x="645731" y="280416"/>
                  </a:lnTo>
                  <a:lnTo>
                    <a:pt x="615264" y="245795"/>
                  </a:lnTo>
                  <a:lnTo>
                    <a:pt x="580644" y="215328"/>
                  </a:lnTo>
                  <a:lnTo>
                    <a:pt x="542315" y="189433"/>
                  </a:lnTo>
                  <a:lnTo>
                    <a:pt x="500697" y="168541"/>
                  </a:lnTo>
                  <a:lnTo>
                    <a:pt x="456222" y="153098"/>
                  </a:lnTo>
                  <a:lnTo>
                    <a:pt x="409321" y="143510"/>
                  </a:lnTo>
                  <a:lnTo>
                    <a:pt x="360426" y="140208"/>
                  </a:lnTo>
                  <a:lnTo>
                    <a:pt x="311518" y="143510"/>
                  </a:lnTo>
                  <a:lnTo>
                    <a:pt x="264617" y="153098"/>
                  </a:lnTo>
                  <a:lnTo>
                    <a:pt x="220141" y="168541"/>
                  </a:lnTo>
                  <a:lnTo>
                    <a:pt x="178523" y="189433"/>
                  </a:lnTo>
                  <a:lnTo>
                    <a:pt x="140195" y="215328"/>
                  </a:lnTo>
                  <a:lnTo>
                    <a:pt x="105575" y="245795"/>
                  </a:lnTo>
                  <a:lnTo>
                    <a:pt x="75107" y="280416"/>
                  </a:lnTo>
                  <a:lnTo>
                    <a:pt x="49212" y="318744"/>
                  </a:lnTo>
                  <a:lnTo>
                    <a:pt x="28321" y="360362"/>
                  </a:lnTo>
                  <a:lnTo>
                    <a:pt x="12877" y="404837"/>
                  </a:lnTo>
                  <a:lnTo>
                    <a:pt x="3289" y="451739"/>
                  </a:lnTo>
                  <a:lnTo>
                    <a:pt x="0" y="500634"/>
                  </a:lnTo>
                  <a:lnTo>
                    <a:pt x="3289" y="549541"/>
                  </a:lnTo>
                  <a:lnTo>
                    <a:pt x="12877" y="596442"/>
                  </a:lnTo>
                  <a:lnTo>
                    <a:pt x="28321" y="640918"/>
                  </a:lnTo>
                  <a:lnTo>
                    <a:pt x="49212" y="682536"/>
                  </a:lnTo>
                  <a:lnTo>
                    <a:pt x="75107" y="720864"/>
                  </a:lnTo>
                  <a:lnTo>
                    <a:pt x="105575" y="755484"/>
                  </a:lnTo>
                  <a:lnTo>
                    <a:pt x="140195" y="785952"/>
                  </a:lnTo>
                  <a:lnTo>
                    <a:pt x="178523" y="811847"/>
                  </a:lnTo>
                  <a:lnTo>
                    <a:pt x="220141" y="832739"/>
                  </a:lnTo>
                  <a:lnTo>
                    <a:pt x="264617" y="848182"/>
                  </a:lnTo>
                  <a:lnTo>
                    <a:pt x="311518" y="857770"/>
                  </a:lnTo>
                  <a:lnTo>
                    <a:pt x="360426" y="861060"/>
                  </a:lnTo>
                  <a:lnTo>
                    <a:pt x="409321" y="857770"/>
                  </a:lnTo>
                  <a:lnTo>
                    <a:pt x="456222" y="848182"/>
                  </a:lnTo>
                  <a:lnTo>
                    <a:pt x="500697" y="832739"/>
                  </a:lnTo>
                  <a:lnTo>
                    <a:pt x="542315" y="811847"/>
                  </a:lnTo>
                  <a:lnTo>
                    <a:pt x="580644" y="785952"/>
                  </a:lnTo>
                  <a:lnTo>
                    <a:pt x="615264" y="755484"/>
                  </a:lnTo>
                  <a:lnTo>
                    <a:pt x="645731" y="720864"/>
                  </a:lnTo>
                  <a:lnTo>
                    <a:pt x="671626" y="682536"/>
                  </a:lnTo>
                  <a:lnTo>
                    <a:pt x="692518" y="640918"/>
                  </a:lnTo>
                  <a:lnTo>
                    <a:pt x="707961" y="596442"/>
                  </a:lnTo>
                  <a:lnTo>
                    <a:pt x="717550" y="549541"/>
                  </a:lnTo>
                  <a:lnTo>
                    <a:pt x="720852" y="500634"/>
                  </a:lnTo>
                  <a:close/>
                </a:path>
                <a:path w="1000125" h="861060">
                  <a:moveTo>
                    <a:pt x="999744" y="140208"/>
                  </a:moveTo>
                  <a:lnTo>
                    <a:pt x="992619" y="95885"/>
                  </a:lnTo>
                  <a:lnTo>
                    <a:pt x="972820" y="57391"/>
                  </a:lnTo>
                  <a:lnTo>
                    <a:pt x="942619" y="27051"/>
                  </a:lnTo>
                  <a:lnTo>
                    <a:pt x="904341" y="7150"/>
                  </a:lnTo>
                  <a:lnTo>
                    <a:pt x="860298" y="0"/>
                  </a:lnTo>
                  <a:lnTo>
                    <a:pt x="816241" y="7150"/>
                  </a:lnTo>
                  <a:lnTo>
                    <a:pt x="777963" y="27051"/>
                  </a:lnTo>
                  <a:lnTo>
                    <a:pt x="747763" y="57391"/>
                  </a:lnTo>
                  <a:lnTo>
                    <a:pt x="727964" y="95885"/>
                  </a:lnTo>
                  <a:lnTo>
                    <a:pt x="720852" y="140208"/>
                  </a:lnTo>
                  <a:lnTo>
                    <a:pt x="727964" y="184543"/>
                  </a:lnTo>
                  <a:lnTo>
                    <a:pt x="747763" y="223037"/>
                  </a:lnTo>
                  <a:lnTo>
                    <a:pt x="777963" y="253377"/>
                  </a:lnTo>
                  <a:lnTo>
                    <a:pt x="816241" y="273278"/>
                  </a:lnTo>
                  <a:lnTo>
                    <a:pt x="860298" y="280416"/>
                  </a:lnTo>
                  <a:lnTo>
                    <a:pt x="904341" y="273278"/>
                  </a:lnTo>
                  <a:lnTo>
                    <a:pt x="942619" y="253377"/>
                  </a:lnTo>
                  <a:lnTo>
                    <a:pt x="972820" y="223037"/>
                  </a:lnTo>
                  <a:lnTo>
                    <a:pt x="992619" y="184543"/>
                  </a:lnTo>
                  <a:lnTo>
                    <a:pt x="999744" y="140208"/>
                  </a:lnTo>
                  <a:close/>
                </a:path>
              </a:pathLst>
            </a:custGeom>
            <a:solidFill>
              <a:srgbClr val="EB484A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96584" y="984503"/>
              <a:ext cx="140207" cy="140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0" marR="5080" indent="-419100">
              <a:lnSpc>
                <a:spcPct val="12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90" dirty="0"/>
              <a:t> </a:t>
            </a:r>
            <a:r>
              <a:rPr dirty="0"/>
              <a:t>is  </a:t>
            </a:r>
            <a:r>
              <a:rPr dirty="0">
                <a:solidFill>
                  <a:srgbClr val="E67C7D"/>
                </a:solidFill>
              </a:rPr>
              <a:t>OS?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47" y="324993"/>
            <a:ext cx="7116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0" spc="-10" dirty="0">
                <a:solidFill>
                  <a:srgbClr val="FFFFFF"/>
                </a:solidFill>
                <a:latin typeface="Arial"/>
                <a:cs typeface="Arial"/>
              </a:rPr>
              <a:t>DESKTOP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BACKGROUND AND </a:t>
            </a:r>
            <a:r>
              <a:rPr sz="2000" b="0" spc="-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000" b="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COLORS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873" y="1850395"/>
            <a:ext cx="4102100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ctr">
              <a:lnSpc>
                <a:spcPct val="150100"/>
              </a:lnSpc>
              <a:spcBef>
                <a:spcPts val="95"/>
              </a:spcBef>
              <a:tabLst>
                <a:tab pos="3750945" algn="l"/>
                <a:tab pos="3871595" algn="l"/>
                <a:tab pos="3928745" algn="l"/>
              </a:tabLst>
            </a:pPr>
            <a:r>
              <a:rPr sz="1600" spc="-5" dirty="0">
                <a:latin typeface="Georgia"/>
                <a:cs typeface="Georgia"/>
              </a:rPr>
              <a:t>we </a:t>
            </a:r>
            <a:r>
              <a:rPr sz="1600" spc="-10" dirty="0">
                <a:latin typeface="Georgia"/>
                <a:cs typeface="Georgia"/>
              </a:rPr>
              <a:t>can </a:t>
            </a:r>
            <a:r>
              <a:rPr sz="1600" spc="-5" dirty="0">
                <a:latin typeface="Georgia"/>
                <a:cs typeface="Georgia"/>
              </a:rPr>
              <a:t>use </a:t>
            </a:r>
            <a:r>
              <a:rPr sz="1600" spc="-1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options in </a:t>
            </a:r>
            <a:r>
              <a:rPr sz="1600" spc="-1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Personalization  category of </a:t>
            </a:r>
            <a:r>
              <a:rPr sz="1600" spc="-1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Settings </a:t>
            </a:r>
            <a:r>
              <a:rPr sz="1600" spc="-10" dirty="0">
                <a:latin typeface="Georgia"/>
                <a:cs typeface="Georgia"/>
              </a:rPr>
              <a:t>window </a:t>
            </a:r>
            <a:r>
              <a:rPr sz="1600" spc="-5" dirty="0">
                <a:latin typeface="Georgia"/>
                <a:cs typeface="Georgia"/>
              </a:rPr>
              <a:t>to</a:t>
            </a:r>
            <a:r>
              <a:rPr sz="1600" spc="16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set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the			</a:t>
            </a:r>
            <a:r>
              <a:rPr sz="1600" spc="-5" dirty="0">
                <a:latin typeface="Georgia"/>
                <a:cs typeface="Georgia"/>
              </a:rPr>
              <a:t>d  </a:t>
            </a:r>
            <a:r>
              <a:rPr sz="1600" spc="-10" dirty="0">
                <a:latin typeface="Georgia"/>
                <a:cs typeface="Georgia"/>
              </a:rPr>
              <a:t>e</a:t>
            </a:r>
            <a:r>
              <a:rPr sz="1600" spc="-15" dirty="0">
                <a:latin typeface="Georgia"/>
                <a:cs typeface="Georgia"/>
              </a:rPr>
              <a:t>s</a:t>
            </a:r>
            <a:r>
              <a:rPr sz="1600" spc="-5" dirty="0">
                <a:latin typeface="Georgia"/>
                <a:cs typeface="Georgia"/>
              </a:rPr>
              <a:t>ktop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spc="-15" dirty="0">
                <a:latin typeface="Georgia"/>
                <a:cs typeface="Georgia"/>
              </a:rPr>
              <a:t>b</a:t>
            </a:r>
            <a:r>
              <a:rPr sz="1600" spc="-5" dirty="0">
                <a:latin typeface="Georgia"/>
                <a:cs typeface="Georgia"/>
              </a:rPr>
              <a:t>a</a:t>
            </a:r>
            <a:r>
              <a:rPr sz="1600" spc="-10" dirty="0">
                <a:latin typeface="Georgia"/>
                <a:cs typeface="Georgia"/>
              </a:rPr>
              <a:t>c</a:t>
            </a:r>
            <a:r>
              <a:rPr sz="1600" spc="-5" dirty="0">
                <a:latin typeface="Georgia"/>
                <a:cs typeface="Georgia"/>
              </a:rPr>
              <a:t>kg</a:t>
            </a:r>
            <a:r>
              <a:rPr sz="1600" spc="-15" dirty="0">
                <a:latin typeface="Georgia"/>
                <a:cs typeface="Georgia"/>
              </a:rPr>
              <a:t>r</a:t>
            </a:r>
            <a:r>
              <a:rPr sz="1600" spc="-10" dirty="0">
                <a:latin typeface="Georgia"/>
                <a:cs typeface="Georgia"/>
              </a:rPr>
              <a:t>o</a:t>
            </a:r>
            <a:r>
              <a:rPr sz="1600" dirty="0">
                <a:latin typeface="Georgia"/>
                <a:cs typeface="Georgia"/>
              </a:rPr>
              <a:t>u</a:t>
            </a:r>
            <a:r>
              <a:rPr sz="1600" spc="-5" dirty="0">
                <a:latin typeface="Georgia"/>
                <a:cs typeface="Georgia"/>
              </a:rPr>
              <a:t>nd</a:t>
            </a:r>
            <a:r>
              <a:rPr sz="1600" spc="4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and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th</a:t>
            </a:r>
            <a:r>
              <a:rPr sz="1600" spc="-5" dirty="0">
                <a:latin typeface="Georgia"/>
                <a:cs typeface="Georgia"/>
              </a:rPr>
              <a:t>e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a</a:t>
            </a:r>
            <a:r>
              <a:rPr sz="1600" spc="-10" dirty="0">
                <a:latin typeface="Georgia"/>
                <a:cs typeface="Georgia"/>
              </a:rPr>
              <a:t>cc</a:t>
            </a:r>
            <a:r>
              <a:rPr sz="1600" spc="-15" dirty="0">
                <a:latin typeface="Georgia"/>
                <a:cs typeface="Georgia"/>
              </a:rPr>
              <a:t>e</a:t>
            </a:r>
            <a:r>
              <a:rPr sz="1600" spc="-5" dirty="0">
                <a:latin typeface="Georgia"/>
                <a:cs typeface="Georgia"/>
              </a:rPr>
              <a:t>nt</a:t>
            </a:r>
            <a:r>
              <a:rPr sz="1600" spc="3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colo</a:t>
            </a:r>
            <a:r>
              <a:rPr sz="1600" spc="-5" dirty="0">
                <a:latin typeface="Georgia"/>
                <a:cs typeface="Georgia"/>
              </a:rPr>
              <a:t>r</a:t>
            </a:r>
            <a:r>
              <a:rPr sz="1600" dirty="0">
                <a:latin typeface="Georgia"/>
                <a:cs typeface="Georgia"/>
              </a:rPr>
              <a:t>		</a:t>
            </a:r>
            <a:r>
              <a:rPr sz="1600" spc="-5" dirty="0">
                <a:latin typeface="Georgia"/>
                <a:cs typeface="Georgia"/>
              </a:rPr>
              <a:t>th  at is used for various</a:t>
            </a:r>
            <a:r>
              <a:rPr sz="1600" spc="9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operating</a:t>
            </a:r>
            <a:r>
              <a:rPr sz="1600" spc="4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system	ele  </a:t>
            </a:r>
            <a:r>
              <a:rPr sz="1600" spc="-5" dirty="0">
                <a:latin typeface="Georgia"/>
                <a:cs typeface="Georgia"/>
              </a:rPr>
              <a:t>ments, including </a:t>
            </a:r>
            <a:r>
              <a:rPr sz="1600" spc="-1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Start menu, </a:t>
            </a:r>
            <a:r>
              <a:rPr sz="1600" spc="-10" dirty="0">
                <a:latin typeface="Georgia"/>
                <a:cs typeface="Georgia"/>
              </a:rPr>
              <a:t>taskbar, Act  </a:t>
            </a:r>
            <a:r>
              <a:rPr sz="1600" spc="-5" dirty="0">
                <a:latin typeface="Georgia"/>
                <a:cs typeface="Georgia"/>
              </a:rPr>
              <a:t>ion </a:t>
            </a:r>
            <a:r>
              <a:rPr sz="1600" spc="-10" dirty="0">
                <a:latin typeface="Georgia"/>
                <a:cs typeface="Georgia"/>
              </a:rPr>
              <a:t>Center, </a:t>
            </a:r>
            <a:r>
              <a:rPr sz="1600" spc="-5" dirty="0">
                <a:latin typeface="Georgia"/>
                <a:cs typeface="Georgia"/>
              </a:rPr>
              <a:t>and </a:t>
            </a:r>
            <a:r>
              <a:rPr sz="1600" spc="-10" dirty="0">
                <a:latin typeface="Georgia"/>
                <a:cs typeface="Georgia"/>
              </a:rPr>
              <a:t>window title</a:t>
            </a:r>
            <a:r>
              <a:rPr sz="1600" spc="114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bars.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6799" y="1353388"/>
            <a:ext cx="3740746" cy="3337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47" y="324993"/>
            <a:ext cx="4262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0" spc="-10" dirty="0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sz="2000" b="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532966"/>
            <a:ext cx="814895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Georgia"/>
                <a:cs typeface="Georgia"/>
              </a:rPr>
              <a:t>You can set your </a:t>
            </a:r>
            <a:r>
              <a:rPr sz="1600" b="1" spc="-10" dirty="0">
                <a:latin typeface="Georgia"/>
                <a:cs typeface="Georgia"/>
              </a:rPr>
              <a:t>desktop </a:t>
            </a:r>
            <a:r>
              <a:rPr sz="1600" b="1" spc="-5" dirty="0">
                <a:latin typeface="Georgia"/>
                <a:cs typeface="Georgia"/>
              </a:rPr>
              <a:t>background to any of </a:t>
            </a:r>
            <a:r>
              <a:rPr sz="1600" b="1" spc="-10" dirty="0">
                <a:latin typeface="Georgia"/>
                <a:cs typeface="Georgia"/>
              </a:rPr>
              <a:t>the</a:t>
            </a:r>
            <a:r>
              <a:rPr sz="1600" b="1" spc="155" dirty="0">
                <a:latin typeface="Georgia"/>
                <a:cs typeface="Georgia"/>
              </a:rPr>
              <a:t> </a:t>
            </a:r>
            <a:r>
              <a:rPr sz="1600" b="1" spc="-5" dirty="0">
                <a:latin typeface="Georgia"/>
                <a:cs typeface="Georgia"/>
              </a:rPr>
              <a:t>following: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Georgia"/>
              <a:cs typeface="Georgia"/>
            </a:endParaRPr>
          </a:p>
          <a:p>
            <a:pPr marL="299085" marR="5715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600" b="1" i="1" spc="-5" dirty="0">
                <a:solidFill>
                  <a:srgbClr val="EB484A"/>
                </a:solidFill>
                <a:latin typeface="Georgia"/>
                <a:cs typeface="Georgia"/>
              </a:rPr>
              <a:t>A picture : </a:t>
            </a:r>
            <a:r>
              <a:rPr sz="1600" dirty="0">
                <a:latin typeface="Georgia"/>
                <a:cs typeface="Georgia"/>
              </a:rPr>
              <a:t>You </a:t>
            </a:r>
            <a:r>
              <a:rPr sz="1600" spc="-10" dirty="0">
                <a:latin typeface="Georgia"/>
                <a:cs typeface="Georgia"/>
              </a:rPr>
              <a:t>can </a:t>
            </a:r>
            <a:r>
              <a:rPr sz="1600" spc="-5" dirty="0">
                <a:latin typeface="Georgia"/>
                <a:cs typeface="Georgia"/>
              </a:rPr>
              <a:t>choose </a:t>
            </a:r>
            <a:r>
              <a:rPr sz="1600" dirty="0">
                <a:latin typeface="Georgia"/>
                <a:cs typeface="Georgia"/>
              </a:rPr>
              <a:t>one </a:t>
            </a:r>
            <a:r>
              <a:rPr sz="1600" spc="-5" dirty="0">
                <a:latin typeface="Georgia"/>
                <a:cs typeface="Georgia"/>
              </a:rPr>
              <a:t>of </a:t>
            </a:r>
            <a:r>
              <a:rPr sz="1600" dirty="0">
                <a:latin typeface="Georgia"/>
                <a:cs typeface="Georgia"/>
              </a:rPr>
              <a:t>the photos that </a:t>
            </a:r>
            <a:r>
              <a:rPr sz="1600" spc="-5" dirty="0">
                <a:latin typeface="Georgia"/>
                <a:cs typeface="Georgia"/>
              </a:rPr>
              <a:t>come </a:t>
            </a:r>
            <a:r>
              <a:rPr sz="1600" dirty="0">
                <a:latin typeface="Georgia"/>
                <a:cs typeface="Georgia"/>
              </a:rPr>
              <a:t>with </a:t>
            </a:r>
            <a:r>
              <a:rPr sz="1600" spc="-5" dirty="0">
                <a:latin typeface="Georgia"/>
                <a:cs typeface="Georgia"/>
              </a:rPr>
              <a:t>Windows, or a digital  </a:t>
            </a:r>
            <a:r>
              <a:rPr sz="1600" dirty="0">
                <a:latin typeface="Georgia"/>
                <a:cs typeface="Georgia"/>
              </a:rPr>
              <a:t>image </a:t>
            </a:r>
            <a:r>
              <a:rPr sz="1600" spc="5" dirty="0">
                <a:latin typeface="Georgia"/>
                <a:cs typeface="Georgia"/>
              </a:rPr>
              <a:t>of </a:t>
            </a:r>
            <a:r>
              <a:rPr sz="1600" spc="-5" dirty="0">
                <a:latin typeface="Georgia"/>
                <a:cs typeface="Georgia"/>
              </a:rPr>
              <a:t>your </a:t>
            </a:r>
            <a:r>
              <a:rPr sz="1600" dirty="0">
                <a:latin typeface="Georgia"/>
                <a:cs typeface="Georgia"/>
              </a:rPr>
              <a:t>own. </a:t>
            </a:r>
            <a:r>
              <a:rPr sz="1600" spc="-5" dirty="0">
                <a:latin typeface="Georgia"/>
                <a:cs typeface="Georgia"/>
              </a:rPr>
              <a:t>The image </a:t>
            </a:r>
            <a:r>
              <a:rPr sz="1600" spc="-10" dirty="0">
                <a:latin typeface="Georgia"/>
                <a:cs typeface="Georgia"/>
              </a:rPr>
              <a:t>can be </a:t>
            </a:r>
            <a:r>
              <a:rPr sz="1600" dirty="0">
                <a:latin typeface="Georgia"/>
                <a:cs typeface="Georgia"/>
              </a:rPr>
              <a:t>any </a:t>
            </a:r>
            <a:r>
              <a:rPr sz="1600" spc="5" dirty="0">
                <a:latin typeface="Georgia"/>
                <a:cs typeface="Georgia"/>
              </a:rPr>
              <a:t>of </a:t>
            </a:r>
            <a:r>
              <a:rPr sz="1600" spc="-5" dirty="0">
                <a:latin typeface="Georgia"/>
                <a:cs typeface="Georgia"/>
              </a:rPr>
              <a:t>several </a:t>
            </a:r>
            <a:r>
              <a:rPr sz="1600" dirty="0">
                <a:latin typeface="Georgia"/>
                <a:cs typeface="Georgia"/>
              </a:rPr>
              <a:t>file </a:t>
            </a:r>
            <a:r>
              <a:rPr sz="1600" spc="-5" dirty="0">
                <a:latin typeface="Georgia"/>
                <a:cs typeface="Georgia"/>
              </a:rPr>
              <a:t>types, </a:t>
            </a:r>
            <a:r>
              <a:rPr sz="1600" dirty="0">
                <a:latin typeface="Georgia"/>
                <a:cs typeface="Georgia"/>
              </a:rPr>
              <a:t>including GIF, </a:t>
            </a:r>
            <a:r>
              <a:rPr sz="1600" spc="-5" dirty="0">
                <a:latin typeface="Georgia"/>
                <a:cs typeface="Georgia"/>
              </a:rPr>
              <a:t>JPG,</a:t>
            </a:r>
            <a:r>
              <a:rPr sz="1600" spc="20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PNG</a:t>
            </a:r>
            <a:endParaRPr sz="16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Georgia"/>
                <a:cs typeface="Georgia"/>
              </a:rPr>
              <a:t>…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etc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Georgia"/>
              <a:cs typeface="Georgia"/>
            </a:endParaRPr>
          </a:p>
          <a:p>
            <a:pPr marL="299085" marR="5080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600" b="1" i="1" spc="-5" dirty="0">
                <a:solidFill>
                  <a:srgbClr val="EB484A"/>
                </a:solidFill>
                <a:latin typeface="Georgia"/>
                <a:cs typeface="Georgia"/>
              </a:rPr>
              <a:t>A solid color : </a:t>
            </a:r>
            <a:r>
              <a:rPr sz="1600" spc="-5" dirty="0">
                <a:latin typeface="Georgia"/>
                <a:cs typeface="Georgia"/>
              </a:rPr>
              <a:t>If </a:t>
            </a:r>
            <a:r>
              <a:rPr sz="1600" spc="-10" dirty="0">
                <a:latin typeface="Georgia"/>
                <a:cs typeface="Georgia"/>
              </a:rPr>
              <a:t>you want </a:t>
            </a:r>
            <a:r>
              <a:rPr sz="1600" spc="-5" dirty="0">
                <a:latin typeface="Georgia"/>
                <a:cs typeface="Georgia"/>
              </a:rPr>
              <a:t>to keep things simple, </a:t>
            </a:r>
            <a:r>
              <a:rPr sz="1600" spc="-10" dirty="0">
                <a:latin typeface="Georgia"/>
                <a:cs typeface="Georgia"/>
              </a:rPr>
              <a:t>you </a:t>
            </a:r>
            <a:r>
              <a:rPr sz="1600" spc="-5" dirty="0">
                <a:latin typeface="Georgia"/>
                <a:cs typeface="Georgia"/>
              </a:rPr>
              <a:t>can </a:t>
            </a:r>
            <a:r>
              <a:rPr sz="1600" dirty="0">
                <a:latin typeface="Georgia"/>
                <a:cs typeface="Georgia"/>
              </a:rPr>
              <a:t>use </a:t>
            </a:r>
            <a:r>
              <a:rPr sz="1600" spc="-5" dirty="0">
                <a:latin typeface="Georgia"/>
                <a:cs typeface="Georgia"/>
              </a:rPr>
              <a:t>for a </a:t>
            </a:r>
            <a:r>
              <a:rPr sz="1600" dirty="0">
                <a:latin typeface="Georgia"/>
                <a:cs typeface="Georgia"/>
              </a:rPr>
              <a:t>plain, </a:t>
            </a:r>
            <a:r>
              <a:rPr sz="1600" spc="-5" dirty="0">
                <a:latin typeface="Georgia"/>
                <a:cs typeface="Georgia"/>
              </a:rPr>
              <a:t>colored  </a:t>
            </a:r>
            <a:r>
              <a:rPr sz="1600" spc="-10" dirty="0">
                <a:latin typeface="Georgia"/>
                <a:cs typeface="Georgia"/>
              </a:rPr>
              <a:t>background.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B484A"/>
              </a:buClr>
              <a:buFont typeface="Arial"/>
              <a:buChar char="•"/>
            </a:pPr>
            <a:endParaRPr sz="1650">
              <a:latin typeface="Georgia"/>
              <a:cs typeface="Georgia"/>
            </a:endParaRPr>
          </a:p>
          <a:p>
            <a:pPr marL="299085" marR="5080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600" b="1" i="1" spc="-5" dirty="0">
                <a:solidFill>
                  <a:srgbClr val="EB484A"/>
                </a:solidFill>
                <a:latin typeface="Georgia"/>
                <a:cs typeface="Georgia"/>
              </a:rPr>
              <a:t>A slideshow : </a:t>
            </a:r>
            <a:r>
              <a:rPr sz="1600" spc="-5" dirty="0">
                <a:latin typeface="Georgia"/>
                <a:cs typeface="Georgia"/>
              </a:rPr>
              <a:t>You can </a:t>
            </a:r>
            <a:r>
              <a:rPr sz="1600" dirty="0">
                <a:latin typeface="Georgia"/>
                <a:cs typeface="Georgia"/>
              </a:rPr>
              <a:t>display </a:t>
            </a:r>
            <a:r>
              <a:rPr sz="1600" spc="-5" dirty="0">
                <a:latin typeface="Georgia"/>
                <a:cs typeface="Georgia"/>
              </a:rPr>
              <a:t>the contents </a:t>
            </a:r>
            <a:r>
              <a:rPr sz="1600" spc="5" dirty="0">
                <a:latin typeface="Georgia"/>
                <a:cs typeface="Georgia"/>
              </a:rPr>
              <a:t>of </a:t>
            </a:r>
            <a:r>
              <a:rPr sz="1600" spc="-5" dirty="0">
                <a:latin typeface="Georgia"/>
                <a:cs typeface="Georgia"/>
              </a:rPr>
              <a:t>a folder </a:t>
            </a:r>
            <a:r>
              <a:rPr sz="1600" spc="5" dirty="0">
                <a:latin typeface="Georgia"/>
                <a:cs typeface="Georgia"/>
              </a:rPr>
              <a:t>of </a:t>
            </a:r>
            <a:r>
              <a:rPr sz="1600" spc="-5" dirty="0">
                <a:latin typeface="Georgia"/>
                <a:cs typeface="Georgia"/>
              </a:rPr>
              <a:t>your choice, </a:t>
            </a:r>
            <a:r>
              <a:rPr sz="1600" dirty="0">
                <a:latin typeface="Georgia"/>
                <a:cs typeface="Georgia"/>
              </a:rPr>
              <a:t>with </a:t>
            </a:r>
            <a:r>
              <a:rPr sz="1600" spc="-5" dirty="0">
                <a:latin typeface="Georgia"/>
                <a:cs typeface="Georgia"/>
              </a:rPr>
              <a:t>the  </a:t>
            </a:r>
            <a:r>
              <a:rPr sz="1600" dirty="0">
                <a:latin typeface="Georgia"/>
                <a:cs typeface="Georgia"/>
              </a:rPr>
              <a:t>background image </a:t>
            </a:r>
            <a:r>
              <a:rPr sz="1600" spc="-5" dirty="0">
                <a:latin typeface="Georgia"/>
                <a:cs typeface="Georgia"/>
              </a:rPr>
              <a:t>changing as frequently as every </a:t>
            </a:r>
            <a:r>
              <a:rPr sz="1600" dirty="0">
                <a:latin typeface="Georgia"/>
                <a:cs typeface="Georgia"/>
              </a:rPr>
              <a:t>minute </a:t>
            </a:r>
            <a:r>
              <a:rPr sz="1600" spc="-5" dirty="0">
                <a:latin typeface="Georgia"/>
                <a:cs typeface="Georgia"/>
              </a:rPr>
              <a:t>or every 10 </a:t>
            </a:r>
            <a:r>
              <a:rPr sz="1600" dirty="0">
                <a:latin typeface="Georgia"/>
                <a:cs typeface="Georgia"/>
              </a:rPr>
              <a:t>min. </a:t>
            </a:r>
            <a:r>
              <a:rPr sz="1600" spc="-5" dirty="0">
                <a:latin typeface="Georgia"/>
                <a:cs typeface="Georgia"/>
              </a:rPr>
              <a:t>, </a:t>
            </a:r>
            <a:r>
              <a:rPr sz="1600" spc="-10" dirty="0">
                <a:latin typeface="Georgia"/>
                <a:cs typeface="Georgia"/>
              </a:rPr>
              <a:t>30 </a:t>
            </a:r>
            <a:r>
              <a:rPr sz="1600" dirty="0">
                <a:latin typeface="Georgia"/>
                <a:cs typeface="Georgia"/>
              </a:rPr>
              <a:t>min.,  </a:t>
            </a:r>
            <a:r>
              <a:rPr sz="1600" spc="-5" dirty="0">
                <a:latin typeface="Georgia"/>
                <a:cs typeface="Georgia"/>
              </a:rPr>
              <a:t>hour, six </a:t>
            </a:r>
            <a:r>
              <a:rPr sz="1600" spc="-10" dirty="0">
                <a:latin typeface="Georgia"/>
                <a:cs typeface="Georgia"/>
              </a:rPr>
              <a:t>hours, </a:t>
            </a:r>
            <a:r>
              <a:rPr sz="1600" spc="-5" dirty="0">
                <a:latin typeface="Georgia"/>
                <a:cs typeface="Georgia"/>
              </a:rPr>
              <a:t>or</a:t>
            </a:r>
            <a:r>
              <a:rPr sz="1600" spc="8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day.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47" y="324993"/>
            <a:ext cx="4262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0" spc="-10" dirty="0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sz="2000" b="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379981"/>
            <a:ext cx="810450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209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Georgia"/>
                <a:cs typeface="Georgia"/>
              </a:rPr>
              <a:t>When displaying </a:t>
            </a:r>
            <a:r>
              <a:rPr sz="1600" b="1" spc="-5" dirty="0">
                <a:latin typeface="Georgia"/>
                <a:cs typeface="Georgia"/>
              </a:rPr>
              <a:t>an image or slideshow as your desktop background, you </a:t>
            </a:r>
            <a:r>
              <a:rPr sz="1600" b="1" spc="-10" dirty="0">
                <a:latin typeface="Georgia"/>
                <a:cs typeface="Georgia"/>
              </a:rPr>
              <a:t>can  </a:t>
            </a:r>
            <a:r>
              <a:rPr sz="1600" b="1" spc="-5" dirty="0">
                <a:latin typeface="Georgia"/>
                <a:cs typeface="Georgia"/>
              </a:rPr>
              <a:t>specify </a:t>
            </a:r>
            <a:r>
              <a:rPr sz="1600" b="1" spc="-10" dirty="0">
                <a:latin typeface="Georgia"/>
                <a:cs typeface="Georgia"/>
              </a:rPr>
              <a:t>the </a:t>
            </a:r>
            <a:r>
              <a:rPr sz="1600" b="1" spc="-5" dirty="0">
                <a:latin typeface="Georgia"/>
                <a:cs typeface="Georgia"/>
              </a:rPr>
              <a:t>position </a:t>
            </a:r>
            <a:r>
              <a:rPr sz="1600" b="1" dirty="0">
                <a:latin typeface="Georgia"/>
                <a:cs typeface="Georgia"/>
              </a:rPr>
              <a:t>of </a:t>
            </a:r>
            <a:r>
              <a:rPr sz="1600" b="1" spc="-10" dirty="0">
                <a:latin typeface="Georgia"/>
                <a:cs typeface="Georgia"/>
              </a:rPr>
              <a:t>the </a:t>
            </a:r>
            <a:r>
              <a:rPr sz="1600" b="1" spc="-5" dirty="0">
                <a:latin typeface="Georgia"/>
                <a:cs typeface="Georgia"/>
              </a:rPr>
              <a:t>image as</a:t>
            </a:r>
            <a:r>
              <a:rPr sz="1600" b="1" spc="90" dirty="0">
                <a:latin typeface="Georgia"/>
                <a:cs typeface="Georgia"/>
              </a:rPr>
              <a:t> </a:t>
            </a:r>
            <a:r>
              <a:rPr sz="1600" b="1" spc="-5" dirty="0">
                <a:latin typeface="Georgia"/>
                <a:cs typeface="Georgia"/>
              </a:rPr>
              <a:t>follows: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Georgia"/>
              <a:cs typeface="Georgia"/>
            </a:endParaRPr>
          </a:p>
          <a:p>
            <a:pPr marL="299085" marR="60325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600" b="1" i="1" spc="-5" dirty="0">
                <a:solidFill>
                  <a:srgbClr val="EB484A"/>
                </a:solidFill>
                <a:latin typeface="Georgia"/>
                <a:cs typeface="Georgia"/>
              </a:rPr>
              <a:t>Fill : </a:t>
            </a:r>
            <a:r>
              <a:rPr sz="1600" spc="-1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image is </a:t>
            </a:r>
            <a:r>
              <a:rPr sz="1600" spc="-10" dirty="0">
                <a:latin typeface="Georgia"/>
                <a:cs typeface="Georgia"/>
              </a:rPr>
              <a:t>centered </a:t>
            </a:r>
            <a:r>
              <a:rPr sz="1600" spc="-5" dirty="0">
                <a:latin typeface="Georgia"/>
                <a:cs typeface="Georgia"/>
              </a:rPr>
              <a:t>on </a:t>
            </a:r>
            <a:r>
              <a:rPr sz="1600" spc="-10" dirty="0">
                <a:latin typeface="Georgia"/>
                <a:cs typeface="Georgia"/>
              </a:rPr>
              <a:t>the screen. The </a:t>
            </a:r>
            <a:r>
              <a:rPr sz="1600" spc="-5" dirty="0">
                <a:latin typeface="Georgia"/>
                <a:cs typeface="Georgia"/>
              </a:rPr>
              <a:t>image </a:t>
            </a:r>
            <a:r>
              <a:rPr sz="1600" spc="-10" dirty="0">
                <a:latin typeface="Georgia"/>
                <a:cs typeface="Georgia"/>
              </a:rPr>
              <a:t>fills the screen horizontally </a:t>
            </a:r>
            <a:r>
              <a:rPr sz="1600" spc="-5" dirty="0">
                <a:latin typeface="Georgia"/>
                <a:cs typeface="Georgia"/>
              </a:rPr>
              <a:t>and  vertically, and maintains its original aspect </a:t>
            </a:r>
            <a:r>
              <a:rPr sz="1600" dirty="0">
                <a:latin typeface="Georgia"/>
                <a:cs typeface="Georgia"/>
              </a:rPr>
              <a:t>ratio. </a:t>
            </a:r>
            <a:r>
              <a:rPr sz="1600" spc="-5" dirty="0">
                <a:latin typeface="Georgia"/>
                <a:cs typeface="Georgia"/>
              </a:rPr>
              <a:t>Parts of </a:t>
            </a:r>
            <a:r>
              <a:rPr sz="1600" spc="-1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image might </a:t>
            </a:r>
            <a:r>
              <a:rPr sz="1600" spc="-10" dirty="0">
                <a:latin typeface="Georgia"/>
                <a:cs typeface="Georgia"/>
              </a:rPr>
              <a:t>overrun the  left </a:t>
            </a:r>
            <a:r>
              <a:rPr sz="1600" spc="-5" dirty="0">
                <a:latin typeface="Georgia"/>
                <a:cs typeface="Georgia"/>
              </a:rPr>
              <a:t>and right </a:t>
            </a:r>
            <a:r>
              <a:rPr sz="1600" spc="-10" dirty="0">
                <a:latin typeface="Georgia"/>
                <a:cs typeface="Georgia"/>
              </a:rPr>
              <a:t>sides </a:t>
            </a:r>
            <a:r>
              <a:rPr sz="1600" spc="-5" dirty="0">
                <a:latin typeface="Georgia"/>
                <a:cs typeface="Georgia"/>
              </a:rPr>
              <a:t>or </a:t>
            </a:r>
            <a:r>
              <a:rPr sz="1600" spc="-1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top and bottom </a:t>
            </a:r>
            <a:r>
              <a:rPr sz="1600" spc="-10" dirty="0">
                <a:latin typeface="Georgia"/>
                <a:cs typeface="Georgia"/>
              </a:rPr>
              <a:t>edges </a:t>
            </a:r>
            <a:r>
              <a:rPr sz="1600" spc="-5" dirty="0">
                <a:latin typeface="Georgia"/>
                <a:cs typeface="Georgia"/>
              </a:rPr>
              <a:t>(but not</a:t>
            </a:r>
            <a:r>
              <a:rPr sz="1600" spc="24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both).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B484A"/>
              </a:buClr>
              <a:buFont typeface="Arial"/>
              <a:buChar char="•"/>
            </a:pPr>
            <a:endParaRPr sz="1650">
              <a:latin typeface="Georgia"/>
              <a:cs typeface="Georgia"/>
            </a:endParaRPr>
          </a:p>
          <a:p>
            <a:pPr marL="299085" marR="2413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i="1" spc="-5" dirty="0">
                <a:solidFill>
                  <a:srgbClr val="EB484A"/>
                </a:solidFill>
                <a:latin typeface="Georgia"/>
                <a:cs typeface="Georgia"/>
              </a:rPr>
              <a:t>Fit : </a:t>
            </a:r>
            <a:r>
              <a:rPr sz="1600" spc="-1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image is </a:t>
            </a:r>
            <a:r>
              <a:rPr sz="1600" spc="-10" dirty="0">
                <a:latin typeface="Georgia"/>
                <a:cs typeface="Georgia"/>
              </a:rPr>
              <a:t>centered </a:t>
            </a:r>
            <a:r>
              <a:rPr sz="1600" spc="-5" dirty="0">
                <a:latin typeface="Georgia"/>
                <a:cs typeface="Georgia"/>
              </a:rPr>
              <a:t>on </a:t>
            </a:r>
            <a:r>
              <a:rPr sz="1600" spc="-10" dirty="0">
                <a:latin typeface="Georgia"/>
                <a:cs typeface="Georgia"/>
              </a:rPr>
              <a:t>the screen. The </a:t>
            </a:r>
            <a:r>
              <a:rPr sz="1600" spc="-5" dirty="0">
                <a:latin typeface="Georgia"/>
                <a:cs typeface="Georgia"/>
              </a:rPr>
              <a:t>image </a:t>
            </a:r>
            <a:r>
              <a:rPr sz="1600" spc="-10" dirty="0">
                <a:latin typeface="Georgia"/>
                <a:cs typeface="Georgia"/>
              </a:rPr>
              <a:t>fills the screen </a:t>
            </a:r>
            <a:r>
              <a:rPr sz="1600" spc="-5" dirty="0">
                <a:latin typeface="Georgia"/>
                <a:cs typeface="Georgia"/>
              </a:rPr>
              <a:t>horizontally or ver  </a:t>
            </a:r>
            <a:r>
              <a:rPr sz="1600" spc="-10" dirty="0">
                <a:latin typeface="Georgia"/>
                <a:cs typeface="Georgia"/>
              </a:rPr>
              <a:t>tically, </a:t>
            </a:r>
            <a:r>
              <a:rPr sz="1600" spc="-5" dirty="0">
                <a:latin typeface="Georgia"/>
                <a:cs typeface="Georgia"/>
              </a:rPr>
              <a:t>and maintains its original aspect </a:t>
            </a:r>
            <a:r>
              <a:rPr sz="1600" dirty="0">
                <a:latin typeface="Georgia"/>
                <a:cs typeface="Georgia"/>
              </a:rPr>
              <a:t>ratio. </a:t>
            </a:r>
            <a:r>
              <a:rPr sz="1600" spc="-5" dirty="0">
                <a:latin typeface="Georgia"/>
                <a:cs typeface="Georgia"/>
              </a:rPr>
              <a:t>Parts of </a:t>
            </a:r>
            <a:r>
              <a:rPr sz="1600" spc="-1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image might not fill </a:t>
            </a:r>
            <a:r>
              <a:rPr sz="1600" spc="-10" dirty="0">
                <a:latin typeface="Georgia"/>
                <a:cs typeface="Georgia"/>
              </a:rPr>
              <a:t>the left  </a:t>
            </a:r>
            <a:r>
              <a:rPr sz="1600" spc="-5" dirty="0">
                <a:latin typeface="Georgia"/>
                <a:cs typeface="Georgia"/>
              </a:rPr>
              <a:t>and right sides or </a:t>
            </a:r>
            <a:r>
              <a:rPr sz="1600" spc="-1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top and </a:t>
            </a:r>
            <a:r>
              <a:rPr sz="1600" spc="-10" dirty="0">
                <a:latin typeface="Georgia"/>
                <a:cs typeface="Georgia"/>
              </a:rPr>
              <a:t>bottom</a:t>
            </a:r>
            <a:r>
              <a:rPr sz="1600" spc="13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edges.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EB484A"/>
              </a:buClr>
              <a:buFont typeface="Arial"/>
              <a:buChar char="•"/>
            </a:pPr>
            <a:endParaRPr sz="165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i="1" spc="-5" dirty="0">
                <a:solidFill>
                  <a:srgbClr val="EB484A"/>
                </a:solidFill>
                <a:latin typeface="Georgia"/>
                <a:cs typeface="Georgia"/>
              </a:rPr>
              <a:t>Stretch : </a:t>
            </a:r>
            <a:r>
              <a:rPr sz="1600" spc="-1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image is </a:t>
            </a:r>
            <a:r>
              <a:rPr sz="1600" spc="-10" dirty="0">
                <a:latin typeface="Georgia"/>
                <a:cs typeface="Georgia"/>
              </a:rPr>
              <a:t>centered </a:t>
            </a:r>
            <a:r>
              <a:rPr sz="1600" spc="-5" dirty="0">
                <a:latin typeface="Georgia"/>
                <a:cs typeface="Georgia"/>
              </a:rPr>
              <a:t>on </a:t>
            </a:r>
            <a:r>
              <a:rPr sz="1600" spc="-10" dirty="0">
                <a:latin typeface="Georgia"/>
                <a:cs typeface="Georgia"/>
              </a:rPr>
              <a:t>the screen. The </a:t>
            </a:r>
            <a:r>
              <a:rPr sz="1600" spc="-5" dirty="0">
                <a:latin typeface="Georgia"/>
                <a:cs typeface="Georgia"/>
              </a:rPr>
              <a:t>image </a:t>
            </a:r>
            <a:r>
              <a:rPr sz="1600" spc="-10" dirty="0">
                <a:latin typeface="Georgia"/>
                <a:cs typeface="Georgia"/>
              </a:rPr>
              <a:t>fills the screen horizontally  </a:t>
            </a:r>
            <a:r>
              <a:rPr sz="1600" spc="-5" dirty="0">
                <a:latin typeface="Georgia"/>
                <a:cs typeface="Georgia"/>
              </a:rPr>
              <a:t>and </a:t>
            </a:r>
            <a:r>
              <a:rPr sz="1600" spc="-10" dirty="0">
                <a:latin typeface="Georgia"/>
                <a:cs typeface="Georgia"/>
              </a:rPr>
              <a:t>vertically, </a:t>
            </a:r>
            <a:r>
              <a:rPr sz="1600" spc="-5" dirty="0">
                <a:latin typeface="Georgia"/>
                <a:cs typeface="Georgia"/>
              </a:rPr>
              <a:t>but </a:t>
            </a:r>
            <a:r>
              <a:rPr sz="1600" spc="-10" dirty="0">
                <a:latin typeface="Georgia"/>
                <a:cs typeface="Georgia"/>
              </a:rPr>
              <a:t>does </a:t>
            </a:r>
            <a:r>
              <a:rPr sz="1600" dirty="0">
                <a:latin typeface="Georgia"/>
                <a:cs typeface="Georgia"/>
              </a:rPr>
              <a:t>not </a:t>
            </a:r>
            <a:r>
              <a:rPr sz="1600" spc="-5" dirty="0">
                <a:latin typeface="Georgia"/>
                <a:cs typeface="Georgia"/>
              </a:rPr>
              <a:t>maintain its original </a:t>
            </a:r>
            <a:r>
              <a:rPr sz="1600" spc="-10" dirty="0">
                <a:latin typeface="Georgia"/>
                <a:cs typeface="Georgia"/>
              </a:rPr>
              <a:t>aspect </a:t>
            </a:r>
            <a:r>
              <a:rPr sz="1600" spc="-5" dirty="0">
                <a:latin typeface="Georgia"/>
                <a:cs typeface="Georgia"/>
              </a:rPr>
              <a:t>ratio. No </a:t>
            </a:r>
            <a:r>
              <a:rPr sz="1600" spc="-10" dirty="0">
                <a:latin typeface="Georgia"/>
                <a:cs typeface="Georgia"/>
              </a:rPr>
              <a:t>part </a:t>
            </a:r>
            <a:r>
              <a:rPr sz="1600" spc="-5" dirty="0">
                <a:latin typeface="Georgia"/>
                <a:cs typeface="Georgia"/>
              </a:rPr>
              <a:t>of </a:t>
            </a:r>
            <a:r>
              <a:rPr sz="1600" spc="-1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image </a:t>
            </a:r>
            <a:r>
              <a:rPr sz="1600" spc="-10" dirty="0">
                <a:latin typeface="Georgia"/>
                <a:cs typeface="Georgia"/>
              </a:rPr>
              <a:t>over  </a:t>
            </a:r>
            <a:r>
              <a:rPr sz="1600" dirty="0">
                <a:latin typeface="Georgia"/>
                <a:cs typeface="Georgia"/>
              </a:rPr>
              <a:t>runs </a:t>
            </a:r>
            <a:r>
              <a:rPr sz="1600" spc="-10" dirty="0">
                <a:latin typeface="Georgia"/>
                <a:cs typeface="Georgia"/>
              </a:rPr>
              <a:t>the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screen.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47" y="324993"/>
            <a:ext cx="4262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0" spc="-10" dirty="0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sz="2000" b="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456181"/>
            <a:ext cx="814895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Georgia"/>
                <a:cs typeface="Georgia"/>
              </a:rPr>
              <a:t>When </a:t>
            </a:r>
            <a:r>
              <a:rPr sz="1600" b="1" spc="-5" dirty="0">
                <a:latin typeface="Georgia"/>
                <a:cs typeface="Georgia"/>
              </a:rPr>
              <a:t>displaying </a:t>
            </a:r>
            <a:r>
              <a:rPr sz="1600" b="1" spc="-10" dirty="0">
                <a:latin typeface="Georgia"/>
                <a:cs typeface="Georgia"/>
              </a:rPr>
              <a:t>an </a:t>
            </a:r>
            <a:r>
              <a:rPr sz="1600" b="1" spc="-5" dirty="0">
                <a:latin typeface="Georgia"/>
                <a:cs typeface="Georgia"/>
              </a:rPr>
              <a:t>image </a:t>
            </a:r>
            <a:r>
              <a:rPr sz="1600" b="1" dirty="0">
                <a:latin typeface="Georgia"/>
                <a:cs typeface="Georgia"/>
              </a:rPr>
              <a:t>or </a:t>
            </a:r>
            <a:r>
              <a:rPr sz="1600" b="1" spc="-5" dirty="0">
                <a:latin typeface="Georgia"/>
                <a:cs typeface="Georgia"/>
              </a:rPr>
              <a:t>slideshow </a:t>
            </a:r>
            <a:r>
              <a:rPr sz="1600" b="1" dirty="0">
                <a:latin typeface="Georgia"/>
                <a:cs typeface="Georgia"/>
              </a:rPr>
              <a:t>as your </a:t>
            </a:r>
            <a:r>
              <a:rPr sz="1600" b="1" spc="-5" dirty="0">
                <a:latin typeface="Georgia"/>
                <a:cs typeface="Georgia"/>
              </a:rPr>
              <a:t>desktop background, </a:t>
            </a:r>
            <a:r>
              <a:rPr sz="1600" b="1" dirty="0">
                <a:latin typeface="Georgia"/>
                <a:cs typeface="Georgia"/>
              </a:rPr>
              <a:t>you </a:t>
            </a:r>
            <a:r>
              <a:rPr sz="1600" b="1" spc="-10" dirty="0">
                <a:latin typeface="Georgia"/>
                <a:cs typeface="Georgia"/>
              </a:rPr>
              <a:t>can  </a:t>
            </a:r>
            <a:r>
              <a:rPr sz="1600" b="1" spc="-5" dirty="0">
                <a:latin typeface="Georgia"/>
                <a:cs typeface="Georgia"/>
              </a:rPr>
              <a:t>specify </a:t>
            </a:r>
            <a:r>
              <a:rPr sz="1600" b="1" spc="-10" dirty="0">
                <a:latin typeface="Georgia"/>
                <a:cs typeface="Georgia"/>
              </a:rPr>
              <a:t>the </a:t>
            </a:r>
            <a:r>
              <a:rPr sz="1600" b="1" spc="-5" dirty="0">
                <a:latin typeface="Georgia"/>
                <a:cs typeface="Georgia"/>
              </a:rPr>
              <a:t>position </a:t>
            </a:r>
            <a:r>
              <a:rPr sz="1600" b="1" dirty="0">
                <a:latin typeface="Georgia"/>
                <a:cs typeface="Georgia"/>
              </a:rPr>
              <a:t>of </a:t>
            </a:r>
            <a:r>
              <a:rPr sz="1600" b="1" spc="-10" dirty="0">
                <a:latin typeface="Georgia"/>
                <a:cs typeface="Georgia"/>
              </a:rPr>
              <a:t>the </a:t>
            </a:r>
            <a:r>
              <a:rPr sz="1600" b="1" spc="-5" dirty="0">
                <a:latin typeface="Georgia"/>
                <a:cs typeface="Georgia"/>
              </a:rPr>
              <a:t>image as</a:t>
            </a:r>
            <a:r>
              <a:rPr sz="1600" b="1" spc="100" dirty="0">
                <a:latin typeface="Georgia"/>
                <a:cs typeface="Georgia"/>
              </a:rPr>
              <a:t> </a:t>
            </a:r>
            <a:r>
              <a:rPr sz="1600" b="1" spc="-5" dirty="0">
                <a:latin typeface="Georgia"/>
                <a:cs typeface="Georgia"/>
              </a:rPr>
              <a:t>follows: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Georgia"/>
              <a:cs typeface="Georgia"/>
            </a:endParaRPr>
          </a:p>
          <a:p>
            <a:pPr marL="299085" marR="5080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600" b="1" i="1" spc="-5" dirty="0">
                <a:solidFill>
                  <a:srgbClr val="EB484A"/>
                </a:solidFill>
                <a:latin typeface="Georgia"/>
                <a:cs typeface="Georgia"/>
              </a:rPr>
              <a:t>Tile : </a:t>
            </a:r>
            <a:r>
              <a:rPr sz="160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image is </a:t>
            </a:r>
            <a:r>
              <a:rPr sz="1600" dirty="0">
                <a:latin typeface="Georgia"/>
                <a:cs typeface="Georgia"/>
              </a:rPr>
              <a:t>anchored </a:t>
            </a:r>
            <a:r>
              <a:rPr sz="1600" spc="-5" dirty="0">
                <a:latin typeface="Georgia"/>
                <a:cs typeface="Georgia"/>
              </a:rPr>
              <a:t>in </a:t>
            </a:r>
            <a:r>
              <a:rPr sz="160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upper-left corner </a:t>
            </a:r>
            <a:r>
              <a:rPr sz="1600" spc="5" dirty="0">
                <a:latin typeface="Georgia"/>
                <a:cs typeface="Georgia"/>
              </a:rPr>
              <a:t>of </a:t>
            </a:r>
            <a:r>
              <a:rPr sz="160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screen at its </a:t>
            </a:r>
            <a:r>
              <a:rPr sz="1600" dirty="0">
                <a:latin typeface="Georgia"/>
                <a:cs typeface="Georgia"/>
              </a:rPr>
              <a:t>original </a:t>
            </a:r>
            <a:r>
              <a:rPr sz="1600" spc="-5" dirty="0">
                <a:latin typeface="Georgia"/>
                <a:cs typeface="Georgia"/>
              </a:rPr>
              <a:t>size,  followed </a:t>
            </a:r>
            <a:r>
              <a:rPr sz="1600" spc="-10" dirty="0">
                <a:latin typeface="Georgia"/>
                <a:cs typeface="Georgia"/>
              </a:rPr>
              <a:t>by </a:t>
            </a:r>
            <a:r>
              <a:rPr sz="1600" dirty="0">
                <a:latin typeface="Georgia"/>
                <a:cs typeface="Georgia"/>
              </a:rPr>
              <a:t>as </a:t>
            </a:r>
            <a:r>
              <a:rPr sz="1600" spc="-5" dirty="0">
                <a:latin typeface="Georgia"/>
                <a:cs typeface="Georgia"/>
              </a:rPr>
              <a:t>many copies as </a:t>
            </a:r>
            <a:r>
              <a:rPr sz="1600" dirty="0">
                <a:latin typeface="Georgia"/>
                <a:cs typeface="Georgia"/>
              </a:rPr>
              <a:t>are </a:t>
            </a:r>
            <a:r>
              <a:rPr sz="1600" spc="-5" dirty="0">
                <a:latin typeface="Georgia"/>
                <a:cs typeface="Georgia"/>
              </a:rPr>
              <a:t>necessary to </a:t>
            </a:r>
            <a:r>
              <a:rPr sz="1600" dirty="0">
                <a:latin typeface="Georgia"/>
                <a:cs typeface="Georgia"/>
              </a:rPr>
              <a:t>fill the </a:t>
            </a:r>
            <a:r>
              <a:rPr sz="1600" spc="-5" dirty="0">
                <a:latin typeface="Georgia"/>
                <a:cs typeface="Georgia"/>
              </a:rPr>
              <a:t>screen. Parts of the </a:t>
            </a:r>
            <a:r>
              <a:rPr sz="1600" dirty="0">
                <a:latin typeface="Georgia"/>
                <a:cs typeface="Georgia"/>
              </a:rPr>
              <a:t>right-most  </a:t>
            </a:r>
            <a:r>
              <a:rPr sz="1600" spc="-5" dirty="0">
                <a:latin typeface="Georgia"/>
                <a:cs typeface="Georgia"/>
              </a:rPr>
              <a:t>and </a:t>
            </a:r>
            <a:r>
              <a:rPr sz="1600" spc="-10" dirty="0">
                <a:latin typeface="Georgia"/>
                <a:cs typeface="Georgia"/>
              </a:rPr>
              <a:t>bottom tiles </a:t>
            </a:r>
            <a:r>
              <a:rPr sz="1600" spc="-5" dirty="0">
                <a:latin typeface="Georgia"/>
                <a:cs typeface="Georgia"/>
              </a:rPr>
              <a:t>might </a:t>
            </a:r>
            <a:r>
              <a:rPr sz="1600" spc="-10" dirty="0">
                <a:latin typeface="Georgia"/>
                <a:cs typeface="Georgia"/>
              </a:rPr>
              <a:t>overrun the edges </a:t>
            </a:r>
            <a:r>
              <a:rPr sz="1600" dirty="0">
                <a:latin typeface="Georgia"/>
                <a:cs typeface="Georgia"/>
              </a:rPr>
              <a:t>of </a:t>
            </a:r>
            <a:r>
              <a:rPr sz="1600" spc="-10" dirty="0">
                <a:latin typeface="Georgia"/>
                <a:cs typeface="Georgia"/>
              </a:rPr>
              <a:t>the</a:t>
            </a:r>
            <a:r>
              <a:rPr sz="1600" spc="21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screen.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EB484A"/>
              </a:buClr>
              <a:buFont typeface="Arial"/>
              <a:buChar char="•"/>
            </a:pP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i="1" spc="-5" dirty="0">
                <a:solidFill>
                  <a:srgbClr val="EB484A"/>
                </a:solidFill>
                <a:latin typeface="Georgia"/>
                <a:cs typeface="Georgia"/>
              </a:rPr>
              <a:t>Center : </a:t>
            </a:r>
            <a:r>
              <a:rPr sz="1600" spc="-1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image is </a:t>
            </a:r>
            <a:r>
              <a:rPr sz="1600" spc="-10" dirty="0">
                <a:latin typeface="Georgia"/>
                <a:cs typeface="Georgia"/>
              </a:rPr>
              <a:t>centered </a:t>
            </a:r>
            <a:r>
              <a:rPr sz="1600" spc="-5" dirty="0">
                <a:latin typeface="Georgia"/>
                <a:cs typeface="Georgia"/>
              </a:rPr>
              <a:t>on </a:t>
            </a:r>
            <a:r>
              <a:rPr sz="1600" spc="-10" dirty="0">
                <a:latin typeface="Georgia"/>
                <a:cs typeface="Georgia"/>
              </a:rPr>
              <a:t>the screen </a:t>
            </a:r>
            <a:r>
              <a:rPr sz="1600" spc="-5" dirty="0">
                <a:latin typeface="Georgia"/>
                <a:cs typeface="Georgia"/>
              </a:rPr>
              <a:t>at its original</a:t>
            </a:r>
            <a:r>
              <a:rPr sz="1600" spc="26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size.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EB484A"/>
              </a:buClr>
              <a:buFont typeface="Arial"/>
              <a:buChar char="•"/>
            </a:pP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i="1" spc="-5" dirty="0">
                <a:solidFill>
                  <a:srgbClr val="EB484A"/>
                </a:solidFill>
                <a:latin typeface="Georgia"/>
                <a:cs typeface="Georgia"/>
              </a:rPr>
              <a:t>Span : </a:t>
            </a:r>
            <a:r>
              <a:rPr sz="1600" spc="-5" dirty="0">
                <a:latin typeface="Georgia"/>
                <a:cs typeface="Georgia"/>
              </a:rPr>
              <a:t>When you </a:t>
            </a:r>
            <a:r>
              <a:rPr sz="1600" dirty="0">
                <a:latin typeface="Georgia"/>
                <a:cs typeface="Georgia"/>
              </a:rPr>
              <a:t>have multiple </a:t>
            </a:r>
            <a:r>
              <a:rPr sz="1600" spc="-5" dirty="0">
                <a:latin typeface="Georgia"/>
                <a:cs typeface="Georgia"/>
              </a:rPr>
              <a:t>monitors connected to </a:t>
            </a:r>
            <a:r>
              <a:rPr sz="1600" dirty="0">
                <a:latin typeface="Georgia"/>
                <a:cs typeface="Georgia"/>
              </a:rPr>
              <a:t>the </a:t>
            </a:r>
            <a:r>
              <a:rPr sz="1600" spc="-5" dirty="0">
                <a:latin typeface="Georgia"/>
                <a:cs typeface="Georgia"/>
              </a:rPr>
              <a:t>computer, </a:t>
            </a:r>
            <a:r>
              <a:rPr sz="1600" dirty="0">
                <a:latin typeface="Georgia"/>
                <a:cs typeface="Georgia"/>
              </a:rPr>
              <a:t>this</a:t>
            </a:r>
            <a:r>
              <a:rPr sz="1600" spc="6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option</a:t>
            </a:r>
            <a:endParaRPr sz="16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sz="1600" spc="-10" dirty="0">
                <a:latin typeface="Georgia"/>
                <a:cs typeface="Georgia"/>
              </a:rPr>
              <a:t>stretches the </a:t>
            </a:r>
            <a:r>
              <a:rPr sz="1600" spc="-5" dirty="0">
                <a:latin typeface="Georgia"/>
                <a:cs typeface="Georgia"/>
              </a:rPr>
              <a:t>image </a:t>
            </a:r>
            <a:r>
              <a:rPr sz="1600" spc="-10" dirty="0">
                <a:latin typeface="Georgia"/>
                <a:cs typeface="Georgia"/>
              </a:rPr>
              <a:t>across the</a:t>
            </a:r>
            <a:r>
              <a:rPr sz="1600" spc="12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monitors.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47" y="324993"/>
            <a:ext cx="4262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0" spc="-10" dirty="0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sz="2000" b="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7653" y="1565275"/>
            <a:ext cx="2831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1.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Click on </a:t>
            </a: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Settings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in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list on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left.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255" y="2043683"/>
            <a:ext cx="3828288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70170" y="1666747"/>
            <a:ext cx="3169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2.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Click on Personalization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, fourth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on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the</a:t>
            </a:r>
            <a:r>
              <a:rPr sz="1200" spc="-11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list.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6800" y="2043683"/>
            <a:ext cx="3828288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847" y="324993"/>
            <a:ext cx="4262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3994" y="1337309"/>
            <a:ext cx="548449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1120" algn="just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484848"/>
                </a:solidFill>
                <a:latin typeface="Arial"/>
                <a:cs typeface="Arial"/>
              </a:rPr>
              <a:t>3. </a:t>
            </a:r>
            <a:r>
              <a:rPr sz="1400" b="1" spc="-5" dirty="0">
                <a:solidFill>
                  <a:srgbClr val="484848"/>
                </a:solidFill>
                <a:latin typeface="Arial"/>
                <a:cs typeface="Arial"/>
              </a:rPr>
              <a:t>Click on Background</a:t>
            </a:r>
            <a:r>
              <a:rPr sz="1400" spc="-5" dirty="0">
                <a:solidFill>
                  <a:srgbClr val="484848"/>
                </a:solidFill>
                <a:latin typeface="Arial"/>
                <a:cs typeface="Arial"/>
              </a:rPr>
              <a:t>. The </a:t>
            </a:r>
            <a:r>
              <a:rPr sz="1400" dirty="0">
                <a:solidFill>
                  <a:srgbClr val="484848"/>
                </a:solidFill>
                <a:latin typeface="Arial"/>
                <a:cs typeface="Arial"/>
              </a:rPr>
              <a:t>background page </a:t>
            </a:r>
            <a:r>
              <a:rPr sz="1400" spc="-5" dirty="0">
                <a:solidFill>
                  <a:srgbClr val="484848"/>
                </a:solidFill>
                <a:latin typeface="Arial"/>
                <a:cs typeface="Arial"/>
              </a:rPr>
              <a:t>will come </a:t>
            </a:r>
            <a:r>
              <a:rPr sz="1400" dirty="0">
                <a:solidFill>
                  <a:srgbClr val="484848"/>
                </a:solidFill>
                <a:latin typeface="Arial"/>
                <a:cs typeface="Arial"/>
              </a:rPr>
              <a:t>up </a:t>
            </a:r>
            <a:r>
              <a:rPr sz="1400" spc="-5" dirty="0">
                <a:solidFill>
                  <a:srgbClr val="484848"/>
                </a:solidFill>
                <a:latin typeface="Arial"/>
                <a:cs typeface="Arial"/>
              </a:rPr>
              <a:t>which  allows you </a:t>
            </a:r>
            <a:r>
              <a:rPr sz="1400" dirty="0">
                <a:solidFill>
                  <a:srgbClr val="484848"/>
                </a:solidFill>
                <a:latin typeface="Arial"/>
                <a:cs typeface="Arial"/>
              </a:rPr>
              <a:t>to </a:t>
            </a:r>
            <a:r>
              <a:rPr sz="1400" spc="-5" dirty="0">
                <a:solidFill>
                  <a:srgbClr val="484848"/>
                </a:solidFill>
                <a:latin typeface="Arial"/>
                <a:cs typeface="Arial"/>
              </a:rPr>
              <a:t>preview your </a:t>
            </a:r>
            <a:r>
              <a:rPr sz="1400" dirty="0">
                <a:solidFill>
                  <a:srgbClr val="484848"/>
                </a:solidFill>
                <a:latin typeface="Arial"/>
                <a:cs typeface="Arial"/>
              </a:rPr>
              <a:t>background picture and lets </a:t>
            </a:r>
            <a:r>
              <a:rPr sz="1400" spc="-5" dirty="0">
                <a:solidFill>
                  <a:srgbClr val="484848"/>
                </a:solidFill>
                <a:latin typeface="Arial"/>
                <a:cs typeface="Arial"/>
              </a:rPr>
              <a:t>you </a:t>
            </a:r>
            <a:r>
              <a:rPr sz="1400" dirty="0">
                <a:solidFill>
                  <a:srgbClr val="484848"/>
                </a:solidFill>
                <a:latin typeface="Arial"/>
                <a:cs typeface="Arial"/>
              </a:rPr>
              <a:t>choose  from </a:t>
            </a:r>
            <a:r>
              <a:rPr sz="1400" spc="-5" dirty="0">
                <a:solidFill>
                  <a:srgbClr val="484848"/>
                </a:solidFill>
                <a:latin typeface="Arial"/>
                <a:cs typeface="Arial"/>
              </a:rPr>
              <a:t>several </a:t>
            </a:r>
            <a:r>
              <a:rPr sz="1400" dirty="0">
                <a:solidFill>
                  <a:srgbClr val="484848"/>
                </a:solidFill>
                <a:latin typeface="Arial"/>
                <a:cs typeface="Arial"/>
              </a:rPr>
              <a:t>photos or </a:t>
            </a:r>
            <a:r>
              <a:rPr sz="1400" spc="-5" dirty="0">
                <a:solidFill>
                  <a:srgbClr val="484848"/>
                </a:solidFill>
                <a:latin typeface="Arial"/>
                <a:cs typeface="Arial"/>
              </a:rPr>
              <a:t>your own </a:t>
            </a:r>
            <a:r>
              <a:rPr sz="1400" dirty="0">
                <a:solidFill>
                  <a:srgbClr val="484848"/>
                </a:solidFill>
                <a:latin typeface="Arial"/>
                <a:cs typeface="Arial"/>
              </a:rPr>
              <a:t>photos for </a:t>
            </a:r>
            <a:r>
              <a:rPr sz="1400" spc="-5" dirty="0">
                <a:solidFill>
                  <a:srgbClr val="484848"/>
                </a:solidFill>
                <a:latin typeface="Arial"/>
                <a:cs typeface="Arial"/>
              </a:rPr>
              <a:t>your </a:t>
            </a:r>
            <a:r>
              <a:rPr sz="1400" dirty="0">
                <a:solidFill>
                  <a:srgbClr val="484848"/>
                </a:solidFill>
                <a:latin typeface="Arial"/>
                <a:cs typeface="Arial"/>
              </a:rPr>
              <a:t>desktop</a:t>
            </a:r>
            <a:r>
              <a:rPr sz="1400" spc="-13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84848"/>
                </a:solidFill>
                <a:latin typeface="Arial"/>
                <a:cs typeface="Arial"/>
              </a:rPr>
              <a:t>background.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30423" y="2191511"/>
            <a:ext cx="4191000" cy="2500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847" y="324993"/>
            <a:ext cx="4262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7019" y="1338198"/>
            <a:ext cx="5984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84848"/>
                </a:solidFill>
                <a:latin typeface="Arial"/>
                <a:cs typeface="Arial"/>
              </a:rPr>
              <a:t>4. </a:t>
            </a:r>
            <a:r>
              <a:rPr sz="1600" b="1" spc="-5" dirty="0">
                <a:solidFill>
                  <a:srgbClr val="484848"/>
                </a:solidFill>
                <a:latin typeface="Arial"/>
                <a:cs typeface="Arial"/>
              </a:rPr>
              <a:t>Click on </a:t>
            </a:r>
            <a:r>
              <a:rPr sz="1600" b="1" spc="-10" dirty="0">
                <a:solidFill>
                  <a:srgbClr val="484848"/>
                </a:solidFill>
                <a:latin typeface="Arial"/>
                <a:cs typeface="Arial"/>
              </a:rPr>
              <a:t>the box </a:t>
            </a:r>
            <a:r>
              <a:rPr sz="1600" b="1" spc="-5" dirty="0">
                <a:solidFill>
                  <a:srgbClr val="484848"/>
                </a:solidFill>
                <a:latin typeface="Arial"/>
                <a:cs typeface="Arial"/>
              </a:rPr>
              <a:t>underneath Background </a:t>
            </a:r>
            <a:r>
              <a:rPr sz="1600" spc="-5" dirty="0">
                <a:solidFill>
                  <a:srgbClr val="484848"/>
                </a:solidFill>
                <a:latin typeface="Arial"/>
                <a:cs typeface="Arial"/>
              </a:rPr>
              <a:t>to choose between  a picture, solid </a:t>
            </a:r>
            <a:r>
              <a:rPr sz="1600" spc="-20" dirty="0">
                <a:solidFill>
                  <a:srgbClr val="484848"/>
                </a:solidFill>
                <a:latin typeface="Arial"/>
                <a:cs typeface="Arial"/>
              </a:rPr>
              <a:t>color, </a:t>
            </a:r>
            <a:r>
              <a:rPr sz="1600" spc="-5" dirty="0">
                <a:solidFill>
                  <a:srgbClr val="484848"/>
                </a:solidFill>
                <a:latin typeface="Arial"/>
                <a:cs typeface="Arial"/>
              </a:rPr>
              <a:t>or slideshow for </a:t>
            </a:r>
            <a:r>
              <a:rPr sz="1600" spc="-10" dirty="0">
                <a:solidFill>
                  <a:srgbClr val="484848"/>
                </a:solidFill>
                <a:latin typeface="Arial"/>
                <a:cs typeface="Arial"/>
              </a:rPr>
              <a:t>your</a:t>
            </a:r>
            <a:r>
              <a:rPr sz="1600" spc="7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84848"/>
                </a:solidFill>
                <a:latin typeface="Arial"/>
                <a:cs typeface="Arial"/>
              </a:rPr>
              <a:t>background.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2039111"/>
            <a:ext cx="4419600" cy="2638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47" y="324993"/>
            <a:ext cx="4262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0" spc="-10" dirty="0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sz="2000" b="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437" y="1263142"/>
            <a:ext cx="74218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84848"/>
                </a:solidFill>
                <a:latin typeface="Arial"/>
                <a:cs typeface="Arial"/>
              </a:rPr>
              <a:t>5. Underneath Choose </a:t>
            </a:r>
            <a:r>
              <a:rPr sz="1600" spc="-10" dirty="0">
                <a:solidFill>
                  <a:srgbClr val="484848"/>
                </a:solidFill>
                <a:latin typeface="Arial"/>
                <a:cs typeface="Arial"/>
              </a:rPr>
              <a:t>your </a:t>
            </a:r>
            <a:r>
              <a:rPr sz="1600" spc="-5" dirty="0">
                <a:solidFill>
                  <a:srgbClr val="484848"/>
                </a:solidFill>
                <a:latin typeface="Arial"/>
                <a:cs typeface="Arial"/>
              </a:rPr>
              <a:t>picture, </a:t>
            </a:r>
            <a:r>
              <a:rPr sz="1600" b="1" spc="-5" dirty="0">
                <a:solidFill>
                  <a:srgbClr val="484848"/>
                </a:solidFill>
                <a:latin typeface="Arial"/>
                <a:cs typeface="Arial"/>
              </a:rPr>
              <a:t>click on </a:t>
            </a:r>
            <a:r>
              <a:rPr sz="1600" b="1" spc="-10" dirty="0">
                <a:solidFill>
                  <a:srgbClr val="484848"/>
                </a:solidFill>
                <a:latin typeface="Arial"/>
                <a:cs typeface="Arial"/>
              </a:rPr>
              <a:t>one </a:t>
            </a:r>
            <a:r>
              <a:rPr sz="1600" b="1" spc="-5" dirty="0">
                <a:solidFill>
                  <a:srgbClr val="484848"/>
                </a:solidFill>
                <a:latin typeface="Arial"/>
                <a:cs typeface="Arial"/>
              </a:rPr>
              <a:t>of </a:t>
            </a:r>
            <a:r>
              <a:rPr sz="1600" b="1" spc="-10" dirty="0">
                <a:solidFill>
                  <a:srgbClr val="484848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484848"/>
                </a:solidFill>
                <a:latin typeface="Arial"/>
                <a:cs typeface="Arial"/>
              </a:rPr>
              <a:t>options </a:t>
            </a:r>
            <a:r>
              <a:rPr sz="1600" spc="-5" dirty="0">
                <a:solidFill>
                  <a:srgbClr val="484848"/>
                </a:solidFill>
                <a:latin typeface="Arial"/>
                <a:cs typeface="Arial"/>
              </a:rPr>
              <a:t>or </a:t>
            </a:r>
            <a:r>
              <a:rPr sz="1600" b="1" spc="-5" dirty="0">
                <a:solidFill>
                  <a:srgbClr val="484848"/>
                </a:solidFill>
                <a:latin typeface="Arial"/>
                <a:cs typeface="Arial"/>
              </a:rPr>
              <a:t>click</a:t>
            </a:r>
            <a:r>
              <a:rPr sz="1600" b="1" spc="34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84848"/>
                </a:solidFill>
                <a:latin typeface="Arial"/>
                <a:cs typeface="Arial"/>
              </a:rPr>
              <a:t>Browse</a:t>
            </a:r>
            <a:endParaRPr sz="1600">
              <a:latin typeface="Arial"/>
              <a:cs typeface="Arial"/>
            </a:endParaRPr>
          </a:p>
          <a:p>
            <a:pPr marL="591820" marR="589280" algn="ctr">
              <a:lnSpc>
                <a:spcPct val="100000"/>
              </a:lnSpc>
            </a:pPr>
            <a:r>
              <a:rPr sz="1600" spc="-5" dirty="0">
                <a:solidFill>
                  <a:srgbClr val="484848"/>
                </a:solidFill>
                <a:latin typeface="Arial"/>
                <a:cs typeface="Arial"/>
              </a:rPr>
              <a:t>to choose one from </a:t>
            </a:r>
            <a:r>
              <a:rPr sz="1600" spc="-10" dirty="0">
                <a:solidFill>
                  <a:srgbClr val="484848"/>
                </a:solidFill>
                <a:latin typeface="Arial"/>
                <a:cs typeface="Arial"/>
              </a:rPr>
              <a:t>your </a:t>
            </a:r>
            <a:r>
              <a:rPr sz="1600" spc="-15" dirty="0">
                <a:solidFill>
                  <a:srgbClr val="484848"/>
                </a:solidFill>
                <a:latin typeface="Arial"/>
                <a:cs typeface="Arial"/>
              </a:rPr>
              <a:t>computer. </a:t>
            </a:r>
            <a:r>
              <a:rPr sz="1600" spc="-5" dirty="0">
                <a:solidFill>
                  <a:srgbClr val="484848"/>
                </a:solidFill>
                <a:latin typeface="Arial"/>
                <a:cs typeface="Arial"/>
              </a:rPr>
              <a:t>Click on whatever photo </a:t>
            </a:r>
            <a:r>
              <a:rPr sz="1600" spc="-10" dirty="0">
                <a:solidFill>
                  <a:srgbClr val="484848"/>
                </a:solidFill>
                <a:latin typeface="Arial"/>
                <a:cs typeface="Arial"/>
              </a:rPr>
              <a:t>you want  </a:t>
            </a:r>
            <a:r>
              <a:rPr sz="1600" spc="-5" dirty="0">
                <a:solidFill>
                  <a:srgbClr val="484848"/>
                </a:solidFill>
                <a:latin typeface="Arial"/>
                <a:cs typeface="Arial"/>
              </a:rPr>
              <a:t>and </a:t>
            </a:r>
            <a:r>
              <a:rPr sz="1600" dirty="0">
                <a:solidFill>
                  <a:srgbClr val="484848"/>
                </a:solidFill>
                <a:latin typeface="Arial"/>
                <a:cs typeface="Arial"/>
              </a:rPr>
              <a:t>it </a:t>
            </a:r>
            <a:r>
              <a:rPr sz="1600" spc="-10" dirty="0">
                <a:solidFill>
                  <a:srgbClr val="484848"/>
                </a:solidFill>
                <a:latin typeface="Arial"/>
                <a:cs typeface="Arial"/>
              </a:rPr>
              <a:t>will </a:t>
            </a:r>
            <a:r>
              <a:rPr sz="1600" spc="-5" dirty="0">
                <a:solidFill>
                  <a:srgbClr val="484848"/>
                </a:solidFill>
                <a:latin typeface="Arial"/>
                <a:cs typeface="Arial"/>
              </a:rPr>
              <a:t>appear as </a:t>
            </a:r>
            <a:r>
              <a:rPr sz="1600" spc="-10" dirty="0">
                <a:solidFill>
                  <a:srgbClr val="484848"/>
                </a:solidFill>
                <a:latin typeface="Arial"/>
                <a:cs typeface="Arial"/>
              </a:rPr>
              <a:t>your </a:t>
            </a:r>
            <a:r>
              <a:rPr sz="1600" spc="-5" dirty="0">
                <a:solidFill>
                  <a:srgbClr val="484848"/>
                </a:solidFill>
                <a:latin typeface="Arial"/>
                <a:cs typeface="Arial"/>
              </a:rPr>
              <a:t>desktop</a:t>
            </a:r>
            <a:r>
              <a:rPr sz="1600" spc="7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84848"/>
                </a:solidFill>
                <a:latin typeface="Arial"/>
                <a:cs typeface="Arial"/>
              </a:rPr>
              <a:t>background.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2191511"/>
            <a:ext cx="4419600" cy="2638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847" y="324993"/>
            <a:ext cx="4262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777" y="1414398"/>
            <a:ext cx="81172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194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84848"/>
                </a:solidFill>
                <a:latin typeface="Arial"/>
                <a:cs typeface="Arial"/>
              </a:rPr>
              <a:t>. If </a:t>
            </a:r>
            <a:r>
              <a:rPr sz="1600" spc="-10" dirty="0">
                <a:solidFill>
                  <a:srgbClr val="484848"/>
                </a:solidFill>
                <a:latin typeface="Arial"/>
                <a:cs typeface="Arial"/>
              </a:rPr>
              <a:t>you </a:t>
            </a:r>
            <a:r>
              <a:rPr sz="1600" spc="-5" dirty="0">
                <a:solidFill>
                  <a:srgbClr val="484848"/>
                </a:solidFill>
                <a:latin typeface="Arial"/>
                <a:cs typeface="Arial"/>
              </a:rPr>
              <a:t>don't like the </a:t>
            </a:r>
            <a:r>
              <a:rPr sz="1600" spc="-10" dirty="0">
                <a:solidFill>
                  <a:srgbClr val="484848"/>
                </a:solidFill>
                <a:latin typeface="Arial"/>
                <a:cs typeface="Arial"/>
              </a:rPr>
              <a:t>layout </a:t>
            </a:r>
            <a:r>
              <a:rPr sz="1600" spc="-5" dirty="0">
                <a:solidFill>
                  <a:srgbClr val="484848"/>
                </a:solidFill>
                <a:latin typeface="Arial"/>
                <a:cs typeface="Arial"/>
              </a:rPr>
              <a:t>of the photo </a:t>
            </a:r>
            <a:r>
              <a:rPr sz="1600" spc="-10" dirty="0">
                <a:solidFill>
                  <a:srgbClr val="484848"/>
                </a:solidFill>
                <a:latin typeface="Arial"/>
                <a:cs typeface="Arial"/>
              </a:rPr>
              <a:t>you </a:t>
            </a:r>
            <a:r>
              <a:rPr sz="1600" spc="-5" dirty="0">
                <a:solidFill>
                  <a:srgbClr val="484848"/>
                </a:solidFill>
                <a:latin typeface="Arial"/>
                <a:cs typeface="Arial"/>
              </a:rPr>
              <a:t>can </a:t>
            </a:r>
            <a:r>
              <a:rPr sz="1600" b="1" spc="-5" dirty="0">
                <a:solidFill>
                  <a:srgbClr val="484848"/>
                </a:solidFill>
                <a:latin typeface="Arial"/>
                <a:cs typeface="Arial"/>
              </a:rPr>
              <a:t>click on </a:t>
            </a:r>
            <a:r>
              <a:rPr sz="1600" b="1" spc="-10" dirty="0">
                <a:solidFill>
                  <a:srgbClr val="484848"/>
                </a:solidFill>
                <a:latin typeface="Arial"/>
                <a:cs typeface="Arial"/>
              </a:rPr>
              <a:t>the box </a:t>
            </a:r>
            <a:r>
              <a:rPr sz="1600" b="1" spc="-5" dirty="0">
                <a:solidFill>
                  <a:srgbClr val="484848"/>
                </a:solidFill>
                <a:latin typeface="Arial"/>
                <a:cs typeface="Arial"/>
              </a:rPr>
              <a:t>underneath  Choose a fit </a:t>
            </a:r>
            <a:r>
              <a:rPr sz="1600" spc="-5" dirty="0">
                <a:solidFill>
                  <a:srgbClr val="484848"/>
                </a:solidFill>
                <a:latin typeface="Arial"/>
                <a:cs typeface="Arial"/>
              </a:rPr>
              <a:t>to choose between fill, fit, stretch, tile, or center options for </a:t>
            </a:r>
            <a:r>
              <a:rPr sz="1600" spc="-10" dirty="0">
                <a:solidFill>
                  <a:srgbClr val="484848"/>
                </a:solidFill>
                <a:latin typeface="Arial"/>
                <a:cs typeface="Arial"/>
              </a:rPr>
              <a:t>your</a:t>
            </a:r>
            <a:r>
              <a:rPr sz="1600" spc="33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84848"/>
                </a:solidFill>
                <a:latin typeface="Arial"/>
                <a:cs typeface="Arial"/>
              </a:rPr>
              <a:t>background.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851" y="2342388"/>
            <a:ext cx="3494532" cy="2087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400" y="2343911"/>
            <a:ext cx="3505200" cy="2092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7029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THE SLEEP/SHUT </a:t>
            </a:r>
            <a:r>
              <a:rPr sz="2400" b="0" spc="-25" dirty="0">
                <a:solidFill>
                  <a:srgbClr val="FFFFFF"/>
                </a:solidFill>
                <a:latin typeface="Arial"/>
                <a:cs typeface="Arial"/>
              </a:rPr>
              <a:t>DOWN/RESTART</a:t>
            </a:r>
            <a:r>
              <a:rPr sz="2400" b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378458"/>
            <a:ext cx="813117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5557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dirty="0">
                <a:solidFill>
                  <a:srgbClr val="EB484A"/>
                </a:solidFill>
                <a:latin typeface="Georgia"/>
                <a:cs typeface="Georgia"/>
              </a:rPr>
              <a:t>Sleep :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take a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break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without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closing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all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your programs or shutting down the  computer. you can trigger Sleep by pushing the PC’s power button or move  the</a:t>
            </a:r>
            <a:r>
              <a:rPr sz="1800" spc="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mouse.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EB484A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solidFill>
                  <a:srgbClr val="EB484A"/>
                </a:solidFill>
                <a:latin typeface="Georgia"/>
                <a:cs typeface="Georgia"/>
              </a:rPr>
              <a:t>Restart </a:t>
            </a:r>
            <a:r>
              <a:rPr sz="1800" b="1" i="1" dirty="0">
                <a:solidFill>
                  <a:srgbClr val="EB484A"/>
                </a:solidFill>
                <a:latin typeface="Georgia"/>
                <a:cs typeface="Georgia"/>
              </a:rPr>
              <a:t>: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This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command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quits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all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open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programs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then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quits and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restarts 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Windows again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automatically.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computer doesn’t actually turn off. You  might do this to “refresh” your computer when you notice that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it’s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responding  sluggishly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EB484A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99085" marR="4127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dirty="0">
                <a:solidFill>
                  <a:srgbClr val="EB484A"/>
                </a:solidFill>
                <a:latin typeface="Georgia"/>
                <a:cs typeface="Georgia"/>
              </a:rPr>
              <a:t>Shut </a:t>
            </a:r>
            <a:r>
              <a:rPr sz="1800" b="1" i="1" spc="-5" dirty="0">
                <a:solidFill>
                  <a:srgbClr val="EB484A"/>
                </a:solidFill>
                <a:latin typeface="Georgia"/>
                <a:cs typeface="Georgia"/>
              </a:rPr>
              <a:t>down “really, </a:t>
            </a:r>
            <a:r>
              <a:rPr sz="1800" b="1" i="1" dirty="0">
                <a:solidFill>
                  <a:srgbClr val="EB484A"/>
                </a:solidFill>
                <a:latin typeface="Georgia"/>
                <a:cs typeface="Georgia"/>
              </a:rPr>
              <a:t>really </a:t>
            </a:r>
            <a:r>
              <a:rPr sz="1800" b="1" i="1" spc="-5" dirty="0">
                <a:solidFill>
                  <a:srgbClr val="EB484A"/>
                </a:solidFill>
                <a:latin typeface="Georgia"/>
                <a:cs typeface="Georgia"/>
              </a:rPr>
              <a:t>off” </a:t>
            </a:r>
            <a:r>
              <a:rPr sz="1800" b="1" i="1" dirty="0">
                <a:solidFill>
                  <a:srgbClr val="EB484A"/>
                </a:solidFill>
                <a:latin typeface="Georgia"/>
                <a:cs typeface="Georgia"/>
              </a:rPr>
              <a:t>: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When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you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shut down your PC,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Windows  quits all open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programs, offers you the opportunity to save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any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unsaved  documents,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exits Windows, and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turns off the</a:t>
            </a:r>
            <a:r>
              <a:rPr sz="1800" spc="3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computer.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00527" y="699516"/>
              <a:ext cx="3743325" cy="3744595"/>
            </a:xfrm>
            <a:custGeom>
              <a:avLst/>
              <a:gdLst/>
              <a:ahLst/>
              <a:cxnLst/>
              <a:rect l="l" t="t" r="r" b="b"/>
              <a:pathLst>
                <a:path w="3743325" h="3744595">
                  <a:moveTo>
                    <a:pt x="1871472" y="0"/>
                  </a:moveTo>
                  <a:lnTo>
                    <a:pt x="1823171" y="611"/>
                  </a:lnTo>
                  <a:lnTo>
                    <a:pt x="1775171" y="2436"/>
                  </a:lnTo>
                  <a:lnTo>
                    <a:pt x="1727487" y="5459"/>
                  </a:lnTo>
                  <a:lnTo>
                    <a:pt x="1680134" y="9665"/>
                  </a:lnTo>
                  <a:lnTo>
                    <a:pt x="1633126" y="15041"/>
                  </a:lnTo>
                  <a:lnTo>
                    <a:pt x="1586479" y="21571"/>
                  </a:lnTo>
                  <a:lnTo>
                    <a:pt x="1540205" y="29241"/>
                  </a:lnTo>
                  <a:lnTo>
                    <a:pt x="1494322" y="38036"/>
                  </a:lnTo>
                  <a:lnTo>
                    <a:pt x="1448842" y="47940"/>
                  </a:lnTo>
                  <a:lnTo>
                    <a:pt x="1403781" y="58941"/>
                  </a:lnTo>
                  <a:lnTo>
                    <a:pt x="1359154" y="71022"/>
                  </a:lnTo>
                  <a:lnTo>
                    <a:pt x="1314975" y="84169"/>
                  </a:lnTo>
                  <a:lnTo>
                    <a:pt x="1271259" y="98368"/>
                  </a:lnTo>
                  <a:lnTo>
                    <a:pt x="1228020" y="113603"/>
                  </a:lnTo>
                  <a:lnTo>
                    <a:pt x="1185274" y="129860"/>
                  </a:lnTo>
                  <a:lnTo>
                    <a:pt x="1143035" y="147125"/>
                  </a:lnTo>
                  <a:lnTo>
                    <a:pt x="1101318" y="165382"/>
                  </a:lnTo>
                  <a:lnTo>
                    <a:pt x="1060137" y="184617"/>
                  </a:lnTo>
                  <a:lnTo>
                    <a:pt x="1019507" y="204816"/>
                  </a:lnTo>
                  <a:lnTo>
                    <a:pt x="979443" y="225962"/>
                  </a:lnTo>
                  <a:lnTo>
                    <a:pt x="939960" y="248043"/>
                  </a:lnTo>
                  <a:lnTo>
                    <a:pt x="901072" y="271043"/>
                  </a:lnTo>
                  <a:lnTo>
                    <a:pt x="862793" y="294947"/>
                  </a:lnTo>
                  <a:lnTo>
                    <a:pt x="825140" y="319740"/>
                  </a:lnTo>
                  <a:lnTo>
                    <a:pt x="788126" y="345409"/>
                  </a:lnTo>
                  <a:lnTo>
                    <a:pt x="751765" y="371938"/>
                  </a:lnTo>
                  <a:lnTo>
                    <a:pt x="716074" y="399312"/>
                  </a:lnTo>
                  <a:lnTo>
                    <a:pt x="681066" y="427518"/>
                  </a:lnTo>
                  <a:lnTo>
                    <a:pt x="646756" y="456539"/>
                  </a:lnTo>
                  <a:lnTo>
                    <a:pt x="613160" y="486362"/>
                  </a:lnTo>
                  <a:lnTo>
                    <a:pt x="580290" y="516972"/>
                  </a:lnTo>
                  <a:lnTo>
                    <a:pt x="548163" y="548354"/>
                  </a:lnTo>
                  <a:lnTo>
                    <a:pt x="516793" y="580493"/>
                  </a:lnTo>
                  <a:lnTo>
                    <a:pt x="486195" y="613375"/>
                  </a:lnTo>
                  <a:lnTo>
                    <a:pt x="456383" y="646984"/>
                  </a:lnTo>
                  <a:lnTo>
                    <a:pt x="427372" y="681307"/>
                  </a:lnTo>
                  <a:lnTo>
                    <a:pt x="399177" y="716329"/>
                  </a:lnTo>
                  <a:lnTo>
                    <a:pt x="371812" y="752034"/>
                  </a:lnTo>
                  <a:lnTo>
                    <a:pt x="345293" y="788409"/>
                  </a:lnTo>
                  <a:lnTo>
                    <a:pt x="319633" y="825437"/>
                  </a:lnTo>
                  <a:lnTo>
                    <a:pt x="294848" y="863106"/>
                  </a:lnTo>
                  <a:lnTo>
                    <a:pt x="270953" y="901400"/>
                  </a:lnTo>
                  <a:lnTo>
                    <a:pt x="247961" y="940304"/>
                  </a:lnTo>
                  <a:lnTo>
                    <a:pt x="225888" y="979803"/>
                  </a:lnTo>
                  <a:lnTo>
                    <a:pt x="204749" y="1019884"/>
                  </a:lnTo>
                  <a:lnTo>
                    <a:pt x="184557" y="1060531"/>
                  </a:lnTo>
                  <a:lnTo>
                    <a:pt x="165328" y="1101729"/>
                  </a:lnTo>
                  <a:lnTo>
                    <a:pt x="147077" y="1143464"/>
                  </a:lnTo>
                  <a:lnTo>
                    <a:pt x="129819" y="1185721"/>
                  </a:lnTo>
                  <a:lnTo>
                    <a:pt x="113567" y="1228486"/>
                  </a:lnTo>
                  <a:lnTo>
                    <a:pt x="98336" y="1271743"/>
                  </a:lnTo>
                  <a:lnTo>
                    <a:pt x="84142" y="1315478"/>
                  </a:lnTo>
                  <a:lnTo>
                    <a:pt x="70999" y="1359677"/>
                  </a:lnTo>
                  <a:lnTo>
                    <a:pt x="58922" y="1404324"/>
                  </a:lnTo>
                  <a:lnTo>
                    <a:pt x="47925" y="1449405"/>
                  </a:lnTo>
                  <a:lnTo>
                    <a:pt x="38024" y="1494905"/>
                  </a:lnTo>
                  <a:lnTo>
                    <a:pt x="29232" y="1540810"/>
                  </a:lnTo>
                  <a:lnTo>
                    <a:pt x="21564" y="1587104"/>
                  </a:lnTo>
                  <a:lnTo>
                    <a:pt x="15036" y="1633774"/>
                  </a:lnTo>
                  <a:lnTo>
                    <a:pt x="9662" y="1680804"/>
                  </a:lnTo>
                  <a:lnTo>
                    <a:pt x="5457" y="1728180"/>
                  </a:lnTo>
                  <a:lnTo>
                    <a:pt x="2435" y="1775886"/>
                  </a:lnTo>
                  <a:lnTo>
                    <a:pt x="611" y="1823909"/>
                  </a:lnTo>
                  <a:lnTo>
                    <a:pt x="0" y="1872234"/>
                  </a:lnTo>
                  <a:lnTo>
                    <a:pt x="611" y="1920558"/>
                  </a:lnTo>
                  <a:lnTo>
                    <a:pt x="2435" y="1968581"/>
                  </a:lnTo>
                  <a:lnTo>
                    <a:pt x="5457" y="2016287"/>
                  </a:lnTo>
                  <a:lnTo>
                    <a:pt x="9662" y="2063663"/>
                  </a:lnTo>
                  <a:lnTo>
                    <a:pt x="15036" y="2110693"/>
                  </a:lnTo>
                  <a:lnTo>
                    <a:pt x="21564" y="2157363"/>
                  </a:lnTo>
                  <a:lnTo>
                    <a:pt x="29232" y="2203657"/>
                  </a:lnTo>
                  <a:lnTo>
                    <a:pt x="38024" y="2249562"/>
                  </a:lnTo>
                  <a:lnTo>
                    <a:pt x="47925" y="2295062"/>
                  </a:lnTo>
                  <a:lnTo>
                    <a:pt x="58922" y="2340143"/>
                  </a:lnTo>
                  <a:lnTo>
                    <a:pt x="70999" y="2384790"/>
                  </a:lnTo>
                  <a:lnTo>
                    <a:pt x="84142" y="2428989"/>
                  </a:lnTo>
                  <a:lnTo>
                    <a:pt x="98336" y="2472724"/>
                  </a:lnTo>
                  <a:lnTo>
                    <a:pt x="113567" y="2515981"/>
                  </a:lnTo>
                  <a:lnTo>
                    <a:pt x="129819" y="2558746"/>
                  </a:lnTo>
                  <a:lnTo>
                    <a:pt x="147077" y="2601003"/>
                  </a:lnTo>
                  <a:lnTo>
                    <a:pt x="165328" y="2642738"/>
                  </a:lnTo>
                  <a:lnTo>
                    <a:pt x="184557" y="2683936"/>
                  </a:lnTo>
                  <a:lnTo>
                    <a:pt x="204749" y="2724583"/>
                  </a:lnTo>
                  <a:lnTo>
                    <a:pt x="225888" y="2764664"/>
                  </a:lnTo>
                  <a:lnTo>
                    <a:pt x="247961" y="2804163"/>
                  </a:lnTo>
                  <a:lnTo>
                    <a:pt x="270953" y="2843067"/>
                  </a:lnTo>
                  <a:lnTo>
                    <a:pt x="294848" y="2881361"/>
                  </a:lnTo>
                  <a:lnTo>
                    <a:pt x="319633" y="2919030"/>
                  </a:lnTo>
                  <a:lnTo>
                    <a:pt x="345293" y="2956058"/>
                  </a:lnTo>
                  <a:lnTo>
                    <a:pt x="371812" y="2992433"/>
                  </a:lnTo>
                  <a:lnTo>
                    <a:pt x="399177" y="3028138"/>
                  </a:lnTo>
                  <a:lnTo>
                    <a:pt x="427372" y="3063160"/>
                  </a:lnTo>
                  <a:lnTo>
                    <a:pt x="456383" y="3097483"/>
                  </a:lnTo>
                  <a:lnTo>
                    <a:pt x="486195" y="3131092"/>
                  </a:lnTo>
                  <a:lnTo>
                    <a:pt x="516793" y="3163974"/>
                  </a:lnTo>
                  <a:lnTo>
                    <a:pt x="548163" y="3196113"/>
                  </a:lnTo>
                  <a:lnTo>
                    <a:pt x="580290" y="3227495"/>
                  </a:lnTo>
                  <a:lnTo>
                    <a:pt x="613160" y="3258105"/>
                  </a:lnTo>
                  <a:lnTo>
                    <a:pt x="646756" y="3287928"/>
                  </a:lnTo>
                  <a:lnTo>
                    <a:pt x="681066" y="3316949"/>
                  </a:lnTo>
                  <a:lnTo>
                    <a:pt x="716074" y="3345155"/>
                  </a:lnTo>
                  <a:lnTo>
                    <a:pt x="751765" y="3372529"/>
                  </a:lnTo>
                  <a:lnTo>
                    <a:pt x="788126" y="3399058"/>
                  </a:lnTo>
                  <a:lnTo>
                    <a:pt x="825140" y="3424727"/>
                  </a:lnTo>
                  <a:lnTo>
                    <a:pt x="862793" y="3449520"/>
                  </a:lnTo>
                  <a:lnTo>
                    <a:pt x="901072" y="3473424"/>
                  </a:lnTo>
                  <a:lnTo>
                    <a:pt x="939960" y="3496424"/>
                  </a:lnTo>
                  <a:lnTo>
                    <a:pt x="979443" y="3518505"/>
                  </a:lnTo>
                  <a:lnTo>
                    <a:pt x="1019507" y="3539651"/>
                  </a:lnTo>
                  <a:lnTo>
                    <a:pt x="1060137" y="3559850"/>
                  </a:lnTo>
                  <a:lnTo>
                    <a:pt x="1101318" y="3579085"/>
                  </a:lnTo>
                  <a:lnTo>
                    <a:pt x="1143035" y="3597342"/>
                  </a:lnTo>
                  <a:lnTo>
                    <a:pt x="1185274" y="3614607"/>
                  </a:lnTo>
                  <a:lnTo>
                    <a:pt x="1228020" y="3630864"/>
                  </a:lnTo>
                  <a:lnTo>
                    <a:pt x="1271259" y="3646099"/>
                  </a:lnTo>
                  <a:lnTo>
                    <a:pt x="1314975" y="3660298"/>
                  </a:lnTo>
                  <a:lnTo>
                    <a:pt x="1359154" y="3673445"/>
                  </a:lnTo>
                  <a:lnTo>
                    <a:pt x="1403781" y="3685526"/>
                  </a:lnTo>
                  <a:lnTo>
                    <a:pt x="1448842" y="3696527"/>
                  </a:lnTo>
                  <a:lnTo>
                    <a:pt x="1494322" y="3706431"/>
                  </a:lnTo>
                  <a:lnTo>
                    <a:pt x="1540205" y="3715226"/>
                  </a:lnTo>
                  <a:lnTo>
                    <a:pt x="1586479" y="3722896"/>
                  </a:lnTo>
                  <a:lnTo>
                    <a:pt x="1633126" y="3729426"/>
                  </a:lnTo>
                  <a:lnTo>
                    <a:pt x="1680134" y="3734802"/>
                  </a:lnTo>
                  <a:lnTo>
                    <a:pt x="1727487" y="3739008"/>
                  </a:lnTo>
                  <a:lnTo>
                    <a:pt x="1775171" y="3742031"/>
                  </a:lnTo>
                  <a:lnTo>
                    <a:pt x="1823171" y="3743856"/>
                  </a:lnTo>
                  <a:lnTo>
                    <a:pt x="1871472" y="3744468"/>
                  </a:lnTo>
                  <a:lnTo>
                    <a:pt x="1919772" y="3743856"/>
                  </a:lnTo>
                  <a:lnTo>
                    <a:pt x="1967772" y="3742031"/>
                  </a:lnTo>
                  <a:lnTo>
                    <a:pt x="2015456" y="3739008"/>
                  </a:lnTo>
                  <a:lnTo>
                    <a:pt x="2062809" y="3734802"/>
                  </a:lnTo>
                  <a:lnTo>
                    <a:pt x="2109817" y="3729426"/>
                  </a:lnTo>
                  <a:lnTo>
                    <a:pt x="2156464" y="3722896"/>
                  </a:lnTo>
                  <a:lnTo>
                    <a:pt x="2202738" y="3715226"/>
                  </a:lnTo>
                  <a:lnTo>
                    <a:pt x="2248621" y="3706431"/>
                  </a:lnTo>
                  <a:lnTo>
                    <a:pt x="2294101" y="3696527"/>
                  </a:lnTo>
                  <a:lnTo>
                    <a:pt x="2339162" y="3685526"/>
                  </a:lnTo>
                  <a:lnTo>
                    <a:pt x="2383789" y="3673445"/>
                  </a:lnTo>
                  <a:lnTo>
                    <a:pt x="2427968" y="3660298"/>
                  </a:lnTo>
                  <a:lnTo>
                    <a:pt x="2471684" y="3646099"/>
                  </a:lnTo>
                  <a:lnTo>
                    <a:pt x="2514923" y="3630864"/>
                  </a:lnTo>
                  <a:lnTo>
                    <a:pt x="2557669" y="3614607"/>
                  </a:lnTo>
                  <a:lnTo>
                    <a:pt x="2599908" y="3597342"/>
                  </a:lnTo>
                  <a:lnTo>
                    <a:pt x="2641625" y="3579085"/>
                  </a:lnTo>
                  <a:lnTo>
                    <a:pt x="2682806" y="3559850"/>
                  </a:lnTo>
                  <a:lnTo>
                    <a:pt x="2723436" y="3539651"/>
                  </a:lnTo>
                  <a:lnTo>
                    <a:pt x="2763500" y="3518505"/>
                  </a:lnTo>
                  <a:lnTo>
                    <a:pt x="2802983" y="3496424"/>
                  </a:lnTo>
                  <a:lnTo>
                    <a:pt x="2841871" y="3473424"/>
                  </a:lnTo>
                  <a:lnTo>
                    <a:pt x="2880150" y="3449520"/>
                  </a:lnTo>
                  <a:lnTo>
                    <a:pt x="2917803" y="3424727"/>
                  </a:lnTo>
                  <a:lnTo>
                    <a:pt x="2954817" y="3399058"/>
                  </a:lnTo>
                  <a:lnTo>
                    <a:pt x="2991178" y="3372529"/>
                  </a:lnTo>
                  <a:lnTo>
                    <a:pt x="3026869" y="3345155"/>
                  </a:lnTo>
                  <a:lnTo>
                    <a:pt x="3061877" y="3316949"/>
                  </a:lnTo>
                  <a:lnTo>
                    <a:pt x="3096187" y="3287928"/>
                  </a:lnTo>
                  <a:lnTo>
                    <a:pt x="3129783" y="3258105"/>
                  </a:lnTo>
                  <a:lnTo>
                    <a:pt x="3162653" y="3227495"/>
                  </a:lnTo>
                  <a:lnTo>
                    <a:pt x="3194780" y="3196113"/>
                  </a:lnTo>
                  <a:lnTo>
                    <a:pt x="3226150" y="3163974"/>
                  </a:lnTo>
                  <a:lnTo>
                    <a:pt x="3256748" y="3131092"/>
                  </a:lnTo>
                  <a:lnTo>
                    <a:pt x="3286560" y="3097483"/>
                  </a:lnTo>
                  <a:lnTo>
                    <a:pt x="3315571" y="3063160"/>
                  </a:lnTo>
                  <a:lnTo>
                    <a:pt x="3343766" y="3028138"/>
                  </a:lnTo>
                  <a:lnTo>
                    <a:pt x="3371131" y="2992433"/>
                  </a:lnTo>
                  <a:lnTo>
                    <a:pt x="3397650" y="2956058"/>
                  </a:lnTo>
                  <a:lnTo>
                    <a:pt x="3423310" y="2919030"/>
                  </a:lnTo>
                  <a:lnTo>
                    <a:pt x="3448095" y="2881361"/>
                  </a:lnTo>
                  <a:lnTo>
                    <a:pt x="3471990" y="2843067"/>
                  </a:lnTo>
                  <a:lnTo>
                    <a:pt x="3494982" y="2804163"/>
                  </a:lnTo>
                  <a:lnTo>
                    <a:pt x="3517055" y="2764664"/>
                  </a:lnTo>
                  <a:lnTo>
                    <a:pt x="3538194" y="2724583"/>
                  </a:lnTo>
                  <a:lnTo>
                    <a:pt x="3558386" y="2683936"/>
                  </a:lnTo>
                  <a:lnTo>
                    <a:pt x="3577615" y="2642738"/>
                  </a:lnTo>
                  <a:lnTo>
                    <a:pt x="3595866" y="2601003"/>
                  </a:lnTo>
                  <a:lnTo>
                    <a:pt x="3613124" y="2558746"/>
                  </a:lnTo>
                  <a:lnTo>
                    <a:pt x="3629376" y="2515981"/>
                  </a:lnTo>
                  <a:lnTo>
                    <a:pt x="3644607" y="2472724"/>
                  </a:lnTo>
                  <a:lnTo>
                    <a:pt x="3658801" y="2428989"/>
                  </a:lnTo>
                  <a:lnTo>
                    <a:pt x="3671944" y="2384790"/>
                  </a:lnTo>
                  <a:lnTo>
                    <a:pt x="3684021" y="2340143"/>
                  </a:lnTo>
                  <a:lnTo>
                    <a:pt x="3695018" y="2295062"/>
                  </a:lnTo>
                  <a:lnTo>
                    <a:pt x="3704919" y="2249562"/>
                  </a:lnTo>
                  <a:lnTo>
                    <a:pt x="3713711" y="2203657"/>
                  </a:lnTo>
                  <a:lnTo>
                    <a:pt x="3721379" y="2157363"/>
                  </a:lnTo>
                  <a:lnTo>
                    <a:pt x="3727907" y="2110693"/>
                  </a:lnTo>
                  <a:lnTo>
                    <a:pt x="3733281" y="2063663"/>
                  </a:lnTo>
                  <a:lnTo>
                    <a:pt x="3737486" y="2016287"/>
                  </a:lnTo>
                  <a:lnTo>
                    <a:pt x="3740508" y="1968581"/>
                  </a:lnTo>
                  <a:lnTo>
                    <a:pt x="3742332" y="1920558"/>
                  </a:lnTo>
                  <a:lnTo>
                    <a:pt x="3742944" y="1872234"/>
                  </a:lnTo>
                  <a:lnTo>
                    <a:pt x="3742332" y="1823909"/>
                  </a:lnTo>
                  <a:lnTo>
                    <a:pt x="3740508" y="1775886"/>
                  </a:lnTo>
                  <a:lnTo>
                    <a:pt x="3737486" y="1728180"/>
                  </a:lnTo>
                  <a:lnTo>
                    <a:pt x="3733281" y="1680804"/>
                  </a:lnTo>
                  <a:lnTo>
                    <a:pt x="3727907" y="1633774"/>
                  </a:lnTo>
                  <a:lnTo>
                    <a:pt x="3721379" y="1587104"/>
                  </a:lnTo>
                  <a:lnTo>
                    <a:pt x="3713711" y="1540810"/>
                  </a:lnTo>
                  <a:lnTo>
                    <a:pt x="3704919" y="1494905"/>
                  </a:lnTo>
                  <a:lnTo>
                    <a:pt x="3695018" y="1449405"/>
                  </a:lnTo>
                  <a:lnTo>
                    <a:pt x="3684021" y="1404324"/>
                  </a:lnTo>
                  <a:lnTo>
                    <a:pt x="3671944" y="1359677"/>
                  </a:lnTo>
                  <a:lnTo>
                    <a:pt x="3658801" y="1315478"/>
                  </a:lnTo>
                  <a:lnTo>
                    <a:pt x="3644607" y="1271743"/>
                  </a:lnTo>
                  <a:lnTo>
                    <a:pt x="3629376" y="1228486"/>
                  </a:lnTo>
                  <a:lnTo>
                    <a:pt x="3613124" y="1185721"/>
                  </a:lnTo>
                  <a:lnTo>
                    <a:pt x="3595866" y="1143464"/>
                  </a:lnTo>
                  <a:lnTo>
                    <a:pt x="3577615" y="1101729"/>
                  </a:lnTo>
                  <a:lnTo>
                    <a:pt x="3558386" y="1060531"/>
                  </a:lnTo>
                  <a:lnTo>
                    <a:pt x="3538194" y="1019884"/>
                  </a:lnTo>
                  <a:lnTo>
                    <a:pt x="3517055" y="979803"/>
                  </a:lnTo>
                  <a:lnTo>
                    <a:pt x="3494982" y="940304"/>
                  </a:lnTo>
                  <a:lnTo>
                    <a:pt x="3471990" y="901400"/>
                  </a:lnTo>
                  <a:lnTo>
                    <a:pt x="3448095" y="863106"/>
                  </a:lnTo>
                  <a:lnTo>
                    <a:pt x="3423310" y="825437"/>
                  </a:lnTo>
                  <a:lnTo>
                    <a:pt x="3397650" y="788409"/>
                  </a:lnTo>
                  <a:lnTo>
                    <a:pt x="3371131" y="752034"/>
                  </a:lnTo>
                  <a:lnTo>
                    <a:pt x="3343766" y="716329"/>
                  </a:lnTo>
                  <a:lnTo>
                    <a:pt x="3315571" y="681307"/>
                  </a:lnTo>
                  <a:lnTo>
                    <a:pt x="3286560" y="646984"/>
                  </a:lnTo>
                  <a:lnTo>
                    <a:pt x="3256748" y="613375"/>
                  </a:lnTo>
                  <a:lnTo>
                    <a:pt x="3226150" y="580493"/>
                  </a:lnTo>
                  <a:lnTo>
                    <a:pt x="3194780" y="548354"/>
                  </a:lnTo>
                  <a:lnTo>
                    <a:pt x="3162653" y="516972"/>
                  </a:lnTo>
                  <a:lnTo>
                    <a:pt x="3129783" y="486362"/>
                  </a:lnTo>
                  <a:lnTo>
                    <a:pt x="3096187" y="456539"/>
                  </a:lnTo>
                  <a:lnTo>
                    <a:pt x="3061877" y="427518"/>
                  </a:lnTo>
                  <a:lnTo>
                    <a:pt x="3026869" y="399312"/>
                  </a:lnTo>
                  <a:lnTo>
                    <a:pt x="2991178" y="371938"/>
                  </a:lnTo>
                  <a:lnTo>
                    <a:pt x="2954817" y="345409"/>
                  </a:lnTo>
                  <a:lnTo>
                    <a:pt x="2917803" y="319740"/>
                  </a:lnTo>
                  <a:lnTo>
                    <a:pt x="2880150" y="294947"/>
                  </a:lnTo>
                  <a:lnTo>
                    <a:pt x="2841871" y="271043"/>
                  </a:lnTo>
                  <a:lnTo>
                    <a:pt x="2802983" y="248043"/>
                  </a:lnTo>
                  <a:lnTo>
                    <a:pt x="2763500" y="225962"/>
                  </a:lnTo>
                  <a:lnTo>
                    <a:pt x="2723436" y="204816"/>
                  </a:lnTo>
                  <a:lnTo>
                    <a:pt x="2682806" y="184617"/>
                  </a:lnTo>
                  <a:lnTo>
                    <a:pt x="2641625" y="165382"/>
                  </a:lnTo>
                  <a:lnTo>
                    <a:pt x="2599908" y="147125"/>
                  </a:lnTo>
                  <a:lnTo>
                    <a:pt x="2557669" y="129860"/>
                  </a:lnTo>
                  <a:lnTo>
                    <a:pt x="2514923" y="113603"/>
                  </a:lnTo>
                  <a:lnTo>
                    <a:pt x="2471684" y="98368"/>
                  </a:lnTo>
                  <a:lnTo>
                    <a:pt x="2427968" y="84169"/>
                  </a:lnTo>
                  <a:lnTo>
                    <a:pt x="2383789" y="71022"/>
                  </a:lnTo>
                  <a:lnTo>
                    <a:pt x="2339162" y="58941"/>
                  </a:lnTo>
                  <a:lnTo>
                    <a:pt x="2294101" y="47940"/>
                  </a:lnTo>
                  <a:lnTo>
                    <a:pt x="2248621" y="38036"/>
                  </a:lnTo>
                  <a:lnTo>
                    <a:pt x="2202738" y="29241"/>
                  </a:lnTo>
                  <a:lnTo>
                    <a:pt x="2156464" y="21571"/>
                  </a:lnTo>
                  <a:lnTo>
                    <a:pt x="2109817" y="15041"/>
                  </a:lnTo>
                  <a:lnTo>
                    <a:pt x="2062809" y="9665"/>
                  </a:lnTo>
                  <a:lnTo>
                    <a:pt x="2015456" y="5459"/>
                  </a:lnTo>
                  <a:lnTo>
                    <a:pt x="1967772" y="2436"/>
                  </a:lnTo>
                  <a:lnTo>
                    <a:pt x="1919772" y="611"/>
                  </a:lnTo>
                  <a:lnTo>
                    <a:pt x="1871472" y="0"/>
                  </a:lnTo>
                  <a:close/>
                </a:path>
              </a:pathLst>
            </a:custGeom>
            <a:solidFill>
              <a:srgbClr val="FFFFFF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7688" y="836675"/>
              <a:ext cx="3469004" cy="3470275"/>
            </a:xfrm>
            <a:custGeom>
              <a:avLst/>
              <a:gdLst/>
              <a:ahLst/>
              <a:cxnLst/>
              <a:rect l="l" t="t" r="r" b="b"/>
              <a:pathLst>
                <a:path w="3469004" h="3470275">
                  <a:moveTo>
                    <a:pt x="1734312" y="0"/>
                  </a:moveTo>
                  <a:lnTo>
                    <a:pt x="1685767" y="666"/>
                  </a:lnTo>
                  <a:lnTo>
                    <a:pt x="1637553" y="2654"/>
                  </a:lnTo>
                  <a:lnTo>
                    <a:pt x="1589686" y="5947"/>
                  </a:lnTo>
                  <a:lnTo>
                    <a:pt x="1542184" y="10526"/>
                  </a:lnTo>
                  <a:lnTo>
                    <a:pt x="1495064" y="16375"/>
                  </a:lnTo>
                  <a:lnTo>
                    <a:pt x="1448344" y="23476"/>
                  </a:lnTo>
                  <a:lnTo>
                    <a:pt x="1402040" y="31811"/>
                  </a:lnTo>
                  <a:lnTo>
                    <a:pt x="1356171" y="41364"/>
                  </a:lnTo>
                  <a:lnTo>
                    <a:pt x="1310753" y="52116"/>
                  </a:lnTo>
                  <a:lnTo>
                    <a:pt x="1265805" y="64051"/>
                  </a:lnTo>
                  <a:lnTo>
                    <a:pt x="1221343" y="77151"/>
                  </a:lnTo>
                  <a:lnTo>
                    <a:pt x="1177384" y="91399"/>
                  </a:lnTo>
                  <a:lnTo>
                    <a:pt x="1133947" y="106777"/>
                  </a:lnTo>
                  <a:lnTo>
                    <a:pt x="1091049" y="123268"/>
                  </a:lnTo>
                  <a:lnTo>
                    <a:pt x="1048707" y="140854"/>
                  </a:lnTo>
                  <a:lnTo>
                    <a:pt x="1006938" y="159519"/>
                  </a:lnTo>
                  <a:lnTo>
                    <a:pt x="965759" y="179244"/>
                  </a:lnTo>
                  <a:lnTo>
                    <a:pt x="925189" y="200012"/>
                  </a:lnTo>
                  <a:lnTo>
                    <a:pt x="885245" y="221806"/>
                  </a:lnTo>
                  <a:lnTo>
                    <a:pt x="845943" y="244609"/>
                  </a:lnTo>
                  <a:lnTo>
                    <a:pt x="807302" y="268402"/>
                  </a:lnTo>
                  <a:lnTo>
                    <a:pt x="769338" y="293170"/>
                  </a:lnTo>
                  <a:lnTo>
                    <a:pt x="732070" y="318894"/>
                  </a:lnTo>
                  <a:lnTo>
                    <a:pt x="695514" y="345556"/>
                  </a:lnTo>
                  <a:lnTo>
                    <a:pt x="659687" y="373140"/>
                  </a:lnTo>
                  <a:lnTo>
                    <a:pt x="624608" y="401629"/>
                  </a:lnTo>
                  <a:lnTo>
                    <a:pt x="590294" y="431003"/>
                  </a:lnTo>
                  <a:lnTo>
                    <a:pt x="556762" y="461248"/>
                  </a:lnTo>
                  <a:lnTo>
                    <a:pt x="524029" y="492344"/>
                  </a:lnTo>
                  <a:lnTo>
                    <a:pt x="492113" y="524274"/>
                  </a:lnTo>
                  <a:lnTo>
                    <a:pt x="461031" y="557022"/>
                  </a:lnTo>
                  <a:lnTo>
                    <a:pt x="430801" y="590570"/>
                  </a:lnTo>
                  <a:lnTo>
                    <a:pt x="401439" y="624899"/>
                  </a:lnTo>
                  <a:lnTo>
                    <a:pt x="372964" y="659994"/>
                  </a:lnTo>
                  <a:lnTo>
                    <a:pt x="345393" y="695836"/>
                  </a:lnTo>
                  <a:lnTo>
                    <a:pt x="318742" y="732409"/>
                  </a:lnTo>
                  <a:lnTo>
                    <a:pt x="293031" y="769694"/>
                  </a:lnTo>
                  <a:lnTo>
                    <a:pt x="268275" y="807674"/>
                  </a:lnTo>
                  <a:lnTo>
                    <a:pt x="244492" y="846332"/>
                  </a:lnTo>
                  <a:lnTo>
                    <a:pt x="221700" y="885651"/>
                  </a:lnTo>
                  <a:lnTo>
                    <a:pt x="199916" y="925613"/>
                  </a:lnTo>
                  <a:lnTo>
                    <a:pt x="179158" y="966201"/>
                  </a:lnTo>
                  <a:lnTo>
                    <a:pt x="159442" y="1007397"/>
                  </a:lnTo>
                  <a:lnTo>
                    <a:pt x="140787" y="1049184"/>
                  </a:lnTo>
                  <a:lnTo>
                    <a:pt x="123209" y="1091545"/>
                  </a:lnTo>
                  <a:lnTo>
                    <a:pt x="106726" y="1134462"/>
                  </a:lnTo>
                  <a:lnTo>
                    <a:pt x="91355" y="1177917"/>
                  </a:lnTo>
                  <a:lnTo>
                    <a:pt x="77114" y="1221894"/>
                  </a:lnTo>
                  <a:lnTo>
                    <a:pt x="64020" y="1266375"/>
                  </a:lnTo>
                  <a:lnTo>
                    <a:pt x="52091" y="1311342"/>
                  </a:lnTo>
                  <a:lnTo>
                    <a:pt x="41344" y="1356779"/>
                  </a:lnTo>
                  <a:lnTo>
                    <a:pt x="31796" y="1402667"/>
                  </a:lnTo>
                  <a:lnTo>
                    <a:pt x="23464" y="1448990"/>
                  </a:lnTo>
                  <a:lnTo>
                    <a:pt x="16367" y="1495729"/>
                  </a:lnTo>
                  <a:lnTo>
                    <a:pt x="10521" y="1542869"/>
                  </a:lnTo>
                  <a:lnTo>
                    <a:pt x="5944" y="1590390"/>
                  </a:lnTo>
                  <a:lnTo>
                    <a:pt x="2653" y="1638276"/>
                  </a:lnTo>
                  <a:lnTo>
                    <a:pt x="666" y="1686510"/>
                  </a:lnTo>
                  <a:lnTo>
                    <a:pt x="0" y="1735074"/>
                  </a:lnTo>
                  <a:lnTo>
                    <a:pt x="666" y="1783637"/>
                  </a:lnTo>
                  <a:lnTo>
                    <a:pt x="2653" y="1831871"/>
                  </a:lnTo>
                  <a:lnTo>
                    <a:pt x="5944" y="1879757"/>
                  </a:lnTo>
                  <a:lnTo>
                    <a:pt x="10521" y="1927278"/>
                  </a:lnTo>
                  <a:lnTo>
                    <a:pt x="16367" y="1974418"/>
                  </a:lnTo>
                  <a:lnTo>
                    <a:pt x="23464" y="2021157"/>
                  </a:lnTo>
                  <a:lnTo>
                    <a:pt x="31796" y="2067480"/>
                  </a:lnTo>
                  <a:lnTo>
                    <a:pt x="41344" y="2113368"/>
                  </a:lnTo>
                  <a:lnTo>
                    <a:pt x="52091" y="2158805"/>
                  </a:lnTo>
                  <a:lnTo>
                    <a:pt x="64020" y="2203772"/>
                  </a:lnTo>
                  <a:lnTo>
                    <a:pt x="77114" y="2248253"/>
                  </a:lnTo>
                  <a:lnTo>
                    <a:pt x="91355" y="2292230"/>
                  </a:lnTo>
                  <a:lnTo>
                    <a:pt x="106726" y="2335685"/>
                  </a:lnTo>
                  <a:lnTo>
                    <a:pt x="123209" y="2378602"/>
                  </a:lnTo>
                  <a:lnTo>
                    <a:pt x="140787" y="2420963"/>
                  </a:lnTo>
                  <a:lnTo>
                    <a:pt x="159442" y="2462750"/>
                  </a:lnTo>
                  <a:lnTo>
                    <a:pt x="179158" y="2503946"/>
                  </a:lnTo>
                  <a:lnTo>
                    <a:pt x="199916" y="2544534"/>
                  </a:lnTo>
                  <a:lnTo>
                    <a:pt x="221700" y="2584496"/>
                  </a:lnTo>
                  <a:lnTo>
                    <a:pt x="244492" y="2623815"/>
                  </a:lnTo>
                  <a:lnTo>
                    <a:pt x="268275" y="2662473"/>
                  </a:lnTo>
                  <a:lnTo>
                    <a:pt x="293031" y="2700453"/>
                  </a:lnTo>
                  <a:lnTo>
                    <a:pt x="318742" y="2737738"/>
                  </a:lnTo>
                  <a:lnTo>
                    <a:pt x="345393" y="2774311"/>
                  </a:lnTo>
                  <a:lnTo>
                    <a:pt x="372964" y="2810153"/>
                  </a:lnTo>
                  <a:lnTo>
                    <a:pt x="401439" y="2845248"/>
                  </a:lnTo>
                  <a:lnTo>
                    <a:pt x="430801" y="2879577"/>
                  </a:lnTo>
                  <a:lnTo>
                    <a:pt x="461031" y="2913125"/>
                  </a:lnTo>
                  <a:lnTo>
                    <a:pt x="492113" y="2945873"/>
                  </a:lnTo>
                  <a:lnTo>
                    <a:pt x="524029" y="2977803"/>
                  </a:lnTo>
                  <a:lnTo>
                    <a:pt x="556762" y="3008899"/>
                  </a:lnTo>
                  <a:lnTo>
                    <a:pt x="590294" y="3039144"/>
                  </a:lnTo>
                  <a:lnTo>
                    <a:pt x="624608" y="3068518"/>
                  </a:lnTo>
                  <a:lnTo>
                    <a:pt x="659687" y="3097007"/>
                  </a:lnTo>
                  <a:lnTo>
                    <a:pt x="695514" y="3124591"/>
                  </a:lnTo>
                  <a:lnTo>
                    <a:pt x="732070" y="3151253"/>
                  </a:lnTo>
                  <a:lnTo>
                    <a:pt x="769338" y="3176977"/>
                  </a:lnTo>
                  <a:lnTo>
                    <a:pt x="807302" y="3201745"/>
                  </a:lnTo>
                  <a:lnTo>
                    <a:pt x="845943" y="3225538"/>
                  </a:lnTo>
                  <a:lnTo>
                    <a:pt x="885245" y="3248341"/>
                  </a:lnTo>
                  <a:lnTo>
                    <a:pt x="925189" y="3270135"/>
                  </a:lnTo>
                  <a:lnTo>
                    <a:pt x="965759" y="3290903"/>
                  </a:lnTo>
                  <a:lnTo>
                    <a:pt x="1006938" y="3310628"/>
                  </a:lnTo>
                  <a:lnTo>
                    <a:pt x="1048707" y="3329293"/>
                  </a:lnTo>
                  <a:lnTo>
                    <a:pt x="1091049" y="3346879"/>
                  </a:lnTo>
                  <a:lnTo>
                    <a:pt x="1133947" y="3363370"/>
                  </a:lnTo>
                  <a:lnTo>
                    <a:pt x="1177384" y="3378748"/>
                  </a:lnTo>
                  <a:lnTo>
                    <a:pt x="1221343" y="3392996"/>
                  </a:lnTo>
                  <a:lnTo>
                    <a:pt x="1265805" y="3406096"/>
                  </a:lnTo>
                  <a:lnTo>
                    <a:pt x="1310753" y="3418031"/>
                  </a:lnTo>
                  <a:lnTo>
                    <a:pt x="1356171" y="3428783"/>
                  </a:lnTo>
                  <a:lnTo>
                    <a:pt x="1402040" y="3438336"/>
                  </a:lnTo>
                  <a:lnTo>
                    <a:pt x="1448344" y="3446671"/>
                  </a:lnTo>
                  <a:lnTo>
                    <a:pt x="1495064" y="3453772"/>
                  </a:lnTo>
                  <a:lnTo>
                    <a:pt x="1542184" y="3459621"/>
                  </a:lnTo>
                  <a:lnTo>
                    <a:pt x="1589686" y="3464200"/>
                  </a:lnTo>
                  <a:lnTo>
                    <a:pt x="1637553" y="3467493"/>
                  </a:lnTo>
                  <a:lnTo>
                    <a:pt x="1685767" y="3469481"/>
                  </a:lnTo>
                  <a:lnTo>
                    <a:pt x="1734312" y="3470148"/>
                  </a:lnTo>
                  <a:lnTo>
                    <a:pt x="1782856" y="3469481"/>
                  </a:lnTo>
                  <a:lnTo>
                    <a:pt x="1831070" y="3467493"/>
                  </a:lnTo>
                  <a:lnTo>
                    <a:pt x="1878937" y="3464200"/>
                  </a:lnTo>
                  <a:lnTo>
                    <a:pt x="1926439" y="3459621"/>
                  </a:lnTo>
                  <a:lnTo>
                    <a:pt x="1973559" y="3453772"/>
                  </a:lnTo>
                  <a:lnTo>
                    <a:pt x="2020279" y="3446671"/>
                  </a:lnTo>
                  <a:lnTo>
                    <a:pt x="2066583" y="3438336"/>
                  </a:lnTo>
                  <a:lnTo>
                    <a:pt x="2112452" y="3428783"/>
                  </a:lnTo>
                  <a:lnTo>
                    <a:pt x="2157870" y="3418031"/>
                  </a:lnTo>
                  <a:lnTo>
                    <a:pt x="2202818" y="3406096"/>
                  </a:lnTo>
                  <a:lnTo>
                    <a:pt x="2247280" y="3392996"/>
                  </a:lnTo>
                  <a:lnTo>
                    <a:pt x="2291239" y="3378748"/>
                  </a:lnTo>
                  <a:lnTo>
                    <a:pt x="2334676" y="3363370"/>
                  </a:lnTo>
                  <a:lnTo>
                    <a:pt x="2377574" y="3346879"/>
                  </a:lnTo>
                  <a:lnTo>
                    <a:pt x="2419916" y="3329293"/>
                  </a:lnTo>
                  <a:lnTo>
                    <a:pt x="2461685" y="3310628"/>
                  </a:lnTo>
                  <a:lnTo>
                    <a:pt x="2502864" y="3290903"/>
                  </a:lnTo>
                  <a:lnTo>
                    <a:pt x="2543434" y="3270135"/>
                  </a:lnTo>
                  <a:lnTo>
                    <a:pt x="2583378" y="3248341"/>
                  </a:lnTo>
                  <a:lnTo>
                    <a:pt x="2622680" y="3225538"/>
                  </a:lnTo>
                  <a:lnTo>
                    <a:pt x="2661321" y="3201745"/>
                  </a:lnTo>
                  <a:lnTo>
                    <a:pt x="2699285" y="3176977"/>
                  </a:lnTo>
                  <a:lnTo>
                    <a:pt x="2736553" y="3151253"/>
                  </a:lnTo>
                  <a:lnTo>
                    <a:pt x="2773109" y="3124591"/>
                  </a:lnTo>
                  <a:lnTo>
                    <a:pt x="2808936" y="3097007"/>
                  </a:lnTo>
                  <a:lnTo>
                    <a:pt x="2844015" y="3068518"/>
                  </a:lnTo>
                  <a:lnTo>
                    <a:pt x="2878329" y="3039144"/>
                  </a:lnTo>
                  <a:lnTo>
                    <a:pt x="2911861" y="3008899"/>
                  </a:lnTo>
                  <a:lnTo>
                    <a:pt x="2944594" y="2977803"/>
                  </a:lnTo>
                  <a:lnTo>
                    <a:pt x="2976510" y="2945873"/>
                  </a:lnTo>
                  <a:lnTo>
                    <a:pt x="3007592" y="2913125"/>
                  </a:lnTo>
                  <a:lnTo>
                    <a:pt x="3037822" y="2879577"/>
                  </a:lnTo>
                  <a:lnTo>
                    <a:pt x="3067184" y="2845248"/>
                  </a:lnTo>
                  <a:lnTo>
                    <a:pt x="3095659" y="2810153"/>
                  </a:lnTo>
                  <a:lnTo>
                    <a:pt x="3123230" y="2774311"/>
                  </a:lnTo>
                  <a:lnTo>
                    <a:pt x="3149881" y="2737738"/>
                  </a:lnTo>
                  <a:lnTo>
                    <a:pt x="3175592" y="2700453"/>
                  </a:lnTo>
                  <a:lnTo>
                    <a:pt x="3200348" y="2662473"/>
                  </a:lnTo>
                  <a:lnTo>
                    <a:pt x="3224131" y="2623815"/>
                  </a:lnTo>
                  <a:lnTo>
                    <a:pt x="3246923" y="2584496"/>
                  </a:lnTo>
                  <a:lnTo>
                    <a:pt x="3268707" y="2544534"/>
                  </a:lnTo>
                  <a:lnTo>
                    <a:pt x="3289465" y="2503946"/>
                  </a:lnTo>
                  <a:lnTo>
                    <a:pt x="3309181" y="2462750"/>
                  </a:lnTo>
                  <a:lnTo>
                    <a:pt x="3327836" y="2420963"/>
                  </a:lnTo>
                  <a:lnTo>
                    <a:pt x="3345414" y="2378602"/>
                  </a:lnTo>
                  <a:lnTo>
                    <a:pt x="3361897" y="2335685"/>
                  </a:lnTo>
                  <a:lnTo>
                    <a:pt x="3377268" y="2292230"/>
                  </a:lnTo>
                  <a:lnTo>
                    <a:pt x="3391509" y="2248253"/>
                  </a:lnTo>
                  <a:lnTo>
                    <a:pt x="3404603" y="2203772"/>
                  </a:lnTo>
                  <a:lnTo>
                    <a:pt x="3416532" y="2158805"/>
                  </a:lnTo>
                  <a:lnTo>
                    <a:pt x="3427279" y="2113368"/>
                  </a:lnTo>
                  <a:lnTo>
                    <a:pt x="3436827" y="2067480"/>
                  </a:lnTo>
                  <a:lnTo>
                    <a:pt x="3445159" y="2021157"/>
                  </a:lnTo>
                  <a:lnTo>
                    <a:pt x="3452256" y="1974418"/>
                  </a:lnTo>
                  <a:lnTo>
                    <a:pt x="3458102" y="1927278"/>
                  </a:lnTo>
                  <a:lnTo>
                    <a:pt x="3462679" y="1879757"/>
                  </a:lnTo>
                  <a:lnTo>
                    <a:pt x="3465970" y="1831871"/>
                  </a:lnTo>
                  <a:lnTo>
                    <a:pt x="3467957" y="1783637"/>
                  </a:lnTo>
                  <a:lnTo>
                    <a:pt x="3468624" y="1735074"/>
                  </a:lnTo>
                  <a:lnTo>
                    <a:pt x="3467957" y="1686510"/>
                  </a:lnTo>
                  <a:lnTo>
                    <a:pt x="3465970" y="1638276"/>
                  </a:lnTo>
                  <a:lnTo>
                    <a:pt x="3462679" y="1590390"/>
                  </a:lnTo>
                  <a:lnTo>
                    <a:pt x="3458102" y="1542869"/>
                  </a:lnTo>
                  <a:lnTo>
                    <a:pt x="3452256" y="1495729"/>
                  </a:lnTo>
                  <a:lnTo>
                    <a:pt x="3445159" y="1448990"/>
                  </a:lnTo>
                  <a:lnTo>
                    <a:pt x="3436827" y="1402667"/>
                  </a:lnTo>
                  <a:lnTo>
                    <a:pt x="3427279" y="1356779"/>
                  </a:lnTo>
                  <a:lnTo>
                    <a:pt x="3416532" y="1311342"/>
                  </a:lnTo>
                  <a:lnTo>
                    <a:pt x="3404603" y="1266375"/>
                  </a:lnTo>
                  <a:lnTo>
                    <a:pt x="3391509" y="1221894"/>
                  </a:lnTo>
                  <a:lnTo>
                    <a:pt x="3377268" y="1177917"/>
                  </a:lnTo>
                  <a:lnTo>
                    <a:pt x="3361897" y="1134462"/>
                  </a:lnTo>
                  <a:lnTo>
                    <a:pt x="3345414" y="1091545"/>
                  </a:lnTo>
                  <a:lnTo>
                    <a:pt x="3327836" y="1049184"/>
                  </a:lnTo>
                  <a:lnTo>
                    <a:pt x="3309181" y="1007397"/>
                  </a:lnTo>
                  <a:lnTo>
                    <a:pt x="3289465" y="966201"/>
                  </a:lnTo>
                  <a:lnTo>
                    <a:pt x="3268707" y="925613"/>
                  </a:lnTo>
                  <a:lnTo>
                    <a:pt x="3246923" y="885651"/>
                  </a:lnTo>
                  <a:lnTo>
                    <a:pt x="3224131" y="846332"/>
                  </a:lnTo>
                  <a:lnTo>
                    <a:pt x="3200348" y="807674"/>
                  </a:lnTo>
                  <a:lnTo>
                    <a:pt x="3175592" y="769694"/>
                  </a:lnTo>
                  <a:lnTo>
                    <a:pt x="3149881" y="732409"/>
                  </a:lnTo>
                  <a:lnTo>
                    <a:pt x="3123230" y="695836"/>
                  </a:lnTo>
                  <a:lnTo>
                    <a:pt x="3095659" y="659994"/>
                  </a:lnTo>
                  <a:lnTo>
                    <a:pt x="3067184" y="624899"/>
                  </a:lnTo>
                  <a:lnTo>
                    <a:pt x="3037822" y="590570"/>
                  </a:lnTo>
                  <a:lnTo>
                    <a:pt x="3007592" y="557022"/>
                  </a:lnTo>
                  <a:lnTo>
                    <a:pt x="2976510" y="524274"/>
                  </a:lnTo>
                  <a:lnTo>
                    <a:pt x="2944594" y="492344"/>
                  </a:lnTo>
                  <a:lnTo>
                    <a:pt x="2911861" y="461248"/>
                  </a:lnTo>
                  <a:lnTo>
                    <a:pt x="2878329" y="431003"/>
                  </a:lnTo>
                  <a:lnTo>
                    <a:pt x="2844015" y="401629"/>
                  </a:lnTo>
                  <a:lnTo>
                    <a:pt x="2808936" y="373140"/>
                  </a:lnTo>
                  <a:lnTo>
                    <a:pt x="2773109" y="345556"/>
                  </a:lnTo>
                  <a:lnTo>
                    <a:pt x="2736553" y="318894"/>
                  </a:lnTo>
                  <a:lnTo>
                    <a:pt x="2699285" y="293170"/>
                  </a:lnTo>
                  <a:lnTo>
                    <a:pt x="2661321" y="268402"/>
                  </a:lnTo>
                  <a:lnTo>
                    <a:pt x="2622680" y="244609"/>
                  </a:lnTo>
                  <a:lnTo>
                    <a:pt x="2583378" y="221806"/>
                  </a:lnTo>
                  <a:lnTo>
                    <a:pt x="2543434" y="200012"/>
                  </a:lnTo>
                  <a:lnTo>
                    <a:pt x="2502864" y="179244"/>
                  </a:lnTo>
                  <a:lnTo>
                    <a:pt x="2461685" y="159519"/>
                  </a:lnTo>
                  <a:lnTo>
                    <a:pt x="2419916" y="140854"/>
                  </a:lnTo>
                  <a:lnTo>
                    <a:pt x="2377574" y="123268"/>
                  </a:lnTo>
                  <a:lnTo>
                    <a:pt x="2334676" y="106777"/>
                  </a:lnTo>
                  <a:lnTo>
                    <a:pt x="2291239" y="91399"/>
                  </a:lnTo>
                  <a:lnTo>
                    <a:pt x="2247280" y="77151"/>
                  </a:lnTo>
                  <a:lnTo>
                    <a:pt x="2202818" y="64051"/>
                  </a:lnTo>
                  <a:lnTo>
                    <a:pt x="2157870" y="52116"/>
                  </a:lnTo>
                  <a:lnTo>
                    <a:pt x="2112452" y="41364"/>
                  </a:lnTo>
                  <a:lnTo>
                    <a:pt x="2066583" y="31811"/>
                  </a:lnTo>
                  <a:lnTo>
                    <a:pt x="2020279" y="23476"/>
                  </a:lnTo>
                  <a:lnTo>
                    <a:pt x="1973559" y="16375"/>
                  </a:lnTo>
                  <a:lnTo>
                    <a:pt x="1926439" y="10526"/>
                  </a:lnTo>
                  <a:lnTo>
                    <a:pt x="1878937" y="5947"/>
                  </a:lnTo>
                  <a:lnTo>
                    <a:pt x="1831070" y="2654"/>
                  </a:lnTo>
                  <a:lnTo>
                    <a:pt x="1782856" y="666"/>
                  </a:lnTo>
                  <a:lnTo>
                    <a:pt x="1734312" y="0"/>
                  </a:lnTo>
                  <a:close/>
                </a:path>
              </a:pathLst>
            </a:custGeom>
            <a:solidFill>
              <a:srgbClr val="FFFFFF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7588" y="1118615"/>
              <a:ext cx="1000125" cy="861060"/>
            </a:xfrm>
            <a:custGeom>
              <a:avLst/>
              <a:gdLst/>
              <a:ahLst/>
              <a:cxnLst/>
              <a:rect l="l" t="t" r="r" b="b"/>
              <a:pathLst>
                <a:path w="1000125" h="861060">
                  <a:moveTo>
                    <a:pt x="720852" y="500634"/>
                  </a:moveTo>
                  <a:lnTo>
                    <a:pt x="717550" y="451739"/>
                  </a:lnTo>
                  <a:lnTo>
                    <a:pt x="707961" y="404837"/>
                  </a:lnTo>
                  <a:lnTo>
                    <a:pt x="692518" y="360362"/>
                  </a:lnTo>
                  <a:lnTo>
                    <a:pt x="671626" y="318744"/>
                  </a:lnTo>
                  <a:lnTo>
                    <a:pt x="645731" y="280416"/>
                  </a:lnTo>
                  <a:lnTo>
                    <a:pt x="615264" y="245795"/>
                  </a:lnTo>
                  <a:lnTo>
                    <a:pt x="580644" y="215328"/>
                  </a:lnTo>
                  <a:lnTo>
                    <a:pt x="542315" y="189433"/>
                  </a:lnTo>
                  <a:lnTo>
                    <a:pt x="500697" y="168541"/>
                  </a:lnTo>
                  <a:lnTo>
                    <a:pt x="456222" y="153098"/>
                  </a:lnTo>
                  <a:lnTo>
                    <a:pt x="409321" y="143510"/>
                  </a:lnTo>
                  <a:lnTo>
                    <a:pt x="360426" y="140208"/>
                  </a:lnTo>
                  <a:lnTo>
                    <a:pt x="311518" y="143510"/>
                  </a:lnTo>
                  <a:lnTo>
                    <a:pt x="264617" y="153098"/>
                  </a:lnTo>
                  <a:lnTo>
                    <a:pt x="220141" y="168541"/>
                  </a:lnTo>
                  <a:lnTo>
                    <a:pt x="178523" y="189433"/>
                  </a:lnTo>
                  <a:lnTo>
                    <a:pt x="140195" y="215328"/>
                  </a:lnTo>
                  <a:lnTo>
                    <a:pt x="105575" y="245795"/>
                  </a:lnTo>
                  <a:lnTo>
                    <a:pt x="75107" y="280416"/>
                  </a:lnTo>
                  <a:lnTo>
                    <a:pt x="49212" y="318744"/>
                  </a:lnTo>
                  <a:lnTo>
                    <a:pt x="28321" y="360362"/>
                  </a:lnTo>
                  <a:lnTo>
                    <a:pt x="12877" y="404837"/>
                  </a:lnTo>
                  <a:lnTo>
                    <a:pt x="3289" y="451739"/>
                  </a:lnTo>
                  <a:lnTo>
                    <a:pt x="0" y="500634"/>
                  </a:lnTo>
                  <a:lnTo>
                    <a:pt x="3289" y="549541"/>
                  </a:lnTo>
                  <a:lnTo>
                    <a:pt x="12877" y="596442"/>
                  </a:lnTo>
                  <a:lnTo>
                    <a:pt x="28321" y="640918"/>
                  </a:lnTo>
                  <a:lnTo>
                    <a:pt x="49212" y="682536"/>
                  </a:lnTo>
                  <a:lnTo>
                    <a:pt x="75107" y="720864"/>
                  </a:lnTo>
                  <a:lnTo>
                    <a:pt x="105575" y="755484"/>
                  </a:lnTo>
                  <a:lnTo>
                    <a:pt x="140195" y="785952"/>
                  </a:lnTo>
                  <a:lnTo>
                    <a:pt x="178523" y="811847"/>
                  </a:lnTo>
                  <a:lnTo>
                    <a:pt x="220141" y="832739"/>
                  </a:lnTo>
                  <a:lnTo>
                    <a:pt x="264617" y="848182"/>
                  </a:lnTo>
                  <a:lnTo>
                    <a:pt x="311518" y="857770"/>
                  </a:lnTo>
                  <a:lnTo>
                    <a:pt x="360426" y="861060"/>
                  </a:lnTo>
                  <a:lnTo>
                    <a:pt x="409321" y="857770"/>
                  </a:lnTo>
                  <a:lnTo>
                    <a:pt x="456222" y="848182"/>
                  </a:lnTo>
                  <a:lnTo>
                    <a:pt x="500697" y="832739"/>
                  </a:lnTo>
                  <a:lnTo>
                    <a:pt x="542315" y="811847"/>
                  </a:lnTo>
                  <a:lnTo>
                    <a:pt x="580644" y="785952"/>
                  </a:lnTo>
                  <a:lnTo>
                    <a:pt x="615264" y="755484"/>
                  </a:lnTo>
                  <a:lnTo>
                    <a:pt x="645731" y="720864"/>
                  </a:lnTo>
                  <a:lnTo>
                    <a:pt x="671626" y="682536"/>
                  </a:lnTo>
                  <a:lnTo>
                    <a:pt x="692518" y="640918"/>
                  </a:lnTo>
                  <a:lnTo>
                    <a:pt x="707961" y="596442"/>
                  </a:lnTo>
                  <a:lnTo>
                    <a:pt x="717550" y="549541"/>
                  </a:lnTo>
                  <a:lnTo>
                    <a:pt x="720852" y="500634"/>
                  </a:lnTo>
                  <a:close/>
                </a:path>
                <a:path w="1000125" h="861060">
                  <a:moveTo>
                    <a:pt x="999744" y="140208"/>
                  </a:moveTo>
                  <a:lnTo>
                    <a:pt x="992619" y="95885"/>
                  </a:lnTo>
                  <a:lnTo>
                    <a:pt x="972820" y="57391"/>
                  </a:lnTo>
                  <a:lnTo>
                    <a:pt x="942619" y="27051"/>
                  </a:lnTo>
                  <a:lnTo>
                    <a:pt x="904341" y="7150"/>
                  </a:lnTo>
                  <a:lnTo>
                    <a:pt x="860298" y="0"/>
                  </a:lnTo>
                  <a:lnTo>
                    <a:pt x="816241" y="7150"/>
                  </a:lnTo>
                  <a:lnTo>
                    <a:pt x="777963" y="27051"/>
                  </a:lnTo>
                  <a:lnTo>
                    <a:pt x="747763" y="57391"/>
                  </a:lnTo>
                  <a:lnTo>
                    <a:pt x="727964" y="95885"/>
                  </a:lnTo>
                  <a:lnTo>
                    <a:pt x="720852" y="140208"/>
                  </a:lnTo>
                  <a:lnTo>
                    <a:pt x="727964" y="184543"/>
                  </a:lnTo>
                  <a:lnTo>
                    <a:pt x="747763" y="223037"/>
                  </a:lnTo>
                  <a:lnTo>
                    <a:pt x="777963" y="253377"/>
                  </a:lnTo>
                  <a:lnTo>
                    <a:pt x="816241" y="273278"/>
                  </a:lnTo>
                  <a:lnTo>
                    <a:pt x="860298" y="280416"/>
                  </a:lnTo>
                  <a:lnTo>
                    <a:pt x="904341" y="273278"/>
                  </a:lnTo>
                  <a:lnTo>
                    <a:pt x="942619" y="253377"/>
                  </a:lnTo>
                  <a:lnTo>
                    <a:pt x="972820" y="223037"/>
                  </a:lnTo>
                  <a:lnTo>
                    <a:pt x="992619" y="184543"/>
                  </a:lnTo>
                  <a:lnTo>
                    <a:pt x="999744" y="140208"/>
                  </a:lnTo>
                  <a:close/>
                </a:path>
              </a:pathLst>
            </a:custGeom>
            <a:solidFill>
              <a:srgbClr val="EB484A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96584" y="984503"/>
              <a:ext cx="140207" cy="140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3270" y="1733588"/>
            <a:ext cx="2502535" cy="178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3200" spc="-5" dirty="0">
                <a:solidFill>
                  <a:srgbClr val="000000"/>
                </a:solidFill>
              </a:rPr>
              <a:t>Windows</a:t>
            </a:r>
            <a:r>
              <a:rPr sz="3200" spc="-12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10:  </a:t>
            </a:r>
            <a:r>
              <a:rPr sz="3200" spc="-20" dirty="0">
                <a:solidFill>
                  <a:srgbClr val="E67C7D"/>
                </a:solidFill>
              </a:rPr>
              <a:t>What’s  </a:t>
            </a:r>
            <a:r>
              <a:rPr sz="3200" dirty="0">
                <a:solidFill>
                  <a:srgbClr val="E67C7D"/>
                </a:solidFill>
              </a:rPr>
              <a:t>New?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31559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FFFFFF"/>
                </a:solidFill>
                <a:latin typeface="Arial"/>
                <a:cs typeface="Arial"/>
              </a:rPr>
              <a:t>MOUSE</a:t>
            </a:r>
            <a:r>
              <a:rPr sz="2400" b="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PROCESURE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59457"/>
            <a:ext cx="79990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dirty="0">
                <a:solidFill>
                  <a:srgbClr val="EB484A"/>
                </a:solidFill>
                <a:latin typeface="Georgia"/>
                <a:cs typeface="Georgia"/>
              </a:rPr>
              <a:t>the </a:t>
            </a:r>
            <a:r>
              <a:rPr sz="1800" b="1" i="1" spc="-5" dirty="0">
                <a:solidFill>
                  <a:srgbClr val="EB484A"/>
                </a:solidFill>
                <a:latin typeface="Georgia"/>
                <a:cs typeface="Georgia"/>
              </a:rPr>
              <a:t>Mouse</a:t>
            </a:r>
            <a:r>
              <a:rPr sz="1800" b="1" i="1" dirty="0">
                <a:solidFill>
                  <a:srgbClr val="EB484A"/>
                </a:solidFill>
                <a:latin typeface="Georgia"/>
                <a:cs typeface="Georgia"/>
              </a:rPr>
              <a:t> </a:t>
            </a:r>
            <a:r>
              <a:rPr sz="1800" b="1" i="1" spc="-10" dirty="0">
                <a:solidFill>
                  <a:srgbClr val="EB484A"/>
                </a:solidFill>
                <a:latin typeface="Georgia"/>
                <a:cs typeface="Georgia"/>
              </a:rPr>
              <a:t>Clicking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EB484A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Single-clicking often selects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an item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or opens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</a:t>
            </a:r>
            <a:r>
              <a:rPr sz="1800" spc="1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menu.</a:t>
            </a:r>
            <a:endParaRPr sz="18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Double-clicking often opens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items (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Files or programs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)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or</a:t>
            </a:r>
            <a:r>
              <a:rPr sz="1800" spc="3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folders.</a:t>
            </a:r>
            <a:endParaRPr sz="18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Right-clicking usually displays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list of things you can do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with a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selected 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item.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31559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FFFFFF"/>
                </a:solidFill>
                <a:latin typeface="Arial"/>
                <a:cs typeface="Arial"/>
              </a:rPr>
              <a:t>MOUSE</a:t>
            </a:r>
            <a:r>
              <a:rPr sz="2400" b="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PROCESURE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759457"/>
            <a:ext cx="786003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solidFill>
                  <a:srgbClr val="EB484A"/>
                </a:solidFill>
                <a:latin typeface="Georgia"/>
                <a:cs typeface="Georgia"/>
              </a:rPr>
              <a:t>Scrolling and dragging </a:t>
            </a:r>
            <a:r>
              <a:rPr sz="1800" b="1" i="1" dirty="0">
                <a:solidFill>
                  <a:srgbClr val="EB484A"/>
                </a:solidFill>
                <a:latin typeface="Georgia"/>
                <a:cs typeface="Georgia"/>
              </a:rPr>
              <a:t>items with the</a:t>
            </a:r>
            <a:r>
              <a:rPr sz="1800" b="1" i="1" spc="50" dirty="0">
                <a:solidFill>
                  <a:srgbClr val="EB484A"/>
                </a:solidFill>
                <a:latin typeface="Georgia"/>
                <a:cs typeface="Georgia"/>
              </a:rPr>
              <a:t> </a:t>
            </a:r>
            <a:r>
              <a:rPr sz="1800" b="1" i="1" spc="-5" dirty="0">
                <a:solidFill>
                  <a:srgbClr val="EB484A"/>
                </a:solidFill>
                <a:latin typeface="Georgia"/>
                <a:cs typeface="Georgia"/>
              </a:rPr>
              <a:t>mouse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EB484A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Move the wheel with your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pointer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finger to scroll up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down</a:t>
            </a:r>
            <a:r>
              <a:rPr sz="1800" spc="6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pages.</a:t>
            </a:r>
            <a:endParaRPr sz="18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To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drag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an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object, place the </a:t>
            </a:r>
            <a:r>
              <a:rPr sz="1800" spc="-10" dirty="0">
                <a:solidFill>
                  <a:srgbClr val="333333"/>
                </a:solidFill>
                <a:latin typeface="Georgia"/>
                <a:cs typeface="Georgia"/>
              </a:rPr>
              <a:t>cursor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on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it,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then press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hold down the  right button,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move the mouse to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 new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location.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Release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the right  button once you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are</a:t>
            </a:r>
            <a:r>
              <a:rPr sz="1800" spc="3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done.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5052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solidFill>
                  <a:srgbClr val="FFFFFF"/>
                </a:solidFill>
                <a:latin typeface="Arial"/>
                <a:cs typeface="Arial"/>
              </a:rPr>
              <a:t>SUMMERY </a:t>
            </a:r>
            <a:r>
              <a:rPr sz="2400" b="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THE MOUSE USES</a:t>
            </a:r>
            <a:r>
              <a:rPr sz="2400" b="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797557"/>
            <a:ext cx="476821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Georgia"/>
                <a:cs typeface="Georgia"/>
              </a:rPr>
              <a:t>Opening </a:t>
            </a:r>
            <a:r>
              <a:rPr sz="1800" b="1" i="1" dirty="0">
                <a:latin typeface="Georgia"/>
                <a:cs typeface="Georgia"/>
              </a:rPr>
              <a:t>a file or</a:t>
            </a:r>
            <a:r>
              <a:rPr sz="1800" b="1" i="1" spc="10" dirty="0">
                <a:latin typeface="Georgia"/>
                <a:cs typeface="Georgia"/>
              </a:rPr>
              <a:t> </a:t>
            </a:r>
            <a:r>
              <a:rPr sz="1800" b="1" i="1" spc="-5" dirty="0">
                <a:latin typeface="Georgia"/>
                <a:cs typeface="Georgia"/>
              </a:rPr>
              <a:t>program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Georgia"/>
                <a:cs typeface="Georgia"/>
              </a:rPr>
              <a:t>Selecting object and </a:t>
            </a:r>
            <a:r>
              <a:rPr sz="1800" b="1" i="1" spc="-10" dirty="0">
                <a:latin typeface="Georgia"/>
                <a:cs typeface="Georgia"/>
              </a:rPr>
              <a:t>highlighting</a:t>
            </a:r>
            <a:r>
              <a:rPr sz="1800" b="1" i="1" spc="50" dirty="0">
                <a:latin typeface="Georgia"/>
                <a:cs typeface="Georgia"/>
              </a:rPr>
              <a:t> </a:t>
            </a:r>
            <a:r>
              <a:rPr sz="1800" b="1" i="1" dirty="0">
                <a:latin typeface="Georgia"/>
                <a:cs typeface="Georgia"/>
              </a:rPr>
              <a:t>text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Georgia"/>
                <a:cs typeface="Georgia"/>
              </a:rPr>
              <a:t>Drag-and-drop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Georgia"/>
                <a:cs typeface="Georgia"/>
              </a:rPr>
              <a:t>Viewing properties </a:t>
            </a:r>
            <a:r>
              <a:rPr sz="1800" b="1" i="1" dirty="0">
                <a:latin typeface="Georgia"/>
                <a:cs typeface="Georgia"/>
              </a:rPr>
              <a:t>by</a:t>
            </a:r>
            <a:r>
              <a:rPr sz="1800" b="1" i="1" spc="5" dirty="0">
                <a:latin typeface="Georgia"/>
                <a:cs typeface="Georgia"/>
              </a:rPr>
              <a:t> </a:t>
            </a:r>
            <a:r>
              <a:rPr sz="1800" b="1" i="1" spc="-5" dirty="0">
                <a:latin typeface="Georgia"/>
                <a:cs typeface="Georgia"/>
              </a:rPr>
              <a:t>right-clicking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Georgia"/>
                <a:cs typeface="Georgia"/>
              </a:rPr>
              <a:t>Copy and</a:t>
            </a:r>
            <a:r>
              <a:rPr sz="1800" b="1" i="1" dirty="0">
                <a:latin typeface="Georgia"/>
                <a:cs typeface="Georgia"/>
              </a:rPr>
              <a:t> paste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39344"/>
            <a:ext cx="2552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SHO</a:t>
            </a:r>
            <a:r>
              <a:rPr sz="3200" b="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TCUTS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8502" y="2868930"/>
            <a:ext cx="337375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080" algn="ctr">
              <a:lnSpc>
                <a:spcPct val="15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The most </a:t>
            </a:r>
            <a:r>
              <a:rPr sz="1200" spc="-5" dirty="0">
                <a:latin typeface="Arial"/>
                <a:cs typeface="Arial"/>
              </a:rPr>
              <a:t>popular place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have a </a:t>
            </a:r>
            <a:r>
              <a:rPr sz="1200" b="1" spc="-5" dirty="0">
                <a:latin typeface="Arial"/>
                <a:cs typeface="Arial"/>
              </a:rPr>
              <a:t>shortcut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the  </a:t>
            </a:r>
            <a:r>
              <a:rPr sz="1200" b="1" spc="-5" dirty="0">
                <a:latin typeface="Arial"/>
                <a:cs typeface="Arial"/>
              </a:rPr>
              <a:t>desktop </a:t>
            </a:r>
            <a:r>
              <a:rPr sz="1200" spc="-5" dirty="0">
                <a:latin typeface="Arial"/>
                <a:cs typeface="Arial"/>
              </a:rPr>
              <a:t>area. </a:t>
            </a:r>
            <a:r>
              <a:rPr sz="1200" dirty="0">
                <a:latin typeface="Arial"/>
                <a:cs typeface="Arial"/>
              </a:rPr>
              <a:t>It </a:t>
            </a:r>
            <a:r>
              <a:rPr sz="1200" spc="-5" dirty="0">
                <a:latin typeface="Arial"/>
                <a:cs typeface="Arial"/>
              </a:rPr>
              <a:t>is very highly recommended </a:t>
            </a:r>
            <a:r>
              <a:rPr sz="1200" dirty="0">
                <a:latin typeface="Arial"/>
                <a:cs typeface="Arial"/>
              </a:rPr>
              <a:t>that  </a:t>
            </a:r>
            <a:r>
              <a:rPr sz="1200" spc="-10" dirty="0">
                <a:latin typeface="Arial"/>
                <a:cs typeface="Arial"/>
              </a:rPr>
              <a:t>you </a:t>
            </a:r>
            <a:r>
              <a:rPr sz="1200" spc="-5" dirty="0">
                <a:latin typeface="Arial"/>
                <a:cs typeface="Arial"/>
              </a:rPr>
              <a:t>create </a:t>
            </a:r>
            <a:r>
              <a:rPr sz="1200" b="1" spc="-5" dirty="0">
                <a:latin typeface="Arial"/>
                <a:cs typeface="Arial"/>
              </a:rPr>
              <a:t>shortcuts </a:t>
            </a:r>
            <a:r>
              <a:rPr sz="1200" dirty="0">
                <a:latin typeface="Arial"/>
                <a:cs typeface="Arial"/>
              </a:rPr>
              <a:t>to any </a:t>
            </a:r>
            <a:r>
              <a:rPr sz="1200" spc="-5" dirty="0">
                <a:latin typeface="Arial"/>
                <a:cs typeface="Arial"/>
              </a:rPr>
              <a:t>documents, </a:t>
            </a:r>
            <a:r>
              <a:rPr sz="1200" dirty="0">
                <a:latin typeface="Arial"/>
                <a:cs typeface="Arial"/>
              </a:rPr>
              <a:t>folders,  </a:t>
            </a:r>
            <a:r>
              <a:rPr sz="1200" spc="-5" dirty="0">
                <a:latin typeface="Arial"/>
                <a:cs typeface="Arial"/>
              </a:rPr>
              <a:t>and programs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-10" dirty="0">
                <a:latin typeface="Arial"/>
                <a:cs typeface="Arial"/>
              </a:rPr>
              <a:t>you </a:t>
            </a:r>
            <a:r>
              <a:rPr sz="1200" dirty="0">
                <a:latin typeface="Arial"/>
                <a:cs typeface="Arial"/>
              </a:rPr>
              <a:t>often </a:t>
            </a:r>
            <a:r>
              <a:rPr sz="1200" spc="-5" dirty="0">
                <a:latin typeface="Arial"/>
                <a:cs typeface="Arial"/>
              </a:rPr>
              <a:t>use and place </a:t>
            </a:r>
            <a:r>
              <a:rPr sz="1200" dirty="0">
                <a:latin typeface="Arial"/>
                <a:cs typeface="Arial"/>
              </a:rPr>
              <a:t>them  </a:t>
            </a:r>
            <a:r>
              <a:rPr sz="1200" spc="-5" dirty="0">
                <a:latin typeface="Arial"/>
                <a:cs typeface="Arial"/>
              </a:rPr>
              <a:t>on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b="1" spc="-5" dirty="0">
                <a:latin typeface="Arial"/>
                <a:cs typeface="Arial"/>
              </a:rPr>
              <a:t>desktop</a:t>
            </a:r>
            <a:r>
              <a:rPr sz="1200" spc="-5" dirty="0">
                <a:latin typeface="Arial"/>
                <a:cs typeface="Arial"/>
              </a:rPr>
              <a:t>. </a:t>
            </a:r>
            <a:r>
              <a:rPr sz="1200" dirty="0">
                <a:latin typeface="Arial"/>
                <a:cs typeface="Arial"/>
              </a:rPr>
              <a:t>Locate the program </a:t>
            </a:r>
            <a:r>
              <a:rPr sz="1200" spc="-5" dirty="0">
                <a:latin typeface="Arial"/>
                <a:cs typeface="Arial"/>
              </a:rPr>
              <a:t>(or </a:t>
            </a:r>
            <a:r>
              <a:rPr sz="1200" dirty="0">
                <a:latin typeface="Arial"/>
                <a:cs typeface="Arial"/>
              </a:rPr>
              <a:t>file, or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fol  </a:t>
            </a:r>
            <a:r>
              <a:rPr sz="1200" spc="-5" dirty="0">
                <a:latin typeface="Arial"/>
                <a:cs typeface="Arial"/>
              </a:rPr>
              <a:t>der)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-10" dirty="0">
                <a:latin typeface="Arial"/>
                <a:cs typeface="Arial"/>
              </a:rPr>
              <a:t>you </a:t>
            </a:r>
            <a:r>
              <a:rPr sz="1200" spc="-5" dirty="0">
                <a:latin typeface="Arial"/>
                <a:cs typeface="Arial"/>
              </a:rPr>
              <a:t>want </a:t>
            </a:r>
            <a:r>
              <a:rPr sz="1200" dirty="0">
                <a:latin typeface="Arial"/>
                <a:cs typeface="Arial"/>
              </a:rPr>
              <a:t>to add </a:t>
            </a:r>
            <a:r>
              <a:rPr sz="1200" spc="-5" dirty="0">
                <a:latin typeface="Arial"/>
                <a:cs typeface="Arial"/>
              </a:rPr>
              <a:t>a </a:t>
            </a:r>
            <a:r>
              <a:rPr sz="1200" b="1" spc="-5" dirty="0">
                <a:latin typeface="Arial"/>
                <a:cs typeface="Arial"/>
              </a:rPr>
              <a:t>desktop </a:t>
            </a:r>
            <a:r>
              <a:rPr sz="1200" b="1" dirty="0">
                <a:latin typeface="Arial"/>
                <a:cs typeface="Arial"/>
              </a:rPr>
              <a:t>icon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for.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51760" y="1342644"/>
            <a:ext cx="3840479" cy="948055"/>
            <a:chOff x="2651760" y="1342644"/>
            <a:chExt cx="3840479" cy="948055"/>
          </a:xfrm>
        </p:grpSpPr>
        <p:sp>
          <p:nvSpPr>
            <p:cNvPr id="5" name="object 5"/>
            <p:cNvSpPr/>
            <p:nvPr/>
          </p:nvSpPr>
          <p:spPr>
            <a:xfrm>
              <a:off x="2814828" y="1347216"/>
              <a:ext cx="3514725" cy="615950"/>
            </a:xfrm>
            <a:custGeom>
              <a:avLst/>
              <a:gdLst/>
              <a:ahLst/>
              <a:cxnLst/>
              <a:rect l="l" t="t" r="r" b="b"/>
              <a:pathLst>
                <a:path w="3514725" h="615950">
                  <a:moveTo>
                    <a:pt x="0" y="615696"/>
                  </a:moveTo>
                  <a:lnTo>
                    <a:pt x="1355" y="545098"/>
                  </a:lnTo>
                  <a:lnTo>
                    <a:pt x="5217" y="480297"/>
                  </a:lnTo>
                  <a:lnTo>
                    <a:pt x="11276" y="423138"/>
                  </a:lnTo>
                  <a:lnTo>
                    <a:pt x="19224" y="375468"/>
                  </a:lnTo>
                  <a:lnTo>
                    <a:pt x="39548" y="315976"/>
                  </a:lnTo>
                  <a:lnTo>
                    <a:pt x="51308" y="307848"/>
                  </a:lnTo>
                  <a:lnTo>
                    <a:pt x="1705864" y="307848"/>
                  </a:lnTo>
                  <a:lnTo>
                    <a:pt x="1717623" y="299719"/>
                  </a:lnTo>
                  <a:lnTo>
                    <a:pt x="1737947" y="240227"/>
                  </a:lnTo>
                  <a:lnTo>
                    <a:pt x="1745895" y="192557"/>
                  </a:lnTo>
                  <a:lnTo>
                    <a:pt x="1751954" y="135398"/>
                  </a:lnTo>
                  <a:lnTo>
                    <a:pt x="1755816" y="70597"/>
                  </a:lnTo>
                  <a:lnTo>
                    <a:pt x="1757172" y="0"/>
                  </a:lnTo>
                  <a:lnTo>
                    <a:pt x="1758527" y="70597"/>
                  </a:lnTo>
                  <a:lnTo>
                    <a:pt x="1762389" y="135398"/>
                  </a:lnTo>
                  <a:lnTo>
                    <a:pt x="1768448" y="192557"/>
                  </a:lnTo>
                  <a:lnTo>
                    <a:pt x="1776396" y="240227"/>
                  </a:lnTo>
                  <a:lnTo>
                    <a:pt x="1796720" y="299719"/>
                  </a:lnTo>
                  <a:lnTo>
                    <a:pt x="1808480" y="307848"/>
                  </a:lnTo>
                  <a:lnTo>
                    <a:pt x="3463036" y="307848"/>
                  </a:lnTo>
                  <a:lnTo>
                    <a:pt x="3474795" y="315976"/>
                  </a:lnTo>
                  <a:lnTo>
                    <a:pt x="3495119" y="375468"/>
                  </a:lnTo>
                  <a:lnTo>
                    <a:pt x="3503067" y="423138"/>
                  </a:lnTo>
                  <a:lnTo>
                    <a:pt x="3509126" y="480297"/>
                  </a:lnTo>
                  <a:lnTo>
                    <a:pt x="3512988" y="545098"/>
                  </a:lnTo>
                  <a:lnTo>
                    <a:pt x="3514344" y="615696"/>
                  </a:lnTo>
                </a:path>
              </a:pathLst>
            </a:custGeom>
            <a:ln w="9144">
              <a:solidFill>
                <a:srgbClr val="EA4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51760" y="1962912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163829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5" y="48006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30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4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29" y="327660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3" y="279654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59" y="163830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3" y="48006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64580" y="1962912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5" y="48006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30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4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60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4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30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6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EB48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25066" y="2422398"/>
            <a:ext cx="205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Desktop</a:t>
            </a:r>
            <a:r>
              <a:rPr sz="1800" b="1" u="sng" spc="-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Shortcuts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6221" y="2422398"/>
            <a:ext cx="220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Keyboard</a:t>
            </a:r>
            <a:r>
              <a:rPr sz="1800" b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Shortcuts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8090" y="2868930"/>
            <a:ext cx="3304540" cy="167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501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combine the </a:t>
            </a:r>
            <a:r>
              <a:rPr sz="1200" b="1" spc="-5" dirty="0">
                <a:latin typeface="Arial"/>
                <a:cs typeface="Arial"/>
              </a:rPr>
              <a:t>Ctrl </a:t>
            </a:r>
            <a:r>
              <a:rPr sz="1200" spc="-5" dirty="0">
                <a:latin typeface="Arial"/>
                <a:cs typeface="Arial"/>
              </a:rPr>
              <a:t>or </a:t>
            </a:r>
            <a:r>
              <a:rPr sz="1200" b="1" spc="-15" dirty="0">
                <a:latin typeface="Arial"/>
                <a:cs typeface="Arial"/>
              </a:rPr>
              <a:t>Alt </a:t>
            </a:r>
            <a:r>
              <a:rPr sz="1200" spc="-5" dirty="0">
                <a:latin typeface="Arial"/>
                <a:cs typeface="Arial"/>
              </a:rPr>
              <a:t>keys with </a:t>
            </a:r>
            <a:r>
              <a:rPr sz="1200" dirty="0">
                <a:latin typeface="Arial"/>
                <a:cs typeface="Arial"/>
              </a:rPr>
              <a:t>some other  </a:t>
            </a:r>
            <a:r>
              <a:rPr sz="1200" spc="-5" dirty="0">
                <a:latin typeface="Arial"/>
                <a:cs typeface="Arial"/>
              </a:rPr>
              <a:t>keys which invokes commands in software. Most  keyboard </a:t>
            </a:r>
            <a:r>
              <a:rPr sz="1200" dirty="0">
                <a:latin typeface="Arial"/>
                <a:cs typeface="Arial"/>
              </a:rPr>
              <a:t>shortcuts </a:t>
            </a:r>
            <a:r>
              <a:rPr sz="1200" spc="-5" dirty="0">
                <a:latin typeface="Arial"/>
                <a:cs typeface="Arial"/>
              </a:rPr>
              <a:t>require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user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press</a:t>
            </a:r>
            <a:endParaRPr sz="1200">
              <a:latin typeface="Arial"/>
              <a:cs typeface="Arial"/>
            </a:endParaRPr>
          </a:p>
          <a:p>
            <a:pPr marL="19685" marR="13970" indent="-1270" algn="ctr">
              <a:lnSpc>
                <a:spcPct val="150000"/>
              </a:lnSpc>
            </a:pPr>
            <a:r>
              <a:rPr sz="1200" spc="-5" dirty="0">
                <a:latin typeface="Arial"/>
                <a:cs typeface="Arial"/>
              </a:rPr>
              <a:t>a single key </a:t>
            </a:r>
            <a:r>
              <a:rPr sz="1200" dirty="0">
                <a:latin typeface="Arial"/>
                <a:cs typeface="Arial"/>
              </a:rPr>
              <a:t>or </a:t>
            </a:r>
            <a:r>
              <a:rPr sz="1200" spc="-5" dirty="0">
                <a:latin typeface="Arial"/>
                <a:cs typeface="Arial"/>
              </a:rPr>
              <a:t>a sequence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5" dirty="0">
                <a:latin typeface="Arial"/>
                <a:cs typeface="Arial"/>
              </a:rPr>
              <a:t>keys </a:t>
            </a:r>
            <a:r>
              <a:rPr sz="1200" dirty="0">
                <a:latin typeface="Arial"/>
                <a:cs typeface="Arial"/>
              </a:rPr>
              <a:t>one after the  </a:t>
            </a:r>
            <a:r>
              <a:rPr sz="1200" spc="-10" dirty="0">
                <a:latin typeface="Arial"/>
                <a:cs typeface="Arial"/>
              </a:rPr>
              <a:t>other. </a:t>
            </a:r>
            <a:r>
              <a:rPr sz="1200" dirty="0">
                <a:latin typeface="Arial"/>
                <a:cs typeface="Arial"/>
              </a:rPr>
              <a:t>Other </a:t>
            </a:r>
            <a:r>
              <a:rPr sz="1200" spc="-5" dirty="0">
                <a:latin typeface="Arial"/>
                <a:cs typeface="Arial"/>
              </a:rPr>
              <a:t>keyboard </a:t>
            </a:r>
            <a:r>
              <a:rPr sz="1200" dirty="0">
                <a:latin typeface="Arial"/>
                <a:cs typeface="Arial"/>
              </a:rPr>
              <a:t>shortcuts </a:t>
            </a:r>
            <a:r>
              <a:rPr sz="1200" spc="-5" dirty="0">
                <a:latin typeface="Arial"/>
                <a:cs typeface="Arial"/>
              </a:rPr>
              <a:t>require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pressing  and holding several keys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simultaneously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0" y="2392679"/>
            <a:ext cx="0" cy="2226310"/>
          </a:xfrm>
          <a:custGeom>
            <a:avLst/>
            <a:gdLst/>
            <a:ahLst/>
            <a:cxnLst/>
            <a:rect l="l" t="t" r="r" b="b"/>
            <a:pathLst>
              <a:path h="2226310">
                <a:moveTo>
                  <a:pt x="0" y="0"/>
                </a:moveTo>
                <a:lnTo>
                  <a:pt x="0" y="2226144"/>
                </a:lnTo>
              </a:path>
            </a:pathLst>
          </a:custGeom>
          <a:ln w="9144">
            <a:solidFill>
              <a:srgbClr val="EA43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39344"/>
            <a:ext cx="4592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0" dirty="0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sz="3200" b="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SHORTCUTS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9794" y="1472946"/>
            <a:ext cx="3784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1.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Select </a:t>
            </a: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the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Windows </a:t>
            </a: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button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open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the Start</a:t>
            </a:r>
            <a:r>
              <a:rPr sz="1200" spc="-3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menu.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1810511"/>
            <a:ext cx="4038600" cy="2418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39344"/>
            <a:ext cx="4592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0" dirty="0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sz="3200" b="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SHORTCUTS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794" y="1912061"/>
            <a:ext cx="48571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2. </a:t>
            </a: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Right-click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on </a:t>
            </a: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the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app </a:t>
            </a:r>
            <a:r>
              <a:rPr sz="1200" b="1" spc="-15" dirty="0">
                <a:solidFill>
                  <a:srgbClr val="484848"/>
                </a:solidFill>
                <a:latin typeface="Arial"/>
                <a:cs typeface="Arial"/>
              </a:rPr>
              <a:t>you </a:t>
            </a:r>
            <a:r>
              <a:rPr sz="1200" b="1" spc="5" dirty="0">
                <a:solidFill>
                  <a:srgbClr val="484848"/>
                </a:solidFill>
                <a:latin typeface="Arial"/>
                <a:cs typeface="Arial"/>
              </a:rPr>
              <a:t>want </a:t>
            </a: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to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create a desktop </a:t>
            </a: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shortcut</a:t>
            </a:r>
            <a:r>
              <a:rPr sz="1200" b="1" spc="3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84848"/>
                </a:solidFill>
                <a:latin typeface="Arial"/>
                <a:cs typeface="Arial"/>
              </a:rPr>
              <a:t>for.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2447544"/>
            <a:ext cx="2924555" cy="1170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39344"/>
            <a:ext cx="4592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0" dirty="0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sz="3200" b="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SHORTCUTS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2135123"/>
            <a:ext cx="3086100" cy="1342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3208" y="2572511"/>
            <a:ext cx="3067812" cy="1351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3816" y="1813686"/>
            <a:ext cx="1093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4.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Select</a:t>
            </a:r>
            <a:r>
              <a:rPr sz="1200" b="1" spc="-10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More.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7394" y="1660016"/>
            <a:ext cx="3139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1394" marR="135255" indent="-85979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5.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Select Open file location.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If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this option  does not</a:t>
            </a:r>
            <a:r>
              <a:rPr sz="1200" spc="-4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484848"/>
                </a:solidFill>
                <a:latin typeface="Arial"/>
                <a:cs typeface="Arial"/>
              </a:rPr>
              <a:t>appear,</a:t>
            </a:r>
            <a:endParaRPr sz="1200">
              <a:latin typeface="Arial"/>
              <a:cs typeface="Arial"/>
            </a:endParaRPr>
          </a:p>
          <a:p>
            <a:pPr marL="561340" marR="5080" indent="-549275">
              <a:lnSpc>
                <a:spcPct val="100000"/>
              </a:lnSpc>
            </a:pP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this app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is a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Modern app,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so you'll want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to</a:t>
            </a:r>
            <a:r>
              <a:rPr sz="1200" spc="-11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use 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second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set of</a:t>
            </a:r>
            <a:r>
              <a:rPr sz="1200" spc="-5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instructions.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39344"/>
            <a:ext cx="4592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0" dirty="0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sz="3200" b="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SHORTCUTS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3278" y="2518824"/>
            <a:ext cx="3143985" cy="1019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00" y="2269235"/>
            <a:ext cx="3514344" cy="1476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7996" y="2007489"/>
            <a:ext cx="2310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6. </a:t>
            </a: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Right-click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on </a:t>
            </a: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the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app's</a:t>
            </a:r>
            <a:r>
              <a:rPr sz="1200" b="1" spc="-3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icon.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2628" y="1945385"/>
            <a:ext cx="1851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7.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Select Create</a:t>
            </a:r>
            <a:r>
              <a:rPr sz="1200" b="1" spc="-11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shortcut.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39344"/>
            <a:ext cx="4592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0" dirty="0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sz="3200" b="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SHORTCUTS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3600" y="2518502"/>
            <a:ext cx="4820411" cy="1439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12594" y="1930730"/>
            <a:ext cx="9899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8.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Select</a:t>
            </a:r>
            <a:r>
              <a:rPr sz="1200" b="1" spc="-11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84848"/>
                </a:solidFill>
                <a:latin typeface="Arial"/>
                <a:cs typeface="Arial"/>
              </a:rPr>
              <a:t>Yes.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39344"/>
            <a:ext cx="4592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SHORTCUTS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64279" y="2308860"/>
            <a:ext cx="1615439" cy="2348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8644" y="1626870"/>
            <a:ext cx="4450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" dirty="0">
                <a:solidFill>
                  <a:srgbClr val="484848"/>
                </a:solidFill>
                <a:latin typeface="Arial"/>
                <a:cs typeface="Arial"/>
              </a:rPr>
              <a:t>You've </a:t>
            </a:r>
            <a:r>
              <a:rPr sz="1400" dirty="0">
                <a:solidFill>
                  <a:srgbClr val="484848"/>
                </a:solidFill>
                <a:latin typeface="Arial"/>
                <a:cs typeface="Arial"/>
              </a:rPr>
              <a:t>got a desktop </a:t>
            </a:r>
            <a:r>
              <a:rPr sz="1400" spc="-5" dirty="0">
                <a:solidFill>
                  <a:srgbClr val="484848"/>
                </a:solidFill>
                <a:latin typeface="Arial"/>
                <a:cs typeface="Arial"/>
              </a:rPr>
              <a:t>shortcut </a:t>
            </a:r>
            <a:r>
              <a:rPr sz="1400" dirty="0">
                <a:solidFill>
                  <a:srgbClr val="484848"/>
                </a:solidFill>
                <a:latin typeface="Arial"/>
                <a:cs typeface="Arial"/>
              </a:rPr>
              <a:t>for </a:t>
            </a:r>
            <a:r>
              <a:rPr sz="1400" spc="-5" dirty="0">
                <a:solidFill>
                  <a:srgbClr val="484848"/>
                </a:solidFill>
                <a:latin typeface="Arial"/>
                <a:cs typeface="Arial"/>
              </a:rPr>
              <a:t>your </a:t>
            </a:r>
            <a:r>
              <a:rPr sz="1400" dirty="0">
                <a:solidFill>
                  <a:srgbClr val="484848"/>
                </a:solidFill>
                <a:latin typeface="Arial"/>
                <a:cs typeface="Arial"/>
              </a:rPr>
              <a:t>Desktop</a:t>
            </a:r>
            <a:r>
              <a:rPr sz="1400" spc="-12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84848"/>
                </a:solidFill>
                <a:latin typeface="Arial"/>
                <a:cs typeface="Arial"/>
              </a:rPr>
              <a:t>program!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272872"/>
            <a:ext cx="1962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2800" b="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101090"/>
            <a:ext cx="5129530" cy="372999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The biggest changes,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 including:</a:t>
            </a:r>
            <a:endParaRPr sz="1800">
              <a:latin typeface="Georgia"/>
              <a:cs typeface="Georgia"/>
            </a:endParaRPr>
          </a:p>
          <a:p>
            <a:pPr marL="354330" indent="-342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How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to use the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new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Start</a:t>
            </a:r>
            <a:r>
              <a:rPr sz="1800" spc="2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menu.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Understand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notifications and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Action</a:t>
            </a:r>
            <a:r>
              <a:rPr sz="1800" spc="-2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center.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How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to use Window’s digital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assistant,</a:t>
            </a:r>
            <a:r>
              <a:rPr sz="1800" spc="1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Cortana.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Microsoft Edge,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Windows new web</a:t>
            </a:r>
            <a:r>
              <a:rPr sz="1800" spc="-3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browser.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How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to use multiple</a:t>
            </a:r>
            <a:r>
              <a:rPr sz="1800" spc="1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desktops.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How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to use Windows 10 on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</a:t>
            </a:r>
            <a:r>
              <a:rPr sz="1800" spc="2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tablet.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Understanding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Windows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10 settings.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Quick Access</a:t>
            </a:r>
            <a:r>
              <a:rPr sz="1800" spc="-2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Section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39344"/>
            <a:ext cx="49250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KEYBOARD</a:t>
            </a:r>
            <a:r>
              <a:rPr sz="3200" b="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SHORTCUTS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006" y="1409827"/>
            <a:ext cx="6556375" cy="296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EB484A"/>
                </a:solidFill>
                <a:latin typeface="Georgia"/>
                <a:cs typeface="Georgia"/>
              </a:rPr>
              <a:t>Common Shortcut </a:t>
            </a:r>
            <a:r>
              <a:rPr sz="1800" b="1" i="1" dirty="0">
                <a:solidFill>
                  <a:srgbClr val="EB484A"/>
                </a:solidFill>
                <a:latin typeface="Georgia"/>
                <a:cs typeface="Georgia"/>
              </a:rPr>
              <a:t>Keys</a:t>
            </a:r>
            <a:r>
              <a:rPr sz="1800" b="1" i="1" spc="20" dirty="0">
                <a:solidFill>
                  <a:srgbClr val="EB484A"/>
                </a:solidFill>
                <a:latin typeface="Georgia"/>
                <a:cs typeface="Georgia"/>
              </a:rPr>
              <a:t> </a:t>
            </a:r>
            <a:r>
              <a:rPr sz="1800" b="1" i="1" dirty="0">
                <a:solidFill>
                  <a:srgbClr val="EB484A"/>
                </a:solidFill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Georgia"/>
              <a:cs typeface="Georgia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dirty="0">
                <a:latin typeface="Georgia"/>
                <a:cs typeface="Georgia"/>
              </a:rPr>
              <a:t>Ctrl and A: </a:t>
            </a:r>
            <a:r>
              <a:rPr sz="1400" spc="-5" dirty="0">
                <a:latin typeface="Georgia"/>
                <a:cs typeface="Georgia"/>
              </a:rPr>
              <a:t>Selects all in</a:t>
            </a:r>
            <a:r>
              <a:rPr sz="1400" spc="-7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Screen.</a:t>
            </a:r>
            <a:endParaRPr sz="1400">
              <a:latin typeface="Georgia"/>
              <a:cs typeface="Georgia"/>
            </a:endParaRPr>
          </a:p>
          <a:p>
            <a:pPr marL="7562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dirty="0">
                <a:latin typeface="Georgia"/>
                <a:cs typeface="Georgia"/>
              </a:rPr>
              <a:t>Ctrl and C: </a:t>
            </a:r>
            <a:r>
              <a:rPr sz="1400" spc="-5" dirty="0">
                <a:latin typeface="Georgia"/>
                <a:cs typeface="Georgia"/>
              </a:rPr>
              <a:t>Copies </a:t>
            </a:r>
            <a:r>
              <a:rPr sz="1400" dirty="0">
                <a:latin typeface="Georgia"/>
                <a:cs typeface="Georgia"/>
              </a:rPr>
              <a:t>the </a:t>
            </a:r>
            <a:r>
              <a:rPr sz="1400" spc="-5" dirty="0">
                <a:latin typeface="Georgia"/>
                <a:cs typeface="Georgia"/>
              </a:rPr>
              <a:t>item or</a:t>
            </a:r>
            <a:r>
              <a:rPr sz="1400" spc="-8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text.</a:t>
            </a:r>
            <a:endParaRPr sz="1400">
              <a:latin typeface="Georgia"/>
              <a:cs typeface="Georgia"/>
            </a:endParaRPr>
          </a:p>
          <a:p>
            <a:pPr marL="7562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dirty="0">
                <a:latin typeface="Georgia"/>
                <a:cs typeface="Georgia"/>
              </a:rPr>
              <a:t>Ctrl and F: </a:t>
            </a:r>
            <a:r>
              <a:rPr sz="1400" dirty="0">
                <a:latin typeface="Georgia"/>
                <a:cs typeface="Georgia"/>
              </a:rPr>
              <a:t>Displays the </a:t>
            </a:r>
            <a:r>
              <a:rPr sz="1400" spc="-5" dirty="0">
                <a:latin typeface="Georgia"/>
                <a:cs typeface="Georgia"/>
              </a:rPr>
              <a:t>Find dialog </a:t>
            </a:r>
            <a:r>
              <a:rPr sz="1400" dirty="0">
                <a:latin typeface="Georgia"/>
                <a:cs typeface="Georgia"/>
              </a:rPr>
              <a:t>box </a:t>
            </a:r>
            <a:r>
              <a:rPr sz="1400" spc="-5" dirty="0">
                <a:latin typeface="Georgia"/>
                <a:cs typeface="Georgia"/>
              </a:rPr>
              <a:t>to </a:t>
            </a:r>
            <a:r>
              <a:rPr sz="1400" dirty="0">
                <a:latin typeface="Georgia"/>
                <a:cs typeface="Georgia"/>
              </a:rPr>
              <a:t>search the current</a:t>
            </a:r>
            <a:r>
              <a:rPr sz="1400" spc="-15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document.</a:t>
            </a:r>
            <a:endParaRPr sz="1400">
              <a:latin typeface="Georgia"/>
              <a:cs typeface="Georgia"/>
            </a:endParaRPr>
          </a:p>
          <a:p>
            <a:pPr marL="7562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dirty="0">
                <a:latin typeface="Georgia"/>
                <a:cs typeface="Georgia"/>
              </a:rPr>
              <a:t>Ctrl and S: </a:t>
            </a:r>
            <a:r>
              <a:rPr sz="1400" dirty="0">
                <a:latin typeface="Georgia"/>
                <a:cs typeface="Georgia"/>
              </a:rPr>
              <a:t>Saves a</a:t>
            </a:r>
            <a:r>
              <a:rPr sz="1400" spc="-9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document.</a:t>
            </a:r>
            <a:endParaRPr sz="1400">
              <a:latin typeface="Georgia"/>
              <a:cs typeface="Georgia"/>
            </a:endParaRPr>
          </a:p>
          <a:p>
            <a:pPr marL="7562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dirty="0">
                <a:latin typeface="Georgia"/>
                <a:cs typeface="Georgia"/>
              </a:rPr>
              <a:t>Ctrl and </a:t>
            </a:r>
            <a:r>
              <a:rPr sz="1400" b="1" spc="-5" dirty="0">
                <a:latin typeface="Georgia"/>
                <a:cs typeface="Georgia"/>
              </a:rPr>
              <a:t>V: </a:t>
            </a:r>
            <a:r>
              <a:rPr sz="1400" dirty="0">
                <a:latin typeface="Georgia"/>
                <a:cs typeface="Georgia"/>
              </a:rPr>
              <a:t>Pastes the </a:t>
            </a:r>
            <a:r>
              <a:rPr sz="1400" spc="-5" dirty="0">
                <a:latin typeface="Georgia"/>
                <a:cs typeface="Georgia"/>
              </a:rPr>
              <a:t>copied item or</a:t>
            </a:r>
            <a:r>
              <a:rPr sz="1400" spc="-11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text.</a:t>
            </a:r>
            <a:endParaRPr sz="1400">
              <a:latin typeface="Georgia"/>
              <a:cs typeface="Georgia"/>
            </a:endParaRPr>
          </a:p>
          <a:p>
            <a:pPr marL="7562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dirty="0">
                <a:latin typeface="Georgia"/>
                <a:cs typeface="Georgia"/>
              </a:rPr>
              <a:t>Ctrl and X: </a:t>
            </a:r>
            <a:r>
              <a:rPr sz="1400" spc="-5" dirty="0">
                <a:latin typeface="Georgia"/>
                <a:cs typeface="Georgia"/>
              </a:rPr>
              <a:t>Cuts the selected item or</a:t>
            </a:r>
            <a:r>
              <a:rPr sz="1400" spc="-6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text.</a:t>
            </a:r>
            <a:endParaRPr sz="1400">
              <a:latin typeface="Georgia"/>
              <a:cs typeface="Georgia"/>
            </a:endParaRPr>
          </a:p>
          <a:p>
            <a:pPr marL="7562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dirty="0">
                <a:latin typeface="Georgia"/>
                <a:cs typeface="Georgia"/>
              </a:rPr>
              <a:t>Ctrl and Z: </a:t>
            </a:r>
            <a:r>
              <a:rPr sz="1400" dirty="0">
                <a:latin typeface="Georgia"/>
                <a:cs typeface="Georgia"/>
              </a:rPr>
              <a:t>Undo </a:t>
            </a:r>
            <a:r>
              <a:rPr sz="1400" spc="-5" dirty="0">
                <a:latin typeface="Georgia"/>
                <a:cs typeface="Georgia"/>
              </a:rPr>
              <a:t>the last</a:t>
            </a:r>
            <a:r>
              <a:rPr sz="1400" spc="-100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action.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341452"/>
            <a:ext cx="7035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20" dirty="0">
                <a:solidFill>
                  <a:srgbClr val="FFFFFF"/>
                </a:solidFill>
                <a:latin typeface="Arial"/>
                <a:cs typeface="Arial"/>
              </a:rPr>
              <a:t>INSTALLING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b="0" spc="-20" dirty="0">
                <a:solidFill>
                  <a:srgbClr val="FFFFFF"/>
                </a:solidFill>
                <a:latin typeface="Arial"/>
                <a:cs typeface="Arial"/>
              </a:rPr>
              <a:t>UNINSTALLING</a:t>
            </a:r>
            <a:r>
              <a:rPr sz="2400" b="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2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8140" indent="-28702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58775" algn="l"/>
                <a:tab pos="359410" algn="l"/>
              </a:tabLst>
            </a:pPr>
            <a:r>
              <a:rPr spc="-5" dirty="0"/>
              <a:t>Uninstalling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Application:</a:t>
            </a:r>
          </a:p>
          <a:p>
            <a:pPr marL="528955" marR="5080">
              <a:lnSpc>
                <a:spcPts val="1910"/>
              </a:lnSpc>
              <a:spcBef>
                <a:spcPts val="475"/>
              </a:spcBef>
            </a:pPr>
            <a:r>
              <a:rPr sz="1600" b="0" i="0" spc="-5" dirty="0">
                <a:solidFill>
                  <a:srgbClr val="000000"/>
                </a:solidFill>
                <a:latin typeface="Arial"/>
                <a:cs typeface="Arial"/>
              </a:rPr>
              <a:t>Uninstalling unwanted programs </a:t>
            </a:r>
            <a:r>
              <a:rPr sz="1600" b="0" i="0" dirty="0">
                <a:solidFill>
                  <a:srgbClr val="000000"/>
                </a:solidFill>
                <a:latin typeface="Arial"/>
                <a:cs typeface="Arial"/>
              </a:rPr>
              <a:t>is </a:t>
            </a:r>
            <a:r>
              <a:rPr sz="1600" b="0" i="0" spc="-5" dirty="0">
                <a:solidFill>
                  <a:srgbClr val="000000"/>
                </a:solidFill>
                <a:latin typeface="Arial"/>
                <a:cs typeface="Arial"/>
              </a:rPr>
              <a:t>one of the most common and important tasks  that all PC users</a:t>
            </a:r>
            <a:r>
              <a:rPr sz="1600" b="0" i="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600" b="0" i="0" spc="-5" dirty="0">
                <a:solidFill>
                  <a:srgbClr val="000000"/>
                </a:solidFill>
                <a:latin typeface="Arial"/>
                <a:cs typeface="Arial"/>
              </a:rPr>
              <a:t>perform.</a:t>
            </a:r>
            <a:endParaRPr sz="1600">
              <a:latin typeface="Arial"/>
              <a:cs typeface="Arial"/>
            </a:endParaRPr>
          </a:p>
          <a:p>
            <a:pPr marL="3089275" lvl="1" indent="-34353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3089275" algn="l"/>
                <a:tab pos="3090545" algn="l"/>
              </a:tabLst>
            </a:pPr>
            <a:r>
              <a:rPr sz="1400" b="1" dirty="0">
                <a:latin typeface="Arial"/>
                <a:cs typeface="Arial"/>
              </a:rPr>
              <a:t>Open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Start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menu.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4704" y="2767583"/>
            <a:ext cx="3933444" cy="2113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341452"/>
            <a:ext cx="7035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20" dirty="0">
                <a:solidFill>
                  <a:srgbClr val="FFFFFF"/>
                </a:solidFill>
                <a:latin typeface="Arial"/>
                <a:cs typeface="Arial"/>
              </a:rPr>
              <a:t>INSTALLING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b="0" spc="-20" dirty="0">
                <a:solidFill>
                  <a:srgbClr val="FFFFFF"/>
                </a:solidFill>
                <a:latin typeface="Arial"/>
                <a:cs typeface="Arial"/>
              </a:rPr>
              <a:t>UNINSTALLING</a:t>
            </a:r>
            <a:r>
              <a:rPr sz="2400" b="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2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8140" indent="-28702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58775" algn="l"/>
                <a:tab pos="359410" algn="l"/>
              </a:tabLst>
            </a:pPr>
            <a:r>
              <a:rPr spc="-5" dirty="0"/>
              <a:t>Uninstalling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Application:</a:t>
            </a:r>
          </a:p>
          <a:p>
            <a:pPr marL="528955" marR="5080">
              <a:lnSpc>
                <a:spcPts val="1910"/>
              </a:lnSpc>
              <a:spcBef>
                <a:spcPts val="475"/>
              </a:spcBef>
            </a:pPr>
            <a:r>
              <a:rPr sz="1600" b="0" i="0" spc="-5" dirty="0">
                <a:solidFill>
                  <a:srgbClr val="000000"/>
                </a:solidFill>
                <a:latin typeface="Arial"/>
                <a:cs typeface="Arial"/>
              </a:rPr>
              <a:t>Uninstalling unwanted programs </a:t>
            </a:r>
            <a:r>
              <a:rPr sz="1600" b="0" i="0" dirty="0">
                <a:solidFill>
                  <a:srgbClr val="000000"/>
                </a:solidFill>
                <a:latin typeface="Arial"/>
                <a:cs typeface="Arial"/>
              </a:rPr>
              <a:t>is </a:t>
            </a:r>
            <a:r>
              <a:rPr sz="1600" b="0" i="0" spc="-5" dirty="0">
                <a:solidFill>
                  <a:srgbClr val="000000"/>
                </a:solidFill>
                <a:latin typeface="Arial"/>
                <a:cs typeface="Arial"/>
              </a:rPr>
              <a:t>one of the most common and important tasks  that all PC users</a:t>
            </a:r>
            <a:r>
              <a:rPr sz="1600" b="0" i="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600" b="0" i="0" spc="-5" dirty="0">
                <a:solidFill>
                  <a:srgbClr val="000000"/>
                </a:solidFill>
                <a:latin typeface="Arial"/>
                <a:cs typeface="Arial"/>
              </a:rPr>
              <a:t>perform.</a:t>
            </a:r>
            <a:endParaRPr sz="1600">
              <a:latin typeface="Arial"/>
              <a:cs typeface="Arial"/>
            </a:endParaRPr>
          </a:p>
          <a:p>
            <a:pPr marL="3089275" lvl="1" indent="-34353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3089275" algn="l"/>
                <a:tab pos="3090545" algn="l"/>
              </a:tabLst>
            </a:pPr>
            <a:r>
              <a:rPr sz="1400" b="1" dirty="0">
                <a:latin typeface="Arial"/>
                <a:cs typeface="Arial"/>
              </a:rPr>
              <a:t>Open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Start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menu.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4704" y="2767583"/>
            <a:ext cx="3933444" cy="2113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341452"/>
            <a:ext cx="7035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20" dirty="0">
                <a:solidFill>
                  <a:srgbClr val="FFFFFF"/>
                </a:solidFill>
                <a:latin typeface="Arial"/>
                <a:cs typeface="Arial"/>
              </a:rPr>
              <a:t>INSTALLING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b="0" spc="-20" dirty="0">
                <a:solidFill>
                  <a:srgbClr val="FFFFFF"/>
                </a:solidFill>
                <a:latin typeface="Arial"/>
                <a:cs typeface="Arial"/>
              </a:rPr>
              <a:t>UNINSTALLING</a:t>
            </a:r>
            <a:r>
              <a:rPr sz="2400" b="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2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953" y="2837179"/>
            <a:ext cx="1245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2.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Click</a:t>
            </a:r>
            <a:r>
              <a:rPr sz="1200" b="1" spc="-6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Settings.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77184" y="1687067"/>
            <a:ext cx="4363212" cy="2808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341452"/>
            <a:ext cx="7035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20" dirty="0">
                <a:solidFill>
                  <a:srgbClr val="FFFFFF"/>
                </a:solidFill>
                <a:latin typeface="Arial"/>
                <a:cs typeface="Arial"/>
              </a:rPr>
              <a:t>INSTALLING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b="0" spc="-20" dirty="0">
                <a:solidFill>
                  <a:srgbClr val="FFFFFF"/>
                </a:solidFill>
                <a:latin typeface="Arial"/>
                <a:cs typeface="Arial"/>
              </a:rPr>
              <a:t>UNINSTALLING</a:t>
            </a:r>
            <a:r>
              <a:rPr sz="2400" b="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2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6888" y="2703067"/>
            <a:ext cx="2666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3.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Click </a:t>
            </a:r>
            <a:r>
              <a:rPr sz="1200" b="1" spc="-10" dirty="0">
                <a:solidFill>
                  <a:srgbClr val="484848"/>
                </a:solidFill>
                <a:latin typeface="Arial"/>
                <a:cs typeface="Arial"/>
              </a:rPr>
              <a:t>System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on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Settings</a:t>
            </a:r>
            <a:r>
              <a:rPr sz="1200" spc="-4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menu.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53128" y="1429511"/>
            <a:ext cx="3267455" cy="2944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341452"/>
            <a:ext cx="7035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20" dirty="0">
                <a:solidFill>
                  <a:srgbClr val="FFFFFF"/>
                </a:solidFill>
                <a:latin typeface="Arial"/>
                <a:cs typeface="Arial"/>
              </a:rPr>
              <a:t>INSTALLING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b="0" spc="-20" dirty="0">
                <a:solidFill>
                  <a:srgbClr val="FFFFFF"/>
                </a:solidFill>
                <a:latin typeface="Arial"/>
                <a:cs typeface="Arial"/>
              </a:rPr>
              <a:t>UNINSTALLING</a:t>
            </a:r>
            <a:r>
              <a:rPr sz="2400" b="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2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1491234"/>
            <a:ext cx="3079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4.Select </a:t>
            </a:r>
            <a:r>
              <a:rPr sz="1200" b="1" spc="-15" dirty="0">
                <a:solidFill>
                  <a:srgbClr val="484848"/>
                </a:solidFill>
                <a:latin typeface="Arial"/>
                <a:cs typeface="Arial"/>
              </a:rPr>
              <a:t>Apps </a:t>
            </a: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&amp;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features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from the left</a:t>
            </a:r>
            <a:r>
              <a:rPr sz="1200" spc="-10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pane.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095" y="1856232"/>
            <a:ext cx="3127248" cy="252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5187" y="4439208"/>
            <a:ext cx="34055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list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all installed apps appears in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right</a:t>
            </a:r>
            <a:r>
              <a:rPr sz="1200" spc="-114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pane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2189" y="1550034"/>
            <a:ext cx="2583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5.Select </a:t>
            </a: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an app </a:t>
            </a:r>
            <a:r>
              <a:rPr sz="1200" spc="-10" dirty="0">
                <a:solidFill>
                  <a:srgbClr val="484848"/>
                </a:solidFill>
                <a:latin typeface="Arial"/>
                <a:cs typeface="Arial"/>
              </a:rPr>
              <a:t>you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wish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to</a:t>
            </a:r>
            <a:r>
              <a:rPr sz="1200" spc="-2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uninstall.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53000" y="1889760"/>
            <a:ext cx="3456432" cy="2279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41452"/>
            <a:ext cx="7035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INSTALLING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UNINSTALLING</a:t>
            </a:r>
            <a:r>
              <a:rPr sz="24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783" y="1279905"/>
            <a:ext cx="41700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7075" marR="5080" indent="-71501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6.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Click </a:t>
            </a: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the Uninstall button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that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appears.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If it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is grayed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out,  this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is a system app </a:t>
            </a:r>
            <a:r>
              <a:rPr sz="1200" spc="-10" dirty="0">
                <a:solidFill>
                  <a:srgbClr val="484848"/>
                </a:solidFill>
                <a:latin typeface="Arial"/>
                <a:cs typeface="Arial"/>
              </a:rPr>
              <a:t>you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cannot</a:t>
            </a:r>
            <a:r>
              <a:rPr sz="1200" spc="-2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84848"/>
                </a:solidFill>
                <a:latin typeface="Arial"/>
                <a:cs typeface="Arial"/>
              </a:rPr>
              <a:t>remove.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1795272"/>
            <a:ext cx="3663696" cy="2953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23509" y="1512823"/>
            <a:ext cx="3356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7.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Click </a:t>
            </a: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the Uninstall </a:t>
            </a:r>
            <a:r>
              <a:rPr sz="1200" b="1" dirty="0">
                <a:solidFill>
                  <a:srgbClr val="484848"/>
                </a:solidFill>
                <a:latin typeface="Arial"/>
                <a:cs typeface="Arial"/>
              </a:rPr>
              <a:t>pop-up </a:t>
            </a:r>
            <a:r>
              <a:rPr sz="1200" b="1" spc="-5" dirty="0">
                <a:solidFill>
                  <a:srgbClr val="484848"/>
                </a:solidFill>
                <a:latin typeface="Arial"/>
                <a:cs typeface="Arial"/>
              </a:rPr>
              <a:t>button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to</a:t>
            </a:r>
            <a:r>
              <a:rPr sz="1200" spc="6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84848"/>
                </a:solidFill>
                <a:latin typeface="Arial"/>
                <a:cs typeface="Arial"/>
              </a:rPr>
              <a:t>confirm.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57800" y="1844039"/>
            <a:ext cx="3334511" cy="2686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3058" y="1524457"/>
            <a:ext cx="1323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Files,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4729" y="2256535"/>
            <a:ext cx="19989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5080" lvl="0" indent="-31115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E67C7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Fold</a:t>
            </a:r>
            <a:r>
              <a:rPr kumimoji="0" sz="4000" b="1" i="0" u="none" strike="noStrike" kern="1200" cap="none" spc="-20" normalizeH="0" baseline="0" noProof="0" dirty="0">
                <a:ln>
                  <a:noFill/>
                </a:ln>
                <a:solidFill>
                  <a:srgbClr val="E67C7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E67C7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4000" b="1" i="0" u="none" strike="noStrike" kern="1200" cap="none" spc="0" normalizeH="0" baseline="0" noProof="0" dirty="0">
                <a:ln>
                  <a:noFill/>
                </a:ln>
                <a:solidFill>
                  <a:srgbClr val="E67C7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E67C7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 </a:t>
            </a: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Disks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272872"/>
            <a:ext cx="2814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WHAT </a:t>
            </a:r>
            <a:r>
              <a:rPr sz="2800" spc="-5" dirty="0"/>
              <a:t>IS A</a:t>
            </a:r>
            <a:r>
              <a:rPr sz="2800" spc="-365" dirty="0"/>
              <a:t> </a:t>
            </a:r>
            <a:r>
              <a:rPr sz="2800" spc="-5" dirty="0"/>
              <a:t>FILE?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78230" y="1558036"/>
            <a:ext cx="7356475" cy="265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are collections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of information.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 fact,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almost all of the informatio 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stored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 a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computer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stored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files. There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are many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different types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  f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files,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including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operating system files, program files,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and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more.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1778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Each file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given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 name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and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has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</a:t>
            </a:r>
            <a:r>
              <a:rPr kumimoji="0" sz="1800" b="0" i="0" u="none" strike="noStrike" kern="1200" cap="none" spc="7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three-letter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32384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 name extension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that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identifies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file</a:t>
            </a:r>
            <a:r>
              <a:rPr kumimoji="0" sz="1800" b="0" i="0" u="none" strike="noStrike" kern="1200" cap="none" spc="4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type.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3048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Name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extension are separated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period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272872"/>
            <a:ext cx="2814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WHAT </a:t>
            </a:r>
            <a:r>
              <a:rPr sz="2800" spc="-5" dirty="0"/>
              <a:t>IS A</a:t>
            </a:r>
            <a:r>
              <a:rPr sz="2800" spc="-365" dirty="0"/>
              <a:t> </a:t>
            </a:r>
            <a:r>
              <a:rPr sz="2800" spc="-5" dirty="0"/>
              <a:t>FILE?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45844" y="1253490"/>
            <a:ext cx="5267325" cy="33178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sng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>
                  <a:solidFill>
                    <a:srgbClr val="4E4E4E"/>
                  </a:solidFill>
                </a:uFill>
                <a:latin typeface="Georgia"/>
                <a:ea typeface="+mn-ea"/>
                <a:cs typeface="Georgia"/>
              </a:rPr>
              <a:t>Some common file name extensions</a:t>
            </a:r>
            <a:r>
              <a:rPr kumimoji="0" sz="1800" b="1" i="0" u="sng" strike="noStrike" kern="1200" cap="none" spc="2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>
                  <a:solidFill>
                    <a:srgbClr val="4E4E4E"/>
                  </a:solidFill>
                </a:uFill>
                <a:latin typeface="Georgia"/>
                <a:ea typeface="+mn-ea"/>
                <a:cs typeface="Georgia"/>
              </a:rPr>
              <a:t> </a:t>
            </a:r>
            <a:r>
              <a:rPr kumimoji="0" sz="1800" b="1" i="0" u="sng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>
                  <a:solidFill>
                    <a:srgbClr val="4E4E4E"/>
                  </a:solidFill>
                </a:uFill>
                <a:latin typeface="Georgia"/>
                <a:ea typeface="+mn-ea"/>
                <a:cs typeface="Georgia"/>
              </a:rPr>
              <a:t>include: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doc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or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docx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: Word or WordPad</a:t>
            </a:r>
            <a:r>
              <a:rPr kumimoji="0" sz="1800" b="0" i="0" u="none" strike="noStrike" kern="1200" cap="none" spc="9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document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jpg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or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jpeg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: Picture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txt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: Notepad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text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xls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or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xlsx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: Excel</a:t>
            </a: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spreadsheet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htm or html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: HTML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 (webpage)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ppt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: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PowerPoint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presentation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mdb or accdb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: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Access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database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272872"/>
            <a:ext cx="5206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FFFFFF"/>
                </a:solidFill>
                <a:latin typeface="Arial"/>
                <a:cs typeface="Arial"/>
              </a:rPr>
              <a:t>EXPLORE THE </a:t>
            </a:r>
            <a:r>
              <a:rPr sz="2800" b="0" spc="-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2800" b="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0" spc="-25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9532" y="1417256"/>
            <a:ext cx="5910580" cy="3336290"/>
            <a:chOff x="1339532" y="1417256"/>
            <a:chExt cx="5910580" cy="3336290"/>
          </a:xfrm>
        </p:grpSpPr>
        <p:sp>
          <p:nvSpPr>
            <p:cNvPr id="4" name="object 4"/>
            <p:cNvSpPr/>
            <p:nvPr/>
          </p:nvSpPr>
          <p:spPr>
            <a:xfrm>
              <a:off x="1351787" y="1429497"/>
              <a:ext cx="5898323" cy="33237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2549" y="1430274"/>
              <a:ext cx="326390" cy="388620"/>
            </a:xfrm>
            <a:custGeom>
              <a:avLst/>
              <a:gdLst/>
              <a:ahLst/>
              <a:cxnLst/>
              <a:rect l="l" t="t" r="r" b="b"/>
              <a:pathLst>
                <a:path w="326389" h="388619">
                  <a:moveTo>
                    <a:pt x="0" y="388620"/>
                  </a:moveTo>
                  <a:lnTo>
                    <a:pt x="326136" y="388620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388620"/>
                  </a:lnTo>
                  <a:close/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7923" y="1584960"/>
              <a:ext cx="194944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86204" y="1534413"/>
            <a:ext cx="3517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39532" y="4418076"/>
            <a:ext cx="5933440" cy="338455"/>
            <a:chOff x="1339532" y="4418076"/>
            <a:chExt cx="5933440" cy="338455"/>
          </a:xfrm>
        </p:grpSpPr>
        <p:sp>
          <p:nvSpPr>
            <p:cNvPr id="9" name="object 9"/>
            <p:cNvSpPr/>
            <p:nvPr/>
          </p:nvSpPr>
          <p:spPr>
            <a:xfrm>
              <a:off x="1352549" y="4563618"/>
              <a:ext cx="5907405" cy="180340"/>
            </a:xfrm>
            <a:custGeom>
              <a:avLst/>
              <a:gdLst/>
              <a:ahLst/>
              <a:cxnLst/>
              <a:rect l="l" t="t" r="r" b="b"/>
              <a:pathLst>
                <a:path w="5907405" h="180339">
                  <a:moveTo>
                    <a:pt x="0" y="179831"/>
                  </a:moveTo>
                  <a:lnTo>
                    <a:pt x="5907024" y="179831"/>
                  </a:lnTo>
                  <a:lnTo>
                    <a:pt x="5907024" y="0"/>
                  </a:lnTo>
                  <a:lnTo>
                    <a:pt x="0" y="0"/>
                  </a:lnTo>
                  <a:lnTo>
                    <a:pt x="0" y="179831"/>
                  </a:lnTo>
                  <a:close/>
                </a:path>
              </a:pathLst>
            </a:custGeom>
            <a:ln w="2590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08675" y="4418076"/>
              <a:ext cx="76200" cy="145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13096" y="4230420"/>
            <a:ext cx="5689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bar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06424" y="2036000"/>
            <a:ext cx="4093845" cy="2531745"/>
            <a:chOff x="1106424" y="2036000"/>
            <a:chExt cx="4093845" cy="2531745"/>
          </a:xfrm>
        </p:grpSpPr>
        <p:sp>
          <p:nvSpPr>
            <p:cNvPr id="13" name="object 13"/>
            <p:cNvSpPr/>
            <p:nvPr/>
          </p:nvSpPr>
          <p:spPr>
            <a:xfrm>
              <a:off x="1349502" y="2049018"/>
              <a:ext cx="3837940" cy="2505710"/>
            </a:xfrm>
            <a:custGeom>
              <a:avLst/>
              <a:gdLst/>
              <a:ahLst/>
              <a:cxnLst/>
              <a:rect l="l" t="t" r="r" b="b"/>
              <a:pathLst>
                <a:path w="3837940" h="2505710">
                  <a:moveTo>
                    <a:pt x="0" y="2505456"/>
                  </a:moveTo>
                  <a:lnTo>
                    <a:pt x="3837432" y="2505456"/>
                  </a:lnTo>
                  <a:lnTo>
                    <a:pt x="3837432" y="0"/>
                  </a:lnTo>
                  <a:lnTo>
                    <a:pt x="0" y="0"/>
                  </a:lnTo>
                  <a:lnTo>
                    <a:pt x="0" y="2505456"/>
                  </a:lnTo>
                  <a:close/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6424" y="3262884"/>
              <a:ext cx="224028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38631" y="3216402"/>
            <a:ext cx="3733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6424" y="4588764"/>
            <a:ext cx="224154" cy="76200"/>
          </a:xfrm>
          <a:custGeom>
            <a:avLst/>
            <a:gdLst/>
            <a:ahLst/>
            <a:cxnLst/>
            <a:rect l="l" t="t" r="r" b="b"/>
            <a:pathLst>
              <a:path w="22415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2415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24155" h="76200">
                <a:moveTo>
                  <a:pt x="22402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24028" y="44450"/>
                </a:lnTo>
                <a:lnTo>
                  <a:pt x="224028" y="31750"/>
                </a:lnTo>
                <a:close/>
              </a:path>
            </a:pathLst>
          </a:custGeom>
          <a:solidFill>
            <a:srgbClr val="EA4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4540" y="4472127"/>
            <a:ext cx="416559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Start  bu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ton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39596" y="1748789"/>
            <a:ext cx="6094730" cy="2988310"/>
            <a:chOff x="1339596" y="1748789"/>
            <a:chExt cx="6094730" cy="2988310"/>
          </a:xfrm>
        </p:grpSpPr>
        <p:sp>
          <p:nvSpPr>
            <p:cNvPr id="19" name="object 19"/>
            <p:cNvSpPr/>
            <p:nvPr/>
          </p:nvSpPr>
          <p:spPr>
            <a:xfrm>
              <a:off x="1352550" y="4554473"/>
              <a:ext cx="201295" cy="169545"/>
            </a:xfrm>
            <a:custGeom>
              <a:avLst/>
              <a:gdLst/>
              <a:ahLst/>
              <a:cxnLst/>
              <a:rect l="l" t="t" r="r" b="b"/>
              <a:pathLst>
                <a:path w="201294" h="169545">
                  <a:moveTo>
                    <a:pt x="0" y="169163"/>
                  </a:moveTo>
                  <a:lnTo>
                    <a:pt x="201168" y="169163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69163"/>
                  </a:lnTo>
                  <a:close/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43628" y="1748789"/>
              <a:ext cx="2790825" cy="76200"/>
            </a:xfrm>
            <a:custGeom>
              <a:avLst/>
              <a:gdLst/>
              <a:ahLst/>
              <a:cxnLst/>
              <a:rect l="l" t="t" r="r" b="b"/>
              <a:pathLst>
                <a:path w="2790825" h="76200">
                  <a:moveTo>
                    <a:pt x="2714752" y="0"/>
                  </a:moveTo>
                  <a:lnTo>
                    <a:pt x="2714540" y="31675"/>
                  </a:lnTo>
                  <a:lnTo>
                    <a:pt x="2727198" y="31750"/>
                  </a:lnTo>
                  <a:lnTo>
                    <a:pt x="2727198" y="44450"/>
                  </a:lnTo>
                  <a:lnTo>
                    <a:pt x="2714455" y="44450"/>
                  </a:lnTo>
                  <a:lnTo>
                    <a:pt x="2714244" y="76200"/>
                  </a:lnTo>
                  <a:lnTo>
                    <a:pt x="2778599" y="44450"/>
                  </a:lnTo>
                  <a:lnTo>
                    <a:pt x="2727198" y="44450"/>
                  </a:lnTo>
                  <a:lnTo>
                    <a:pt x="2778750" y="44375"/>
                  </a:lnTo>
                  <a:lnTo>
                    <a:pt x="2790698" y="38481"/>
                  </a:lnTo>
                  <a:lnTo>
                    <a:pt x="2714752" y="0"/>
                  </a:lnTo>
                  <a:close/>
                </a:path>
                <a:path w="2790825" h="76200">
                  <a:moveTo>
                    <a:pt x="2714540" y="31675"/>
                  </a:moveTo>
                  <a:lnTo>
                    <a:pt x="2714456" y="44375"/>
                  </a:lnTo>
                  <a:lnTo>
                    <a:pt x="2727198" y="44450"/>
                  </a:lnTo>
                  <a:lnTo>
                    <a:pt x="2727198" y="31750"/>
                  </a:lnTo>
                  <a:lnTo>
                    <a:pt x="2714540" y="31675"/>
                  </a:lnTo>
                  <a:close/>
                </a:path>
                <a:path w="2790825" h="76200">
                  <a:moveTo>
                    <a:pt x="0" y="15748"/>
                  </a:moveTo>
                  <a:lnTo>
                    <a:pt x="0" y="28448"/>
                  </a:lnTo>
                  <a:lnTo>
                    <a:pt x="2714456" y="44375"/>
                  </a:lnTo>
                  <a:lnTo>
                    <a:pt x="2714540" y="31675"/>
                  </a:lnTo>
                  <a:lnTo>
                    <a:pt x="0" y="15748"/>
                  </a:lnTo>
                  <a:close/>
                </a:path>
              </a:pathLst>
            </a:custGeom>
            <a:solidFill>
              <a:srgbClr val="EA4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514335" y="1685925"/>
            <a:ext cx="5410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es</a:t>
            </a:r>
            <a:r>
              <a:rPr sz="1100" spc="5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top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6724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CREATING, </a:t>
            </a:r>
            <a:r>
              <a:rPr spc="-5" dirty="0"/>
              <a:t>RENAMING, AND DELETING</a:t>
            </a:r>
            <a:r>
              <a:rPr spc="-70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359" y="1315034"/>
            <a:ext cx="7822565" cy="321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 can </a:t>
            </a:r>
            <a:r>
              <a:rPr kumimoji="0" sz="1800" b="1" i="0" u="sng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Georgia"/>
                <a:ea typeface="+mn-ea"/>
                <a:cs typeface="Georgia"/>
              </a:rPr>
              <a:t>create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using different programs such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WordPad or</a:t>
            </a:r>
            <a:r>
              <a:rPr kumimoji="0" sz="1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Notepad.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321945" marR="0" lvl="0" indent="-1257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Tx/>
              <a:buAutoNum type="arabicPeriod"/>
              <a:tabLst>
                <a:tab pos="322580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Click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Start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96850" marR="4536440" lvl="0" indent="0" algn="l" defTabSz="914400" rtl="0" eaLnBrk="1" fontAlgn="auto" latinLnBrk="0" hangingPunct="1">
              <a:lnSpc>
                <a:spcPct val="123600"/>
              </a:lnSpc>
              <a:spcBef>
                <a:spcPts val="15"/>
              </a:spcBef>
              <a:spcAft>
                <a:spcPts val="0"/>
              </a:spcAft>
              <a:buClrTx/>
              <a:buSzPct val="92857"/>
              <a:buFontTx/>
              <a:buAutoNum type="arabicPeriod"/>
              <a:tabLst>
                <a:tab pos="345440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Choose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All Programs </a:t>
            </a:r>
            <a:r>
              <a:rPr kumimoji="0" sz="1400" b="0" i="0" u="none" strike="noStrike" kern="1200" cap="none" spc="26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 </a:t>
            </a:r>
            <a:r>
              <a:rPr kumimoji="0" sz="1400" b="1" i="0" u="none" strike="noStrike" kern="1200" cap="none" spc="-5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Notepad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 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3.Notepad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opens.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346075" marR="0" lvl="0" indent="-149860" algn="l" defTabSz="914400" rtl="0" eaLnBrk="1" fontAlgn="auto" latinLnBrk="0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Tx/>
              <a:buSzPct val="92857"/>
              <a:buFontTx/>
              <a:buAutoNum type="arabicPeriod" startAt="4"/>
              <a:tabLst>
                <a:tab pos="346710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Type,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"This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is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my new</a:t>
            </a:r>
            <a:r>
              <a:rPr kumimoji="0" sz="1400" b="1" i="0" u="none" strike="noStrike" kern="1200" cap="none" spc="-8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document"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339725" marR="0" lvl="0" indent="-143510" algn="l" defTabSz="914400" rtl="0" eaLnBrk="1" fontAlgn="auto" latinLnBrk="0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Tx/>
              <a:buSzPct val="92857"/>
              <a:buFontTx/>
              <a:buAutoNum type="arabicPeriod" startAt="4"/>
              <a:tabLst>
                <a:tab pos="340360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Choose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Save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from the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menu bar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(Ctrl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+</a:t>
            </a:r>
            <a:r>
              <a:rPr kumimoji="0" sz="1400" b="0" i="0" u="none" strike="noStrike" kern="1200" cap="none" spc="-114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S).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346075" marR="0" lvl="0" indent="-14986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Pct val="92857"/>
              <a:buFontTx/>
              <a:buAutoNum type="arabicPeriod" startAt="4"/>
              <a:tabLst>
                <a:tab pos="346710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Save As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dialog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box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appears.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354965" marR="0" lvl="0" indent="-158750" algn="l" defTabSz="914400" rtl="0" eaLnBrk="1" fontAlgn="auto" latinLnBrk="0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Tx/>
              <a:buSzPct val="92857"/>
              <a:buFontTx/>
              <a:buAutoNum type="arabicPeriod" startAt="4"/>
              <a:tabLst>
                <a:tab pos="3556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Save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your file to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desktop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376555" marR="0" lvl="0" indent="-180340" algn="l" defTabSz="914400" rtl="0" eaLnBrk="1" fontAlgn="auto" latinLnBrk="0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Tx/>
              <a:buSzPct val="92857"/>
              <a:buFontTx/>
              <a:buAutoNum type="arabicPeriod" startAt="4"/>
              <a:tabLst>
                <a:tab pos="37719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Name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your document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new</a:t>
            </a:r>
            <a:r>
              <a:rPr kumimoji="0" sz="1400" b="1" i="0" u="none" strike="noStrike" kern="1200" cap="none" spc="-7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document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346075" marR="0" lvl="0" indent="-14986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Pct val="92857"/>
              <a:buFontTx/>
              <a:buAutoNum type="arabicPeriod" startAt="4"/>
              <a:tabLst>
                <a:tab pos="346710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Save as type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drop-down box,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sure your document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is saved as a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text</a:t>
            </a:r>
            <a:r>
              <a:rPr kumimoji="0" sz="1400" b="1" i="0" u="none" strike="noStrike" kern="1200" cap="none" spc="-16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document.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431800" marR="0" lvl="0" indent="-235585" algn="l" defTabSz="914400" rtl="0" eaLnBrk="1" fontAlgn="auto" latinLnBrk="0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Tx/>
              <a:buSzPct val="92857"/>
              <a:buFontTx/>
              <a:buAutoNum type="arabicPeriod" startAt="4"/>
              <a:tabLst>
                <a:tab pos="432434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Click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Save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Your file is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now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saved to the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desktop.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6724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CREATING, </a:t>
            </a:r>
            <a:r>
              <a:rPr spc="-5" dirty="0"/>
              <a:t>RENAMING, AND DELETING</a:t>
            </a:r>
            <a:r>
              <a:rPr spc="-70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959" y="1330528"/>
            <a:ext cx="5587365" cy="302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1800" b="1" i="0" u="sng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Arial"/>
                <a:ea typeface="+mn-ea"/>
                <a:cs typeface="Arial"/>
              </a:rPr>
              <a:t>rename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563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635635" algn="l"/>
                <a:tab pos="636270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Locate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 (in this case, the file is located on the</a:t>
            </a:r>
            <a:r>
              <a:rPr kumimoji="0" sz="140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desktop).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563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35635" algn="l"/>
                <a:tab pos="63627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Right-click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file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icon.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5635" marR="0" lvl="0" indent="-28702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635635" algn="l"/>
                <a:tab pos="636270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Choose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Rename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5635" marR="0" lvl="0" indent="-28702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635635" algn="l"/>
                <a:tab pos="636270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filename is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highlighted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blue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ready to be</a:t>
            </a:r>
            <a:r>
              <a:rPr kumimoji="0" sz="14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retyped.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563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35635" algn="l"/>
                <a:tab pos="636270" algn="l"/>
              </a:tabLst>
              <a:defRPr/>
            </a:pPr>
            <a:r>
              <a:rPr kumimoji="0" sz="14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Type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then press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Enter.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563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635635" algn="l"/>
                <a:tab pos="636270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 is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renamed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6724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CREATING, </a:t>
            </a:r>
            <a:r>
              <a:rPr spc="-5" dirty="0"/>
              <a:t>RENAMING, AND DELETING</a:t>
            </a:r>
            <a:r>
              <a:rPr spc="-70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79982"/>
            <a:ext cx="8138159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1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Arial"/>
                <a:ea typeface="+mn-ea"/>
                <a:cs typeface="Arial"/>
              </a:rPr>
              <a:t>delete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7881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678815" algn="l"/>
                <a:tab pos="679450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Locate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 (in this case, the file is located on the</a:t>
            </a:r>
            <a:r>
              <a:rPr kumimoji="0" sz="1400" b="0" i="0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desktop).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7881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78815" algn="l"/>
                <a:tab pos="67945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Right-click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file</a:t>
            </a:r>
            <a:r>
              <a:rPr kumimoji="0" sz="1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icon.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7881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678815" algn="l"/>
                <a:tab pos="679450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Choose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Delete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78815" marR="5080" lvl="0" indent="-287020" algn="l" defTabSz="914400" rtl="0" eaLnBrk="1" fontAlgn="auto" latinLnBrk="0" hangingPunct="1">
              <a:lnSpc>
                <a:spcPts val="336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678815" algn="l"/>
                <a:tab pos="679450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Confirm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</a:t>
            </a:r>
            <a:r>
              <a:rPr kumimoji="0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Delete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dialog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box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appears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asking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want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send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  o the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Recycle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Bin.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78815" marR="0" lvl="0" indent="-287020" algn="l" defTabSz="914400" rtl="0" eaLnBrk="1" fontAlgn="auto" latinLnBrk="0" hangingPunct="1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678815" algn="l"/>
                <a:tab pos="679450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Choose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Yes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7881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678815" algn="l"/>
                <a:tab pos="679450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 is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moved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the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Recycle</a:t>
            </a:r>
            <a:r>
              <a:rPr kumimoji="0" sz="14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272872"/>
            <a:ext cx="3503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WHAT </a:t>
            </a:r>
            <a:r>
              <a:rPr sz="2800" spc="-5" dirty="0"/>
              <a:t>IS A</a:t>
            </a:r>
            <a:r>
              <a:rPr sz="2800" spc="-385" dirty="0"/>
              <a:t> </a:t>
            </a:r>
            <a:r>
              <a:rPr sz="2800" spc="-5" dirty="0"/>
              <a:t>FOLDER?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12140" y="1391158"/>
            <a:ext cx="7813040" cy="282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When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start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using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Windows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10,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only create a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few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files.</a:t>
            </a:r>
            <a:r>
              <a:rPr kumimoji="0" sz="18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Over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21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time,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you'll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create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files. </a:t>
            </a:r>
            <a:r>
              <a:rPr kumimoji="0" sz="18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keep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files organized, create</a:t>
            </a:r>
            <a:r>
              <a:rPr kumimoji="0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folders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21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Windows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 uses various folders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store and manage</a:t>
            </a:r>
            <a:r>
              <a:rPr kumimoji="0" sz="18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files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683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Method 1: Create a New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Folder 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Keyboard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Shortcut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7500" marR="0" lvl="0" indent="0" algn="just" defTabSz="914400" rtl="0" eaLnBrk="1" fontAlgn="auto" latinLnBrk="0" hangingPunct="1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fastest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way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create a new folder in Windows is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CTRL+Shift+N</a:t>
            </a:r>
            <a:r>
              <a:rPr kumimoji="0" sz="1400" b="0" i="0" u="none" strike="noStrike" kern="1200" cap="none" spc="-21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shortcut.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03885" marR="23495" lvl="0" indent="-2870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0452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Navigate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location 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 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want to create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folder. 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create a new fold  er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 any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location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hard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drive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within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another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folder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(creating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subfolder)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File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 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plorer. 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also create a new folder on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desktop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this</a:t>
            </a:r>
            <a:r>
              <a:rPr kumimoji="0" sz="1400" b="0" i="0" u="none" strike="noStrike" kern="1200" cap="none" spc="-229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method.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03885" marR="5080" lvl="0" indent="-287020" algn="just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0452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Hold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down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Ctrl,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Shift,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keys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same time.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Windows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will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immediately</a:t>
            </a:r>
            <a:r>
              <a:rPr kumimoji="0" sz="1400" b="0" i="0" u="none" strike="noStrike" kern="1200" cap="none" spc="-15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create  the new folder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not-very-imaginative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suggested folder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"New</a:t>
            </a:r>
            <a:r>
              <a:rPr kumimoji="0" sz="1400" b="0" i="0" u="none" strike="noStrike" kern="1200" cap="none" spc="-19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folder."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35356"/>
            <a:ext cx="61080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/>
              <a:t>CREATING, </a:t>
            </a:r>
            <a:r>
              <a:rPr sz="2000" dirty="0"/>
              <a:t>RENAMING, AND DELETING</a:t>
            </a:r>
            <a:r>
              <a:rPr sz="2000" spc="-155" dirty="0"/>
              <a:t> </a:t>
            </a:r>
            <a:r>
              <a:rPr sz="2000" dirty="0"/>
              <a:t>FOLDERS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53948" y="1523238"/>
            <a:ext cx="7951470" cy="281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Method 2: Create a New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Folder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Right-Clicking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33400" marR="0" lvl="0" indent="-287020" algn="l" defTabSz="91440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33400" algn="l"/>
                <a:tab pos="534035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Navigate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location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 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want to create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1400" b="1" i="0" u="none" strike="noStrike" kern="1200" cap="none" spc="-19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folder.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33400" marR="17145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33400" algn="l"/>
                <a:tab pos="534035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Right-click on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blank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space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the folder location.</a:t>
            </a:r>
            <a:r>
              <a:rPr kumimoji="0" sz="1400" b="0" i="0" u="none" strike="noStrike" kern="1200" cap="none" spc="-29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Take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care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this: If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right-click on an 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existing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item in the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folder,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you'll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get the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wrong</a:t>
            </a:r>
            <a:r>
              <a:rPr kumimoji="0" sz="1400" b="0" i="0" u="none" strike="noStrike" kern="1200" cap="none" spc="-15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menu.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33400" marR="508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33400" algn="l"/>
                <a:tab pos="534035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 then Folder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the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contextual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menu. Windows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will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create the new folder at</a:t>
            </a:r>
            <a:r>
              <a:rPr kumimoji="0" sz="1400" b="0" i="0" u="none" strike="noStrike" kern="1200" cap="none" spc="-24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current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location.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841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Method 3: Create a New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Folder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the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Ribbon Menu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23215" marR="334645" lvl="0" indent="0" algn="l" defTabSz="914400" rtl="0" eaLnBrk="1" fontAlgn="auto" latinLnBrk="0" hangingPunct="1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Another simple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way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create a new folder is to use the New folder button in the File</a:t>
            </a:r>
            <a:r>
              <a:rPr kumimoji="0" sz="1400" b="0" i="0" u="none" strike="noStrike" kern="1200" cap="none" spc="-27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Explorer  menu.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2321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Just navigate to the place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want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folder and click or tap "New folder" in the Home</a:t>
            </a:r>
            <a:r>
              <a:rPr kumimoji="0" sz="1400" b="0" i="0" u="none" strike="noStrike" kern="1200" cap="none" spc="-265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122301"/>
            <a:ext cx="62414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 </a:t>
            </a:r>
            <a:r>
              <a:rPr dirty="0"/>
              <a:t>WINDOWS </a:t>
            </a:r>
            <a:r>
              <a:rPr spc="-5" dirty="0"/>
              <a:t>10 FOLDERS INCLUDE</a:t>
            </a:r>
            <a:r>
              <a:rPr spc="-130" dirty="0"/>
              <a:t> </a:t>
            </a:r>
            <a:r>
              <a:rPr spc="-5" dirty="0"/>
              <a:t>THE  </a:t>
            </a:r>
            <a:r>
              <a:rPr dirty="0"/>
              <a:t>FOLLOWING</a:t>
            </a:r>
            <a:r>
              <a:rPr spc="-40" dirty="0"/>
              <a:t> </a:t>
            </a:r>
            <a:r>
              <a:rPr spc="-25" dirty="0"/>
              <a:t>FEATURES: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433168"/>
            <a:ext cx="8103234" cy="3031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Title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bar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Contains the name of the</a:t>
            </a:r>
            <a:r>
              <a:rPr kumimoji="0" sz="16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folder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Menu bar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Contains the File, Edit, 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View,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Favorites, 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Tools,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Help</a:t>
            </a:r>
            <a:r>
              <a:rPr kumimoji="0" sz="16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menus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Navigation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bar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Contains the Back, Forward, Up, Search, Folders, and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Views</a:t>
            </a:r>
            <a:r>
              <a:rPr kumimoji="0" sz="1600" b="0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buttons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99085" marR="5080" lvl="0" indent="-287020" algn="l" defTabSz="914400" rtl="0" eaLnBrk="1" fontAlgn="auto" latinLnBrk="0" hangingPunct="1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bar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Shows current folder location (use the drop-down arrow to navigate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computer's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places)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White space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Displays contents of a folder (folders and</a:t>
            </a:r>
            <a:r>
              <a:rPr kumimoji="0" sz="16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files)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 and Folder </a:t>
            </a:r>
            <a:r>
              <a:rPr kumimoji="0" sz="16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Tasks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A convenient list of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tasks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Other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Places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A convenient list of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computer's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places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Details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Describes the</a:t>
            </a:r>
            <a:r>
              <a:rPr kumimoji="0" sz="16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folder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35356"/>
            <a:ext cx="61080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/>
              <a:t>CREATING, </a:t>
            </a:r>
            <a:r>
              <a:rPr sz="2000" dirty="0"/>
              <a:t>RENAMING, AND DELETING</a:t>
            </a:r>
            <a:r>
              <a:rPr sz="2000" spc="-155" dirty="0"/>
              <a:t> </a:t>
            </a:r>
            <a:r>
              <a:rPr sz="2000" dirty="0"/>
              <a:t>FOLDERS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58748" y="1521079"/>
            <a:ext cx="587946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To rename a</a:t>
            </a:r>
            <a:r>
              <a:rPr kumimoji="0" sz="16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folder: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Locate your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folder.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Right-click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folder</a:t>
            </a:r>
            <a:r>
              <a:rPr kumimoji="0" sz="16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icon.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Choose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Rename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folder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name is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highlighted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 blue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,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ready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to be</a:t>
            </a:r>
            <a:r>
              <a:rPr kumimoji="0" sz="1600" b="0" i="0" u="none" strike="noStrike" kern="1200" cap="none" spc="2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retyped.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Type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 new name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,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then press</a:t>
            </a:r>
            <a:r>
              <a:rPr kumimoji="0" sz="16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Enter.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35356"/>
            <a:ext cx="61080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/>
              <a:t>CREATING, </a:t>
            </a:r>
            <a:r>
              <a:rPr sz="2000" dirty="0"/>
              <a:t>RENAMING, AND DELETING</a:t>
            </a:r>
            <a:r>
              <a:rPr sz="2000" spc="-155" dirty="0"/>
              <a:t> </a:t>
            </a:r>
            <a:r>
              <a:rPr sz="2000" dirty="0"/>
              <a:t>FOLDERS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682548" y="1371324"/>
            <a:ext cx="7768590" cy="295338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To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delete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</a:t>
            </a:r>
            <a:r>
              <a:rPr kumimoji="0" sz="16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folder: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Locate your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folder.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Right-click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folder</a:t>
            </a:r>
            <a:r>
              <a:rPr kumimoji="0" sz="16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icon.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Choose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Delete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5080" lvl="0" indent="-287020" algn="l" defTabSz="914400" rtl="0" eaLnBrk="1" fontAlgn="auto" latinLnBrk="0" hangingPunct="1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Confirm Folder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Delete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dialog box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appears asking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if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 are sure you want 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to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send the file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to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Recycle</a:t>
            </a:r>
            <a:r>
              <a:rPr kumimoji="0" sz="16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Bin.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Choose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Yes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folder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is moved to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Recycle</a:t>
            </a:r>
            <a:r>
              <a:rPr kumimoji="0" sz="1600" b="1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Bin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272872"/>
            <a:ext cx="3148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WHAT </a:t>
            </a:r>
            <a:r>
              <a:rPr sz="2800" spc="-5" dirty="0"/>
              <a:t>IS A</a:t>
            </a:r>
            <a:r>
              <a:rPr sz="2800" spc="-375" dirty="0"/>
              <a:t> </a:t>
            </a:r>
            <a:r>
              <a:rPr sz="2800" spc="-5" dirty="0"/>
              <a:t>DRIVE?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74040" y="1482577"/>
            <a:ext cx="7695565" cy="231648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drive,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 disk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drive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hardware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which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store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files and</a:t>
            </a:r>
            <a:r>
              <a:rPr kumimoji="0" sz="1800" b="0" i="0" u="none" strike="noStrike" kern="1200" cap="none" spc="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folders.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Disk drives are assigned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letter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41985" marR="146050" lvl="0" indent="-28702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641985" algn="l"/>
                <a:tab pos="642620" algn="l"/>
              </a:tabLst>
              <a:defRPr/>
            </a:pP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hard drive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(the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drive inside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computer) is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known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(C:)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drive.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419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641985" algn="l"/>
                <a:tab pos="642620" algn="l"/>
              </a:tabLst>
              <a:defRPr/>
            </a:pP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floppy disk drive is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known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(A:)</a:t>
            </a:r>
            <a:r>
              <a:rPr kumimoji="0" sz="1800" b="0" i="0" u="none" strike="noStrike" kern="1200" cap="none" spc="14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drive.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419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641985" algn="l"/>
                <a:tab pos="64262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 has a CD-ROM drive,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usually called</a:t>
            </a:r>
            <a:r>
              <a:rPr kumimoji="0" sz="1800" b="0" i="0" u="none" strike="noStrike" kern="1200" cap="none" spc="105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E4E4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(D:).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68878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-30" dirty="0"/>
              <a:t>TO </a:t>
            </a:r>
            <a:r>
              <a:rPr spc="-5" dirty="0"/>
              <a:t>ZIP AND UNZIP </a:t>
            </a:r>
            <a:r>
              <a:rPr dirty="0"/>
              <a:t>FILES IN WINDOWS</a:t>
            </a:r>
            <a:r>
              <a:rPr spc="-340" dirty="0"/>
              <a:t> </a:t>
            </a:r>
            <a:r>
              <a:rPr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354328"/>
            <a:ext cx="8192134" cy="274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Windows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10 comes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with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native support for files compression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and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uncompression  using which you can easily compress(zip)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and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uncompress (unzip) files or folders  on your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Windows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computer.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03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Zip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(compress)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files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folders in Windows</a:t>
            </a:r>
            <a:r>
              <a:rPr kumimoji="0" sz="1800" b="1" i="0" u="none" strike="noStrike" kern="1200" cap="none" spc="-5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7500" marR="2959735" lvl="0" indent="0" algn="l" defTabSz="914400" rtl="0" eaLnBrk="1" fontAlgn="auto" latinLnBrk="0" hangingPunct="1">
              <a:lnSpc>
                <a:spcPct val="150000"/>
              </a:lnSpc>
              <a:spcBef>
                <a:spcPts val="12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Open FileExplorer.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Select and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right click file(s) or folder(s)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that you 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want to zip. In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context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menu, select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"Send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to -&gt;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Compressed 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(zipped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folder)".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This will compress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your selected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file(s) or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folder(s) 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to new .zip file in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current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folder.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15455" y="2843599"/>
            <a:ext cx="2417063" cy="1909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272872"/>
            <a:ext cx="4874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FFFFFF"/>
                </a:solidFill>
                <a:latin typeface="Arial"/>
                <a:cs typeface="Arial"/>
              </a:rPr>
              <a:t>EXPLORE THE </a:t>
            </a:r>
            <a:r>
              <a:rPr sz="2800" b="0" spc="-60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2800" b="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Arial"/>
                <a:cs typeface="Arial"/>
              </a:rPr>
              <a:t>MENU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540255"/>
            <a:ext cx="471995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Click on the start</a:t>
            </a:r>
            <a:r>
              <a:rPr sz="1800" spc="1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button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Start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menu is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split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into two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columns. let’s</a:t>
            </a:r>
            <a:endParaRPr sz="18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call them the left side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the right</a:t>
            </a:r>
            <a:r>
              <a:rPr sz="1800" spc="5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side.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900">
              <a:latin typeface="Georgia"/>
              <a:cs typeface="Georgia"/>
            </a:endParaRPr>
          </a:p>
          <a:p>
            <a:pPr marL="280670" marR="5080" indent="-2686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Hybrid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Start menu: The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left side gives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you 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direct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access to apps you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use frequently, </a:t>
            </a:r>
            <a:r>
              <a:rPr sz="1800" spc="10" dirty="0">
                <a:solidFill>
                  <a:srgbClr val="333333"/>
                </a:solidFill>
                <a:latin typeface="Georgia"/>
                <a:cs typeface="Georgia"/>
              </a:rPr>
              <a:t>or 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that you’ve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installed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recently,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as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well </a:t>
            </a:r>
            <a:r>
              <a:rPr sz="1800" spc="5" dirty="0">
                <a:solidFill>
                  <a:srgbClr val="333333"/>
                </a:solidFill>
                <a:latin typeface="Georgia"/>
                <a:cs typeface="Georgia"/>
              </a:rPr>
              <a:t>as 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important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commands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places like power 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and “All apps.” The right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side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is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yours </a:t>
            </a:r>
            <a:r>
              <a:rPr sz="1800" spc="5" dirty="0">
                <a:solidFill>
                  <a:srgbClr val="333333"/>
                </a:solidFill>
                <a:latin typeface="Georgia"/>
                <a:cs typeface="Georgia"/>
              </a:rPr>
              <a:t>to 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customize."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0400" y="1581911"/>
            <a:ext cx="3048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2600" y="1514855"/>
            <a:ext cx="3182111" cy="3140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68878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-30" dirty="0"/>
              <a:t>TO </a:t>
            </a:r>
            <a:r>
              <a:rPr spc="-5" dirty="0"/>
              <a:t>ZIP AND UNZIP </a:t>
            </a:r>
            <a:r>
              <a:rPr dirty="0"/>
              <a:t>FILES IN WINDOWS</a:t>
            </a:r>
            <a:r>
              <a:rPr spc="-340" dirty="0"/>
              <a:t> </a:t>
            </a:r>
            <a:r>
              <a:rPr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935" y="1357629"/>
            <a:ext cx="4528185" cy="266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Unzip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files in Windows</a:t>
            </a:r>
            <a:r>
              <a:rPr kumimoji="0" sz="18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Right click on .zip file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that you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want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to</a:t>
            </a:r>
            <a:r>
              <a:rPr kumimoji="0" sz="1300" b="0" i="0" u="none" strike="noStrike" kern="1200" cap="none" spc="3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unzip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0" lvl="0" indent="0" algn="l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(uncompress),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and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click on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"Extract All"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context</a:t>
            </a:r>
            <a:r>
              <a:rPr kumimoji="0" sz="1300" b="0" i="0" u="none" strike="noStrike" kern="1200" cap="none" spc="8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menu.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5080" lvl="0" indent="-28702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"Extract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Compressed (Zipped)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Folders" dialog, enter or  browse folder path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where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want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files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to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be extracted. 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Check "Show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extracted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files when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complete" checkbox</a:t>
            </a:r>
            <a:r>
              <a:rPr kumimoji="0" sz="1300" b="0" i="0" u="none" strike="noStrike" kern="1200" cap="none" spc="12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to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299085" marR="354330" lvl="0" indent="0" algn="l" defTabSz="914400" rtl="0" eaLnBrk="1" fontAlgn="auto" latinLnBrk="0" hangingPunct="1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open extracted folder after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zip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extraction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is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complete. 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Click on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"Extract" button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to start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</a:t>
            </a:r>
            <a:r>
              <a:rPr kumimoji="0" sz="1300" b="0" i="0" u="none" strike="noStrike" kern="1200" cap="none" spc="9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extraction.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7400" y="1316809"/>
            <a:ext cx="2651759" cy="1449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7400" y="3029711"/>
            <a:ext cx="2756916" cy="1661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6406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PARTITIONS </a:t>
            </a:r>
            <a:r>
              <a:rPr spc="-5" dirty="0"/>
              <a:t>AND VOLUMES: </a:t>
            </a:r>
            <a:r>
              <a:rPr dirty="0"/>
              <a:t>AN</a:t>
            </a:r>
            <a:r>
              <a:rPr spc="-27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198270"/>
            <a:ext cx="8133080" cy="343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6555" lvl="0" indent="0" algn="l" defTabSz="914400" rtl="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Before we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can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make use of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this space,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e.g. to install Windows, we need to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create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one or  more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partitions.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Partitions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are segmented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portions of storage</a:t>
            </a:r>
            <a:r>
              <a:rPr kumimoji="0" sz="16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space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Volumes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are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partitions formatted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with a single</a:t>
            </a:r>
            <a:r>
              <a:rPr kumimoji="0" sz="16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413384" marR="0" lvl="0" indent="-28702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13384" algn="l"/>
                <a:tab pos="41402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With Windows, you’ll typically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see drives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formatted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with NTFS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(New Technology</a:t>
            </a:r>
            <a:r>
              <a:rPr kumimoji="0" sz="1600" b="0" i="0" u="none" strike="noStrike" kern="1200" cap="none" spc="33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413384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System).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413384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13384" algn="l"/>
                <a:tab pos="414020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On removable</a:t>
            </a:r>
            <a:r>
              <a:rPr kumimoji="0" sz="1600" b="0" i="0" u="none" strike="noStrike" kern="1200" cap="none" spc="12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drives,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you’ll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commonly find FAT32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(File Allocation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System)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or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exFAT.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70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If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have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two separate partitions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(on the same or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two different drives)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 your PC and b  oth formatted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with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 system, both will be labeled with different letters. Typically,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you’  ll have a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C: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and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D: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drive. These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two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drives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are</a:t>
            </a:r>
            <a:r>
              <a:rPr kumimoji="0" sz="1600" b="0" i="0" u="none" strike="noStrike" kern="1200" cap="none" spc="24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volumes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6406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PARTITIONS </a:t>
            </a:r>
            <a:r>
              <a:rPr spc="-5" dirty="0"/>
              <a:t>AND VOLUMES: </a:t>
            </a:r>
            <a:r>
              <a:rPr dirty="0"/>
              <a:t>AN</a:t>
            </a:r>
            <a:r>
              <a:rPr spc="-27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82577"/>
            <a:ext cx="7628890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let’s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look at how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shrink, merge, and clear partitions in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Windows</a:t>
            </a:r>
            <a:r>
              <a:rPr kumimoji="0" sz="1800" b="0" i="0" u="none" strike="noStrike" kern="1200" cap="none" spc="27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This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will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let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 subtract space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</a:t>
            </a:r>
            <a:r>
              <a:rPr kumimoji="0" sz="1800" b="0" i="0" u="none" strike="noStrike" kern="1200" cap="none" spc="15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partitions.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040" y="2869692"/>
            <a:ext cx="1843786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3128467"/>
            <a:ext cx="74047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Before manipulate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partitions,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should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defragment hard drive.  This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will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gather all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in a single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chunk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sz="1800" b="0" i="0" u="none" strike="noStrike" kern="1200" cap="none" spc="15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space.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6406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PARTITIONS </a:t>
            </a:r>
            <a:r>
              <a:rPr spc="-5" dirty="0"/>
              <a:t>AND VOLUMES: </a:t>
            </a:r>
            <a:r>
              <a:rPr dirty="0"/>
              <a:t>AN</a:t>
            </a:r>
            <a:r>
              <a:rPr spc="-27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52118"/>
            <a:ext cx="7685405" cy="331914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defragment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hard drive, press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Windows +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type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defrag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1600" b="0" i="0" u="none" strike="noStrike" kern="1200" cap="none" spc="30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95885" lvl="0" indent="0" algn="l" defTabSz="914400" rtl="0" eaLnBrk="1" fontAlgn="auto" latinLnBrk="0" hangingPunct="1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Defragment and Optimize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Drives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the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results.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Here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optimize or  defragment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drives. Note that Windows may be set up to do this</a:t>
            </a:r>
            <a:r>
              <a:rPr kumimoji="0" sz="1600" b="0" i="0" u="none" strike="noStrike" kern="1200" cap="none" spc="24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automatically.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Once you’ve analyzed and defragmented your hard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drive,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you’ll note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1600" b="0" i="0" u="none" strike="noStrike" kern="1200" cap="none" spc="24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displayed in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software gathers to one</a:t>
            </a:r>
            <a:r>
              <a:rPr kumimoji="0" sz="1600" b="0" i="0" u="none" strike="noStrike" kern="1200" cap="none" spc="9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just" defTabSz="914400" rtl="0" eaLnBrk="1" fontAlgn="auto" latinLnBrk="0" hangingPunct="1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remaining, blank space is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partitioning management tools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will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 in order to  create new partitions. If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is scattered across the drive,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will not be able to  manage the storage space as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it’s counted with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original</a:t>
            </a:r>
            <a:r>
              <a:rPr kumimoji="0" sz="1600" b="0" i="0" u="none" strike="noStrike" kern="1200" cap="none" spc="8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partition.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6406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PARTITIONS </a:t>
            </a:r>
            <a:r>
              <a:rPr spc="-5" dirty="0"/>
              <a:t>AND VOLUMES: </a:t>
            </a:r>
            <a:r>
              <a:rPr dirty="0"/>
              <a:t>AN</a:t>
            </a:r>
            <a:r>
              <a:rPr spc="-27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320241"/>
            <a:ext cx="8063865" cy="323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Disk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Management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450850" marR="29209" lvl="0" indent="0" algn="l" defTabSz="914400" rtl="0" eaLnBrk="1" fontAlgn="auto" latinLnBrk="0" hangingPunct="1">
              <a:lnSpc>
                <a:spcPct val="150000"/>
              </a:lnSpc>
              <a:spcBef>
                <a:spcPts val="4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To open Windows 10’s Disk Management program, press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Windows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+ S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,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type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partition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, and  select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Create and format hard disk partition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option.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 the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following window, you’ll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see  both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your partitions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and volumes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laid out in distinct blocks according to your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different hard 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drives.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4508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You’ll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note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that the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categories above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display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 series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of</a:t>
            </a:r>
            <a:r>
              <a:rPr kumimoji="0" sz="1400" b="0" i="0" u="none" strike="noStrike" kern="1200" cap="none" spc="-13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parameters,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450850" marR="0" lvl="0" indent="0" algn="l" defTabSz="9144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particularly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Capacity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and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Free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Space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 cannot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shrink,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or separate,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chunk of storage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larger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450850" marR="5080" lvl="0" indent="0" algn="l" defTabSz="914400" rtl="0" eaLnBrk="1" fontAlgn="auto" latinLnBrk="0" hangingPunct="1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than the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free space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of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your </a:t>
            </a:r>
            <a:r>
              <a:rPr kumimoji="0" sz="1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Georgia"/>
                <a:ea typeface="+mn-ea"/>
                <a:cs typeface="Georgia"/>
                <a:hlinkClick r:id="rId2"/>
              </a:rPr>
              <a:t>hard drive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 Even then, you may not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be able to separate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exact free 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space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of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your storage because some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of the data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may be</a:t>
            </a:r>
            <a:r>
              <a:rPr kumimoji="0" sz="1400" b="0" i="0" u="none" strike="noStrike" kern="1200" cap="none" spc="-18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scattered.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6406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PARTITIONS </a:t>
            </a:r>
            <a:r>
              <a:rPr spc="-5" dirty="0"/>
              <a:t>AND VOLUMES: </a:t>
            </a:r>
            <a:r>
              <a:rPr dirty="0"/>
              <a:t>AN</a:t>
            </a:r>
            <a:r>
              <a:rPr spc="-27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940"/>
              </a:spcBef>
            </a:pPr>
            <a:r>
              <a:rPr spc="-5" dirty="0"/>
              <a:t>Shrink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Volume</a:t>
            </a:r>
          </a:p>
          <a:p>
            <a:pPr marL="44450" marR="5080">
              <a:lnSpc>
                <a:spcPct val="150000"/>
              </a:lnSpc>
            </a:pPr>
            <a:r>
              <a:rPr b="0" dirty="0">
                <a:latin typeface="Georgia"/>
                <a:cs typeface="Georgia"/>
              </a:rPr>
              <a:t>If you </a:t>
            </a:r>
            <a:r>
              <a:rPr b="0" spc="-5" dirty="0">
                <a:latin typeface="Georgia"/>
                <a:cs typeface="Georgia"/>
              </a:rPr>
              <a:t>have free space on your drive, </a:t>
            </a:r>
            <a:r>
              <a:rPr b="0" dirty="0">
                <a:latin typeface="Georgia"/>
                <a:cs typeface="Georgia"/>
              </a:rPr>
              <a:t>you </a:t>
            </a:r>
            <a:r>
              <a:rPr b="0" spc="-5" dirty="0">
                <a:latin typeface="Georgia"/>
                <a:cs typeface="Georgia"/>
              </a:rPr>
              <a:t>can </a:t>
            </a:r>
            <a:r>
              <a:rPr b="0" dirty="0">
                <a:latin typeface="Georgia"/>
                <a:cs typeface="Georgia"/>
              </a:rPr>
              <a:t>shrink a </a:t>
            </a:r>
            <a:r>
              <a:rPr b="0" spc="-5" dirty="0">
                <a:latin typeface="Georgia"/>
                <a:cs typeface="Georgia"/>
              </a:rPr>
              <a:t>volume </a:t>
            </a:r>
            <a:r>
              <a:rPr b="0" dirty="0">
                <a:latin typeface="Georgia"/>
                <a:cs typeface="Georgia"/>
              </a:rPr>
              <a:t>in </a:t>
            </a:r>
            <a:r>
              <a:rPr b="0" spc="-5" dirty="0">
                <a:latin typeface="Georgia"/>
                <a:cs typeface="Georgia"/>
              </a:rPr>
              <a:t>order to </a:t>
            </a:r>
            <a:r>
              <a:rPr b="0" dirty="0">
                <a:latin typeface="Georgia"/>
                <a:cs typeface="Georgia"/>
              </a:rPr>
              <a:t>create a </a:t>
            </a:r>
            <a:r>
              <a:rPr b="0" spc="-5" dirty="0">
                <a:latin typeface="Georgia"/>
                <a:cs typeface="Georgia"/>
              </a:rPr>
              <a:t>separate partition.  Right-click on </a:t>
            </a:r>
            <a:r>
              <a:rPr b="0" dirty="0">
                <a:latin typeface="Georgia"/>
                <a:cs typeface="Georgia"/>
              </a:rPr>
              <a:t>a </a:t>
            </a:r>
            <a:r>
              <a:rPr spc="-5" dirty="0"/>
              <a:t>volume </a:t>
            </a:r>
            <a:r>
              <a:rPr b="0" dirty="0">
                <a:latin typeface="Georgia"/>
                <a:cs typeface="Georgia"/>
              </a:rPr>
              <a:t>and </a:t>
            </a:r>
            <a:r>
              <a:rPr b="0" spc="-5" dirty="0">
                <a:latin typeface="Georgia"/>
                <a:cs typeface="Georgia"/>
              </a:rPr>
              <a:t>select </a:t>
            </a:r>
            <a:r>
              <a:rPr spc="-5" dirty="0"/>
              <a:t>Shrink Volume</a:t>
            </a:r>
            <a:r>
              <a:rPr b="0" spc="-5" dirty="0">
                <a:latin typeface="Georgia"/>
                <a:cs typeface="Georgia"/>
              </a:rPr>
              <a:t>. This will </a:t>
            </a:r>
            <a:r>
              <a:rPr b="0" dirty="0">
                <a:latin typeface="Georgia"/>
                <a:cs typeface="Georgia"/>
              </a:rPr>
              <a:t>analyze </a:t>
            </a:r>
            <a:r>
              <a:rPr b="0" spc="-5" dirty="0">
                <a:latin typeface="Georgia"/>
                <a:cs typeface="Georgia"/>
              </a:rPr>
              <a:t>your remaining free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space,</a:t>
            </a:r>
          </a:p>
          <a:p>
            <a:pPr marL="44450">
              <a:lnSpc>
                <a:spcPct val="100000"/>
              </a:lnSpc>
              <a:spcBef>
                <a:spcPts val="840"/>
              </a:spcBef>
            </a:pPr>
            <a:r>
              <a:rPr b="0" dirty="0">
                <a:latin typeface="Georgia"/>
                <a:cs typeface="Georgia"/>
              </a:rPr>
              <a:t>and </a:t>
            </a:r>
            <a:r>
              <a:rPr b="0" spc="-5" dirty="0">
                <a:latin typeface="Georgia"/>
                <a:cs typeface="Georgia"/>
              </a:rPr>
              <a:t>prompt </a:t>
            </a:r>
            <a:r>
              <a:rPr b="0" dirty="0">
                <a:latin typeface="Georgia"/>
                <a:cs typeface="Georgia"/>
              </a:rPr>
              <a:t>you </a:t>
            </a:r>
            <a:r>
              <a:rPr b="0" spc="-5" dirty="0">
                <a:latin typeface="Georgia"/>
                <a:cs typeface="Georgia"/>
              </a:rPr>
              <a:t>to input </a:t>
            </a:r>
            <a:r>
              <a:rPr b="0" dirty="0">
                <a:latin typeface="Georgia"/>
                <a:cs typeface="Georgia"/>
              </a:rPr>
              <a:t>how much </a:t>
            </a:r>
            <a:r>
              <a:rPr b="0" spc="-5" dirty="0">
                <a:latin typeface="Georgia"/>
                <a:cs typeface="Georgia"/>
              </a:rPr>
              <a:t>space </a:t>
            </a:r>
            <a:r>
              <a:rPr b="0" dirty="0">
                <a:latin typeface="Georgia"/>
                <a:cs typeface="Georgia"/>
              </a:rPr>
              <a:t>you </a:t>
            </a:r>
            <a:r>
              <a:rPr b="0" spc="-5" dirty="0">
                <a:latin typeface="Georgia"/>
                <a:cs typeface="Georgia"/>
              </a:rPr>
              <a:t>want to </a:t>
            </a:r>
            <a:r>
              <a:rPr dirty="0"/>
              <a:t>shrink </a:t>
            </a:r>
            <a:r>
              <a:rPr b="0" dirty="0">
                <a:latin typeface="Georgia"/>
                <a:cs typeface="Georgia"/>
              </a:rPr>
              <a:t>(i.e. </a:t>
            </a:r>
            <a:r>
              <a:rPr b="0" spc="-5" dirty="0">
                <a:latin typeface="Georgia"/>
                <a:cs typeface="Georgia"/>
              </a:rPr>
              <a:t>separate) your volume</a:t>
            </a:r>
            <a:r>
              <a:rPr b="0" spc="-17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by.</a:t>
            </a:r>
          </a:p>
          <a:p>
            <a:pPr marL="31750">
              <a:lnSpc>
                <a:spcPct val="100000"/>
              </a:lnSpc>
              <a:spcBef>
                <a:spcPts val="20"/>
              </a:spcBef>
            </a:pPr>
            <a:endParaRPr sz="2200">
              <a:latin typeface="Georgia"/>
              <a:cs typeface="Georgia"/>
            </a:endParaRPr>
          </a:p>
          <a:p>
            <a:pPr marL="44450" marR="1738630">
              <a:lnSpc>
                <a:spcPct val="150000"/>
              </a:lnSpc>
            </a:pPr>
            <a:r>
              <a:rPr b="0" spc="-5" dirty="0">
                <a:latin typeface="Georgia"/>
                <a:cs typeface="Georgia"/>
              </a:rPr>
              <a:t>Once you’ve </a:t>
            </a:r>
            <a:r>
              <a:rPr b="0" dirty="0">
                <a:latin typeface="Georgia"/>
                <a:cs typeface="Georgia"/>
              </a:rPr>
              <a:t>shrunk </a:t>
            </a:r>
            <a:r>
              <a:rPr b="0" spc="-5" dirty="0">
                <a:latin typeface="Georgia"/>
                <a:cs typeface="Georgia"/>
              </a:rPr>
              <a:t>your volume, </a:t>
            </a:r>
            <a:r>
              <a:rPr b="0" dirty="0">
                <a:latin typeface="Georgia"/>
                <a:cs typeface="Georgia"/>
              </a:rPr>
              <a:t>you </a:t>
            </a:r>
            <a:r>
              <a:rPr b="0" spc="-5" dirty="0">
                <a:latin typeface="Georgia"/>
                <a:cs typeface="Georgia"/>
              </a:rPr>
              <a:t>should </a:t>
            </a:r>
            <a:r>
              <a:rPr b="0" dirty="0">
                <a:latin typeface="Georgia"/>
                <a:cs typeface="Georgia"/>
              </a:rPr>
              <a:t>now </a:t>
            </a:r>
            <a:r>
              <a:rPr b="0" spc="-5" dirty="0">
                <a:latin typeface="Georgia"/>
                <a:cs typeface="Georgia"/>
              </a:rPr>
              <a:t>be able to </a:t>
            </a:r>
            <a:r>
              <a:rPr b="0" dirty="0">
                <a:latin typeface="Georgia"/>
                <a:cs typeface="Georgia"/>
              </a:rPr>
              <a:t>see a </a:t>
            </a:r>
            <a:r>
              <a:rPr b="0" spc="-5" dirty="0">
                <a:latin typeface="Georgia"/>
                <a:cs typeface="Georgia"/>
              </a:rPr>
              <a:t>black space  labeled </a:t>
            </a:r>
            <a:r>
              <a:rPr dirty="0"/>
              <a:t>Unallocated </a:t>
            </a:r>
            <a:r>
              <a:rPr b="0" dirty="0">
                <a:latin typeface="Georgia"/>
                <a:cs typeface="Georgia"/>
              </a:rPr>
              <a:t>in </a:t>
            </a:r>
            <a:r>
              <a:rPr b="0" spc="-5" dirty="0">
                <a:latin typeface="Georgia"/>
                <a:cs typeface="Georgia"/>
              </a:rPr>
              <a:t>your </a:t>
            </a:r>
            <a:r>
              <a:rPr b="0" dirty="0">
                <a:latin typeface="Georgia"/>
                <a:cs typeface="Georgia"/>
              </a:rPr>
              <a:t>Disk Management</a:t>
            </a:r>
            <a:r>
              <a:rPr b="0" spc="-140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window.</a:t>
            </a:r>
          </a:p>
          <a:p>
            <a:pPr marL="31750"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marL="31750">
              <a:lnSpc>
                <a:spcPct val="100000"/>
              </a:lnSpc>
              <a:spcBef>
                <a:spcPts val="10"/>
              </a:spcBef>
            </a:pPr>
            <a:endParaRPr sz="1350">
              <a:latin typeface="Georgia"/>
              <a:cs typeface="Georgia"/>
            </a:endParaRPr>
          </a:p>
          <a:p>
            <a:pPr marL="44450">
              <a:lnSpc>
                <a:spcPct val="100000"/>
              </a:lnSpc>
            </a:pPr>
            <a:r>
              <a:rPr b="0" spc="-5" dirty="0">
                <a:latin typeface="Georgia"/>
                <a:cs typeface="Georgia"/>
              </a:rPr>
              <a:t>That’s it! You’ve successfully shrunk </a:t>
            </a:r>
            <a:r>
              <a:rPr b="0" dirty="0">
                <a:latin typeface="Georgia"/>
                <a:cs typeface="Georgia"/>
              </a:rPr>
              <a:t>a</a:t>
            </a:r>
            <a:r>
              <a:rPr b="0" spc="-85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partition.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6406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PARTITIONS </a:t>
            </a:r>
            <a:r>
              <a:rPr spc="-5" dirty="0"/>
              <a:t>AND VOLUMES: </a:t>
            </a:r>
            <a:r>
              <a:rPr dirty="0"/>
              <a:t>AN</a:t>
            </a:r>
            <a:r>
              <a:rPr spc="-27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966" y="1384147"/>
            <a:ext cx="7536180" cy="290703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Create a Separate</a:t>
            </a:r>
            <a:r>
              <a:rPr kumimoji="0" sz="1400" b="1" i="0" u="none" strike="noStrike" kern="1200" cap="none" spc="-8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Volume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700" marR="307975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Now that we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have a bit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of unallocated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space,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we can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create a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separate volume.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Right-click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on  your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Unallocated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space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and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select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New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Simple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Volume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 Follow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Wizard, assign</a:t>
            </a:r>
            <a:r>
              <a:rPr kumimoji="0" sz="1400" b="0" i="0" u="none" strike="noStrike" kern="1200" cap="none" spc="-10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your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drive letter,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and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format this volume into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either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NTFS or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FAT32.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Now,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can use this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E: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drive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 the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same way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would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separate hard disk or flash drive. To 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change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drive letter of this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drive,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simply right-click the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space, select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Change Drive Letter  and Paths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, and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follow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wizard. To delete, right-click the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Volume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and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select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Delete 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Volume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 Your volume will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then revert back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to unallocated</a:t>
            </a:r>
            <a:r>
              <a:rPr kumimoji="0" sz="1400" b="0" i="0" u="none" strike="noStrike" kern="1200" cap="none" spc="-7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space.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6406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PARTITIONS </a:t>
            </a:r>
            <a:r>
              <a:rPr spc="-5" dirty="0"/>
              <a:t>AND VOLUMES: </a:t>
            </a:r>
            <a:r>
              <a:rPr dirty="0"/>
              <a:t>AN</a:t>
            </a:r>
            <a:r>
              <a:rPr spc="-27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189456"/>
            <a:ext cx="7706359" cy="35185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Format a</a:t>
            </a:r>
            <a:r>
              <a:rPr kumimoji="0" sz="1400" b="1" i="0" u="none" strike="noStrike" kern="1200" cap="none" spc="-3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Volume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700" marR="24765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At times, you may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want to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format a volume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with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 different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system, so you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can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use it across  various operating systems. To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do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so,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right-click on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volume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and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select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Format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 In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following  window,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choose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which file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type you’d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like to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incorporate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to your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volume.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51765" marR="0" lvl="0" indent="-63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 typeface="Arial"/>
              <a:buChar char="•"/>
              <a:tabLst>
                <a:tab pos="1524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NTFS: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system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for Windows,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 can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write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and view any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files you’d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like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through Windows</a:t>
            </a:r>
            <a:r>
              <a:rPr kumimoji="0" sz="1400" b="0" i="0" u="none" strike="noStrike" kern="1200" cap="none" spc="-20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88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this file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format.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889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 typeface="Arial"/>
              <a:buChar char="•"/>
              <a:tabLst>
                <a:tab pos="1524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FAT32: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system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for USB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drives,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FAT32 will allow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to write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data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from any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onto this file 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type. You cannot, however,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load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individual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files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larger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than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4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GBs onto this file</a:t>
            </a:r>
            <a:r>
              <a:rPr kumimoji="0" sz="1400" b="0" i="0" u="none" strike="noStrike" kern="1200" cap="none" spc="-12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format.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432C2C"/>
              </a:buClr>
              <a:buSzTx/>
              <a:buFont typeface="Arial"/>
              <a:buChar char="•"/>
              <a:tabLst/>
              <a:defRPr/>
            </a:pP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88900" marR="12065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Font typeface="Arial"/>
              <a:buChar char="•"/>
              <a:tabLst>
                <a:tab pos="15240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REFS: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newer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 format of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three grants better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protection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against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 corruptions,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may 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work faster,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and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maintains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few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more benefits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like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larger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volume sizes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and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file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names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than its  older NTFS counterpart. REFS,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however,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cannot boot</a:t>
            </a:r>
            <a:r>
              <a:rPr kumimoji="0" sz="1400" b="0" i="0" u="none" strike="noStrike" kern="1200" cap="none" spc="-10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Windows.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6406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PARTITIONS </a:t>
            </a:r>
            <a:r>
              <a:rPr spc="-5" dirty="0"/>
              <a:t>AND VOLUMES: </a:t>
            </a:r>
            <a:r>
              <a:rPr dirty="0"/>
              <a:t>AN</a:t>
            </a:r>
            <a:r>
              <a:rPr spc="-27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90040"/>
            <a:ext cx="7987030" cy="32264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Extend a</a:t>
            </a:r>
            <a:r>
              <a:rPr kumimoji="0" sz="1400" b="1" i="0" u="none" strike="noStrike" kern="1200" cap="none" spc="-3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Volume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When you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have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 bit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of unallocated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space, you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shouldn’t leave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that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space unused. After all,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more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space 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always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better.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To expand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storage on your volume using unallocated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space, right-click</a:t>
            </a:r>
            <a:r>
              <a:rPr kumimoji="0" sz="1400" b="0" i="0" u="none" strike="noStrike" kern="1200" cap="none" spc="-17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on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your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existing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volume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my case the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D: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drive,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and select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Extend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Volume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 Follow the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Wizard:</a:t>
            </a:r>
            <a:r>
              <a:rPr kumimoji="0" sz="1400" b="0" i="0" u="none" strike="noStrike" kern="1200" cap="none" spc="-10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it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should select your unallocated space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r>
              <a:rPr kumimoji="0" sz="1400" b="0" i="0" u="none" strike="noStrike" kern="1200" cap="none" spc="-12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default.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700" marR="182245" lvl="0" indent="0" algn="l" defTabSz="914400" rtl="0" eaLnBrk="1" fontAlgn="auto" latinLnBrk="0" hangingPunct="1">
              <a:lnSpc>
                <a:spcPct val="150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Keep in mind, you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can only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extend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your volume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size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with unallocated space displayed to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right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of  your volume within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Windows 10 Disk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Management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software.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The process is simple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enough and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will allow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to use all of your unallocated</a:t>
            </a:r>
            <a:r>
              <a:rPr kumimoji="0" sz="1400" b="0" i="0" u="none" strike="noStrike" kern="1200" cap="none" spc="-19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432C2C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space.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4761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Files Search </a:t>
            </a:r>
            <a:r>
              <a:rPr dirty="0"/>
              <a:t>, </a:t>
            </a:r>
            <a:r>
              <a:rPr spc="-70" dirty="0"/>
              <a:t>Task </a:t>
            </a:r>
            <a:r>
              <a:rPr spc="-5" dirty="0"/>
              <a:t>Manager </a:t>
            </a:r>
            <a:r>
              <a:rPr dirty="0"/>
              <a:t>,</a:t>
            </a:r>
            <a:r>
              <a:rPr spc="15" dirty="0"/>
              <a:t> </a:t>
            </a:r>
            <a:r>
              <a:rPr spc="-5" dirty="0"/>
              <a:t>Help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705528"/>
            <a:ext cx="1752600" cy="2586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9900" y="1590512"/>
            <a:ext cx="5503163" cy="2859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272872"/>
            <a:ext cx="4776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FFFFFF"/>
                </a:solidFill>
                <a:latin typeface="Arial"/>
                <a:cs typeface="Arial"/>
              </a:rPr>
              <a:t>LEFT SIDE OF </a:t>
            </a:r>
            <a:r>
              <a:rPr sz="2800" b="0" spc="-60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2800" b="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Arial"/>
                <a:cs typeface="Arial"/>
              </a:rPr>
              <a:t>MENU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81800" y="1170432"/>
            <a:ext cx="2171700" cy="1940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9720" y="1424432"/>
            <a:ext cx="8158480" cy="338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882139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See your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account name and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picture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in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upper-left corner 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of the Start</a:t>
            </a:r>
            <a:r>
              <a:rPr sz="1800" spc="4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menu</a:t>
            </a:r>
            <a:endParaRPr sz="1800">
              <a:latin typeface="Georgia"/>
              <a:cs typeface="Georgia"/>
            </a:endParaRPr>
          </a:p>
          <a:p>
            <a:pPr marL="299085" marR="2167890" indent="-28702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it’s also a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pop-up menu. Click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it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to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see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the “Sign out”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and 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“Lock” commands,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as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well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as a </a:t>
            </a:r>
            <a:r>
              <a:rPr sz="1800" spc="-5" dirty="0">
                <a:solidFill>
                  <a:srgbClr val="333333"/>
                </a:solidFill>
                <a:latin typeface="Georgia"/>
                <a:cs typeface="Georgia"/>
              </a:rPr>
              <a:t>shortcut to your </a:t>
            </a:r>
            <a:r>
              <a:rPr sz="1800" dirty="0">
                <a:solidFill>
                  <a:srgbClr val="333333"/>
                </a:solidFill>
                <a:latin typeface="Georgia"/>
                <a:cs typeface="Georgia"/>
              </a:rPr>
              <a:t>account  settings.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33"/>
              </a:buClr>
              <a:buFont typeface="Arial"/>
              <a:buChar char="•"/>
            </a:pPr>
            <a:endParaRPr sz="2100">
              <a:latin typeface="Georgia"/>
              <a:cs typeface="Georgia"/>
            </a:endParaRPr>
          </a:p>
          <a:p>
            <a:pPr marL="535305" marR="5080" lvl="1" indent="-287020">
              <a:lnSpc>
                <a:spcPct val="100000"/>
              </a:lnSpc>
              <a:buFont typeface="Arial"/>
              <a:buChar char="•"/>
              <a:tabLst>
                <a:tab pos="535305" algn="l"/>
                <a:tab pos="535940" algn="l"/>
              </a:tabLst>
            </a:pPr>
            <a:r>
              <a:rPr sz="1400" b="1" i="1" dirty="0">
                <a:solidFill>
                  <a:srgbClr val="EB484A"/>
                </a:solidFill>
                <a:latin typeface="Georgia"/>
                <a:cs typeface="Georgia"/>
              </a:rPr>
              <a:t>Change </a:t>
            </a:r>
            <a:r>
              <a:rPr sz="1400" b="1" i="1" spc="-5" dirty="0">
                <a:solidFill>
                  <a:srgbClr val="EB484A"/>
                </a:solidFill>
                <a:latin typeface="Georgia"/>
                <a:cs typeface="Georgia"/>
              </a:rPr>
              <a:t>account settings: </a:t>
            </a:r>
            <a:r>
              <a:rPr sz="1400" spc="-5" dirty="0">
                <a:latin typeface="Georgia"/>
                <a:cs typeface="Georgia"/>
              </a:rPr>
              <a:t>takes you directly to </a:t>
            </a:r>
            <a:r>
              <a:rPr sz="1400" dirty="0">
                <a:latin typeface="Georgia"/>
                <a:cs typeface="Georgia"/>
              </a:rPr>
              <a:t>the </a:t>
            </a:r>
            <a:r>
              <a:rPr sz="1400" spc="-5" dirty="0">
                <a:latin typeface="Georgia"/>
                <a:cs typeface="Georgia"/>
              </a:rPr>
              <a:t>Settings</a:t>
            </a:r>
            <a:r>
              <a:rPr sz="1400" spc="-5" dirty="0">
                <a:latin typeface="Times New Roman"/>
                <a:cs typeface="Times New Roman"/>
              </a:rPr>
              <a:t>→</a:t>
            </a:r>
            <a:r>
              <a:rPr sz="1400" spc="-5" dirty="0">
                <a:latin typeface="Georgia"/>
                <a:cs typeface="Georgia"/>
              </a:rPr>
              <a:t>Account screen, where you </a:t>
            </a:r>
            <a:r>
              <a:rPr sz="1400" spc="-10" dirty="0">
                <a:latin typeface="Georgia"/>
                <a:cs typeface="Georgia"/>
              </a:rPr>
              <a:t>can  </a:t>
            </a:r>
            <a:r>
              <a:rPr sz="1400" dirty="0">
                <a:latin typeface="Georgia"/>
                <a:cs typeface="Georgia"/>
              </a:rPr>
              <a:t>change </a:t>
            </a:r>
            <a:r>
              <a:rPr sz="1400" spc="-5" dirty="0">
                <a:latin typeface="Georgia"/>
                <a:cs typeface="Georgia"/>
              </a:rPr>
              <a:t>your </a:t>
            </a:r>
            <a:r>
              <a:rPr sz="1400" dirty="0">
                <a:latin typeface="Georgia"/>
                <a:cs typeface="Georgia"/>
              </a:rPr>
              <a:t>account </a:t>
            </a:r>
            <a:r>
              <a:rPr sz="1400" spc="-5" dirty="0">
                <a:latin typeface="Georgia"/>
                <a:cs typeface="Georgia"/>
              </a:rPr>
              <a:t>picture, password, </a:t>
            </a:r>
            <a:r>
              <a:rPr sz="1400" dirty="0">
                <a:latin typeface="Georgia"/>
                <a:cs typeface="Georgia"/>
              </a:rPr>
              <a:t>and </a:t>
            </a:r>
            <a:r>
              <a:rPr sz="1400" spc="-5" dirty="0">
                <a:latin typeface="Georgia"/>
                <a:cs typeface="Georgia"/>
              </a:rPr>
              <a:t>other details of your</a:t>
            </a:r>
            <a:r>
              <a:rPr sz="1400" spc="-17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account.</a:t>
            </a:r>
            <a:endParaRPr sz="14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EB484A"/>
              </a:buClr>
              <a:buFont typeface="Arial"/>
              <a:buChar char="•"/>
            </a:pPr>
            <a:endParaRPr sz="1450">
              <a:latin typeface="Georgia"/>
              <a:cs typeface="Georgia"/>
            </a:endParaRPr>
          </a:p>
          <a:p>
            <a:pPr marL="535305" marR="571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35305" algn="l"/>
                <a:tab pos="535940" algn="l"/>
              </a:tabLst>
            </a:pPr>
            <a:r>
              <a:rPr sz="1400" b="1" i="1" dirty="0">
                <a:solidFill>
                  <a:srgbClr val="EB484A"/>
                </a:solidFill>
                <a:latin typeface="Georgia"/>
                <a:cs typeface="Georgia"/>
              </a:rPr>
              <a:t>Lock: </a:t>
            </a:r>
            <a:r>
              <a:rPr sz="1400" spc="-5" dirty="0">
                <a:latin typeface="Georgia"/>
                <a:cs typeface="Georgia"/>
              </a:rPr>
              <a:t>takes you </a:t>
            </a:r>
            <a:r>
              <a:rPr sz="1400" spc="-10" dirty="0">
                <a:latin typeface="Georgia"/>
                <a:cs typeface="Georgia"/>
              </a:rPr>
              <a:t>back </a:t>
            </a:r>
            <a:r>
              <a:rPr sz="1400" spc="-5" dirty="0">
                <a:latin typeface="Georgia"/>
                <a:cs typeface="Georgia"/>
              </a:rPr>
              <a:t>to </a:t>
            </a:r>
            <a:r>
              <a:rPr sz="1400" dirty="0">
                <a:latin typeface="Georgia"/>
                <a:cs typeface="Georgia"/>
              </a:rPr>
              <a:t>the Lock </a:t>
            </a:r>
            <a:r>
              <a:rPr sz="1400" spc="-5" dirty="0">
                <a:latin typeface="Georgia"/>
                <a:cs typeface="Georgia"/>
              </a:rPr>
              <a:t>screen. </a:t>
            </a:r>
            <a:r>
              <a:rPr sz="1400" dirty="0">
                <a:latin typeface="Georgia"/>
                <a:cs typeface="Georgia"/>
              </a:rPr>
              <a:t>It </a:t>
            </a:r>
            <a:r>
              <a:rPr sz="1400" spc="-5" dirty="0">
                <a:latin typeface="Georgia"/>
                <a:cs typeface="Georgia"/>
              </a:rPr>
              <a:t>is </a:t>
            </a:r>
            <a:r>
              <a:rPr sz="1400" dirty="0">
                <a:latin typeface="Georgia"/>
                <a:cs typeface="Georgia"/>
              </a:rPr>
              <a:t>hiding </a:t>
            </a:r>
            <a:r>
              <a:rPr sz="1400" spc="-5" dirty="0">
                <a:latin typeface="Georgia"/>
                <a:cs typeface="Georgia"/>
              </a:rPr>
              <a:t>your screen from view. This </a:t>
            </a:r>
            <a:r>
              <a:rPr sz="1400" spc="-10" dirty="0">
                <a:latin typeface="Georgia"/>
                <a:cs typeface="Georgia"/>
              </a:rPr>
              <a:t>is </a:t>
            </a:r>
            <a:r>
              <a:rPr sz="1400" dirty="0">
                <a:latin typeface="Georgia"/>
                <a:cs typeface="Georgia"/>
              </a:rPr>
              <a:t>an </a:t>
            </a:r>
            <a:r>
              <a:rPr sz="1400" spc="-5" dirty="0">
                <a:latin typeface="Georgia"/>
                <a:cs typeface="Georgia"/>
              </a:rPr>
              <a:t>ideal way  to protect your </a:t>
            </a:r>
            <a:r>
              <a:rPr sz="1400" dirty="0">
                <a:latin typeface="Georgia"/>
                <a:cs typeface="Georgia"/>
              </a:rPr>
              <a:t>PC </a:t>
            </a:r>
            <a:r>
              <a:rPr sz="1400" spc="-5" dirty="0">
                <a:latin typeface="Georgia"/>
                <a:cs typeface="Georgia"/>
              </a:rPr>
              <a:t>from </a:t>
            </a:r>
            <a:r>
              <a:rPr sz="1400" dirty="0">
                <a:latin typeface="Georgia"/>
                <a:cs typeface="Georgia"/>
              </a:rPr>
              <a:t>nosy </a:t>
            </a:r>
            <a:r>
              <a:rPr sz="1400" spc="-5" dirty="0">
                <a:latin typeface="Georgia"/>
                <a:cs typeface="Georgia"/>
              </a:rPr>
              <a:t>people. </a:t>
            </a:r>
            <a:r>
              <a:rPr sz="1400" dirty="0">
                <a:latin typeface="Georgia"/>
                <a:cs typeface="Georgia"/>
              </a:rPr>
              <a:t>Whatever </a:t>
            </a:r>
            <a:r>
              <a:rPr sz="1400" i="1" spc="-5" dirty="0">
                <a:latin typeface="Georgia"/>
                <a:cs typeface="Georgia"/>
              </a:rPr>
              <a:t>you </a:t>
            </a:r>
            <a:r>
              <a:rPr sz="1400" dirty="0">
                <a:latin typeface="Georgia"/>
                <a:cs typeface="Georgia"/>
              </a:rPr>
              <a:t>had </a:t>
            </a:r>
            <a:r>
              <a:rPr sz="1400" spc="-5" dirty="0">
                <a:latin typeface="Georgia"/>
                <a:cs typeface="Georgia"/>
              </a:rPr>
              <a:t>running </a:t>
            </a:r>
            <a:r>
              <a:rPr sz="1400" dirty="0">
                <a:latin typeface="Georgia"/>
                <a:cs typeface="Georgia"/>
              </a:rPr>
              <a:t>remains open behind the</a:t>
            </a:r>
            <a:r>
              <a:rPr sz="1400" spc="-15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scenes</a:t>
            </a:r>
            <a:endParaRPr sz="14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EB484A"/>
              </a:buClr>
              <a:buFont typeface="Arial"/>
              <a:buChar char="•"/>
            </a:pPr>
            <a:endParaRPr sz="1450">
              <a:latin typeface="Georgia"/>
              <a:cs typeface="Georgia"/>
            </a:endParaRPr>
          </a:p>
          <a:p>
            <a:pPr marL="53530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35305" algn="l"/>
                <a:tab pos="535940" algn="l"/>
              </a:tabLst>
            </a:pPr>
            <a:r>
              <a:rPr sz="1400" b="1" i="1" dirty="0">
                <a:solidFill>
                  <a:srgbClr val="EB484A"/>
                </a:solidFill>
                <a:latin typeface="Georgia"/>
                <a:cs typeface="Georgia"/>
              </a:rPr>
              <a:t>Sign </a:t>
            </a:r>
            <a:r>
              <a:rPr sz="1400" b="1" i="1" spc="-5" dirty="0">
                <a:solidFill>
                  <a:srgbClr val="EB484A"/>
                </a:solidFill>
                <a:latin typeface="Georgia"/>
                <a:cs typeface="Georgia"/>
              </a:rPr>
              <a:t>out: </a:t>
            </a:r>
            <a:r>
              <a:rPr sz="1400" dirty="0">
                <a:latin typeface="Georgia"/>
                <a:cs typeface="Georgia"/>
              </a:rPr>
              <a:t>When you </a:t>
            </a:r>
            <a:r>
              <a:rPr sz="1400" spc="-5" dirty="0">
                <a:latin typeface="Georgia"/>
                <a:cs typeface="Georgia"/>
              </a:rPr>
              <a:t>choose </a:t>
            </a:r>
            <a:r>
              <a:rPr sz="1400" dirty="0">
                <a:latin typeface="Georgia"/>
                <a:cs typeface="Georgia"/>
              </a:rPr>
              <a:t>“Sign </a:t>
            </a:r>
            <a:r>
              <a:rPr sz="1400" spc="-5" dirty="0">
                <a:latin typeface="Georgia"/>
                <a:cs typeface="Georgia"/>
              </a:rPr>
              <a:t>out,” </a:t>
            </a:r>
            <a:r>
              <a:rPr sz="1400" dirty="0">
                <a:latin typeface="Georgia"/>
                <a:cs typeface="Georgia"/>
              </a:rPr>
              <a:t>Windows </a:t>
            </a:r>
            <a:r>
              <a:rPr sz="1400" spc="-5" dirty="0">
                <a:latin typeface="Georgia"/>
                <a:cs typeface="Georgia"/>
              </a:rPr>
              <a:t>closes all your </a:t>
            </a:r>
            <a:r>
              <a:rPr sz="1400" dirty="0">
                <a:latin typeface="Georgia"/>
                <a:cs typeface="Georgia"/>
              </a:rPr>
              <a:t>open programs and</a:t>
            </a:r>
            <a:r>
              <a:rPr sz="1400" spc="-21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documents.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1075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Printers</a:t>
            </a:r>
          </a:p>
        </p:txBody>
      </p:sp>
      <p:sp>
        <p:nvSpPr>
          <p:cNvPr id="3" name="object 3"/>
          <p:cNvSpPr/>
          <p:nvPr/>
        </p:nvSpPr>
        <p:spPr>
          <a:xfrm>
            <a:off x="2362200" y="1277111"/>
            <a:ext cx="4634484" cy="3447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1075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Printers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386839"/>
            <a:ext cx="4152900" cy="3067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1075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Printers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360932"/>
            <a:ext cx="4495800" cy="3336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1075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Printers</a:t>
            </a:r>
          </a:p>
        </p:txBody>
      </p:sp>
      <p:sp>
        <p:nvSpPr>
          <p:cNvPr id="3" name="object 3"/>
          <p:cNvSpPr/>
          <p:nvPr/>
        </p:nvSpPr>
        <p:spPr>
          <a:xfrm>
            <a:off x="2514600" y="1386839"/>
            <a:ext cx="4495800" cy="3375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1075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Printers</a:t>
            </a:r>
          </a:p>
        </p:txBody>
      </p:sp>
      <p:sp>
        <p:nvSpPr>
          <p:cNvPr id="3" name="object 3"/>
          <p:cNvSpPr/>
          <p:nvPr/>
        </p:nvSpPr>
        <p:spPr>
          <a:xfrm>
            <a:off x="2374392" y="1251203"/>
            <a:ext cx="4520183" cy="3340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1042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</a:t>
            </a:r>
            <a:r>
              <a:rPr spc="-10" dirty="0"/>
              <a:t>a</a:t>
            </a:r>
            <a:r>
              <a:rPr dirty="0"/>
              <a:t>ckup</a:t>
            </a:r>
          </a:p>
        </p:txBody>
      </p:sp>
      <p:sp>
        <p:nvSpPr>
          <p:cNvPr id="3" name="object 3"/>
          <p:cNvSpPr/>
          <p:nvPr/>
        </p:nvSpPr>
        <p:spPr>
          <a:xfrm>
            <a:off x="2867664" y="1637063"/>
            <a:ext cx="3157892" cy="2254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1042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</a:t>
            </a:r>
            <a:r>
              <a:rPr spc="-10" dirty="0"/>
              <a:t>a</a:t>
            </a:r>
            <a:r>
              <a:rPr dirty="0"/>
              <a:t>ckup</a:t>
            </a:r>
          </a:p>
        </p:txBody>
      </p:sp>
      <p:sp>
        <p:nvSpPr>
          <p:cNvPr id="3" name="object 3"/>
          <p:cNvSpPr/>
          <p:nvPr/>
        </p:nvSpPr>
        <p:spPr>
          <a:xfrm>
            <a:off x="1905000" y="1656588"/>
            <a:ext cx="5529072" cy="1541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1042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</a:t>
            </a:r>
            <a:r>
              <a:rPr spc="-10" dirty="0"/>
              <a:t>a</a:t>
            </a:r>
            <a:r>
              <a:rPr dirty="0"/>
              <a:t>ckup</a:t>
            </a:r>
          </a:p>
        </p:txBody>
      </p:sp>
      <p:sp>
        <p:nvSpPr>
          <p:cNvPr id="3" name="object 3"/>
          <p:cNvSpPr/>
          <p:nvPr/>
        </p:nvSpPr>
        <p:spPr>
          <a:xfrm>
            <a:off x="2875788" y="1504188"/>
            <a:ext cx="3410712" cy="3014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4641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OPERATING </a:t>
            </a:r>
            <a:r>
              <a:rPr spc="-5" dirty="0"/>
              <a:t>SYSTEM</a:t>
            </a:r>
            <a:r>
              <a:rPr spc="-25" dirty="0"/>
              <a:t> </a:t>
            </a:r>
            <a:r>
              <a:rPr dirty="0"/>
              <a:t>UTILITIES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235937"/>
            <a:ext cx="7672705" cy="3180999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Using </a:t>
            </a:r>
            <a:r>
              <a:rPr kumimoji="0" sz="18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1800" b="1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PRINT </a:t>
            </a:r>
            <a:r>
              <a:rPr kumimoji="0" sz="18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SCREEN</a:t>
            </a:r>
            <a:r>
              <a:rPr kumimoji="0" sz="1800" b="1" i="0" u="none" strike="noStrike" kern="1200" cap="none" spc="-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key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78765" marR="5080" lvl="0" indent="0" algn="l" defTabSz="914400" rtl="0" eaLnBrk="1" fontAlgn="auto" latinLnBrk="0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Pressing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PRINT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SCREEN captures an image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entire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screen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copies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to the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Clipboard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computer's 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memory. 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 then paste 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(CTRL+V) the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image into a document, email message, or other</a:t>
            </a:r>
            <a:r>
              <a:rPr kumimoji="0" sz="18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file.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787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Where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 </a:t>
            </a:r>
            <a:r>
              <a:rPr kumimoji="0" sz="1600" b="1" i="0" u="none" strike="noStrike" kern="1200" cap="none" spc="-25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1600" b="1" i="0" u="none" strike="noStrike" kern="1200" cap="none" spc="6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PRINT </a:t>
            </a:r>
            <a:r>
              <a:rPr kumimoji="0" sz="1600" b="1" i="0" u="none" strike="noStrike" kern="1200" cap="none" spc="35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SCREEN</a:t>
            </a:r>
            <a:r>
              <a:rPr kumimoji="0" sz="1600" b="1" i="0" u="none" strike="noStrike" kern="1200" cap="none" spc="-225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button?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78765" marR="78994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The PRINT SCREEN key is usually located in the upper right corner of your  keyboard. The key looks similar to the following: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spc="-5" dirty="0">
              <a:solidFill>
                <a:prstClr val="black"/>
              </a:solidFill>
              <a:latin typeface="Arial"/>
              <a:cs typeface="Arial"/>
            </a:endParaRPr>
          </a:p>
          <a:p>
            <a:pPr marL="2787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The text you see on your keyboard might be PrtSc, PrtScn, or PrntScrn.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35356"/>
            <a:ext cx="19151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PRINT</a:t>
            </a:r>
            <a:r>
              <a:rPr sz="2000" spc="-95" dirty="0"/>
              <a:t> </a:t>
            </a:r>
            <a:r>
              <a:rPr sz="2000" spc="-5" dirty="0"/>
              <a:t>SCREEN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838200" y="1734311"/>
            <a:ext cx="7693152" cy="2461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272872"/>
            <a:ext cx="4777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FFFFFF"/>
                </a:solidFill>
                <a:latin typeface="Arial"/>
                <a:cs typeface="Arial"/>
              </a:rPr>
              <a:t>LEFT SIDE OF </a:t>
            </a:r>
            <a:r>
              <a:rPr sz="2800" b="0" spc="-60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2800" b="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Arial"/>
                <a:cs typeface="Arial"/>
              </a:rPr>
              <a:t>MENU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546" y="1302258"/>
            <a:ext cx="5618480" cy="330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1874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EB484A"/>
                </a:solidFill>
                <a:latin typeface="Georgia"/>
                <a:cs typeface="Georgia"/>
              </a:rPr>
              <a:t>Most </a:t>
            </a:r>
            <a:r>
              <a:rPr sz="1800" b="1" spc="-5" dirty="0">
                <a:solidFill>
                  <a:srgbClr val="EB484A"/>
                </a:solidFill>
                <a:latin typeface="Georgia"/>
                <a:cs typeface="Georgia"/>
              </a:rPr>
              <a:t>Used </a:t>
            </a:r>
            <a:r>
              <a:rPr sz="1800" b="1" dirty="0">
                <a:solidFill>
                  <a:srgbClr val="EB484A"/>
                </a:solidFill>
                <a:latin typeface="Georgia"/>
                <a:cs typeface="Georgia"/>
              </a:rPr>
              <a:t>: </a:t>
            </a:r>
            <a:r>
              <a:rPr sz="1800" dirty="0">
                <a:latin typeface="Georgia"/>
                <a:cs typeface="Georgia"/>
              </a:rPr>
              <a:t>you </a:t>
            </a:r>
            <a:r>
              <a:rPr sz="1800" spc="-5" dirty="0">
                <a:latin typeface="Georgia"/>
                <a:cs typeface="Georgia"/>
              </a:rPr>
              <a:t>get </a:t>
            </a:r>
            <a:r>
              <a:rPr sz="1800" dirty="0">
                <a:latin typeface="Georgia"/>
                <a:cs typeface="Georgia"/>
              </a:rPr>
              <a:t>a </a:t>
            </a:r>
            <a:r>
              <a:rPr sz="1800" spc="-5" dirty="0">
                <a:latin typeface="Georgia"/>
                <a:cs typeface="Georgia"/>
              </a:rPr>
              <a:t>list </a:t>
            </a:r>
            <a:r>
              <a:rPr sz="1800" dirty="0">
                <a:latin typeface="Georgia"/>
                <a:cs typeface="Georgia"/>
              </a:rPr>
              <a:t>of </a:t>
            </a:r>
            <a:r>
              <a:rPr sz="1800" spc="-5" dirty="0">
                <a:latin typeface="Georgia"/>
                <a:cs typeface="Georgia"/>
              </a:rPr>
              <a:t>the programs that  </a:t>
            </a:r>
            <a:r>
              <a:rPr sz="1800" dirty="0">
                <a:latin typeface="Georgia"/>
                <a:cs typeface="Georgia"/>
              </a:rPr>
              <a:t>Windows sees you </a:t>
            </a:r>
            <a:r>
              <a:rPr sz="1800" spc="-5" dirty="0">
                <a:latin typeface="Georgia"/>
                <a:cs typeface="Georgia"/>
              </a:rPr>
              <a:t>using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lot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EB484A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99085" marR="116839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  <a:tab pos="1466850" algn="l"/>
                <a:tab pos="2370455" algn="l"/>
                <a:tab pos="2600960" algn="l"/>
                <a:tab pos="3673475" algn="l"/>
                <a:tab pos="4197985" algn="l"/>
                <a:tab pos="4990465" algn="l"/>
              </a:tabLst>
            </a:pPr>
            <a:r>
              <a:rPr sz="1800" b="1" dirty="0">
                <a:solidFill>
                  <a:srgbClr val="EB484A"/>
                </a:solidFill>
                <a:latin typeface="Georgia"/>
                <a:cs typeface="Georgia"/>
              </a:rPr>
              <a:t>Re</a:t>
            </a:r>
            <a:r>
              <a:rPr sz="1800" b="1" spc="5" dirty="0">
                <a:solidFill>
                  <a:srgbClr val="EB484A"/>
                </a:solidFill>
                <a:latin typeface="Georgia"/>
                <a:cs typeface="Georgia"/>
              </a:rPr>
              <a:t>c</a:t>
            </a:r>
            <a:r>
              <a:rPr sz="1800" b="1" dirty="0">
                <a:solidFill>
                  <a:srgbClr val="EB484A"/>
                </a:solidFill>
                <a:latin typeface="Georgia"/>
                <a:cs typeface="Georgia"/>
              </a:rPr>
              <a:t>e</a:t>
            </a:r>
            <a:r>
              <a:rPr sz="1800" b="1" spc="-20" dirty="0">
                <a:solidFill>
                  <a:srgbClr val="EB484A"/>
                </a:solidFill>
                <a:latin typeface="Georgia"/>
                <a:cs typeface="Georgia"/>
              </a:rPr>
              <a:t>n</a:t>
            </a:r>
            <a:r>
              <a:rPr sz="1800" b="1" spc="-5" dirty="0">
                <a:solidFill>
                  <a:srgbClr val="EB484A"/>
                </a:solidFill>
                <a:latin typeface="Georgia"/>
                <a:cs typeface="Georgia"/>
              </a:rPr>
              <a:t>t</a:t>
            </a:r>
            <a:r>
              <a:rPr sz="1800" b="1" spc="5" dirty="0">
                <a:solidFill>
                  <a:srgbClr val="EB484A"/>
                </a:solidFill>
                <a:latin typeface="Georgia"/>
                <a:cs typeface="Georgia"/>
              </a:rPr>
              <a:t>l</a:t>
            </a:r>
            <a:r>
              <a:rPr sz="1800" b="1" dirty="0">
                <a:solidFill>
                  <a:srgbClr val="EB484A"/>
                </a:solidFill>
                <a:latin typeface="Georgia"/>
                <a:cs typeface="Georgia"/>
              </a:rPr>
              <a:t>y	</a:t>
            </a:r>
            <a:r>
              <a:rPr sz="1800" b="1" spc="-5" dirty="0">
                <a:solidFill>
                  <a:srgbClr val="EB484A"/>
                </a:solidFill>
                <a:latin typeface="Georgia"/>
                <a:cs typeface="Georgia"/>
              </a:rPr>
              <a:t>Ad</a:t>
            </a:r>
            <a:r>
              <a:rPr sz="1800" b="1" spc="-10" dirty="0">
                <a:solidFill>
                  <a:srgbClr val="EB484A"/>
                </a:solidFill>
                <a:latin typeface="Georgia"/>
                <a:cs typeface="Georgia"/>
              </a:rPr>
              <a:t>d</a:t>
            </a:r>
            <a:r>
              <a:rPr sz="1800" b="1" dirty="0">
                <a:solidFill>
                  <a:srgbClr val="EB484A"/>
                </a:solidFill>
                <a:latin typeface="Georgia"/>
                <a:cs typeface="Georgia"/>
              </a:rPr>
              <a:t>ed	:	</a:t>
            </a:r>
            <a:r>
              <a:rPr sz="1800" dirty="0">
                <a:latin typeface="Georgia"/>
                <a:cs typeface="Georgia"/>
              </a:rPr>
              <a:t>w</a:t>
            </a:r>
            <a:r>
              <a:rPr sz="1800" spc="-5" dirty="0">
                <a:latin typeface="Georgia"/>
                <a:cs typeface="Georgia"/>
              </a:rPr>
              <a:t>hat</a:t>
            </a:r>
            <a:r>
              <a:rPr sz="1800" spc="5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v</a:t>
            </a:r>
            <a:r>
              <a:rPr sz="1800" spc="10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r	</a:t>
            </a:r>
            <a:r>
              <a:rPr sz="1800" spc="5" dirty="0">
                <a:latin typeface="Georgia"/>
                <a:cs typeface="Georgia"/>
              </a:rPr>
              <a:t>ap</a:t>
            </a:r>
            <a:r>
              <a:rPr sz="1800" dirty="0">
                <a:latin typeface="Georgia"/>
                <a:cs typeface="Georgia"/>
              </a:rPr>
              <a:t>p	</a:t>
            </a:r>
            <a:r>
              <a:rPr sz="1800" spc="-5" dirty="0">
                <a:latin typeface="Georgia"/>
                <a:cs typeface="Georgia"/>
              </a:rPr>
              <a:t>you</a:t>
            </a:r>
            <a:r>
              <a:rPr sz="1800" spc="10" dirty="0">
                <a:latin typeface="Georgia"/>
                <a:cs typeface="Georgia"/>
              </a:rPr>
              <a:t>’</a:t>
            </a:r>
            <a:r>
              <a:rPr sz="1800" spc="-10" dirty="0">
                <a:latin typeface="Georgia"/>
                <a:cs typeface="Georgia"/>
              </a:rPr>
              <a:t>v</a:t>
            </a:r>
            <a:r>
              <a:rPr sz="1800" dirty="0">
                <a:latin typeface="Georgia"/>
                <a:cs typeface="Georgia"/>
              </a:rPr>
              <a:t>e	most  </a:t>
            </a:r>
            <a:r>
              <a:rPr sz="1800" spc="-5" dirty="0">
                <a:latin typeface="Georgia"/>
                <a:cs typeface="Georgia"/>
              </a:rPr>
              <a:t>recently </a:t>
            </a:r>
            <a:r>
              <a:rPr sz="1800" dirty="0">
                <a:latin typeface="Georgia"/>
                <a:cs typeface="Georgia"/>
              </a:rPr>
              <a:t>downloaded or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installed</a:t>
            </a:r>
            <a:endParaRPr sz="1800">
              <a:latin typeface="Georgia"/>
              <a:cs typeface="Georgia"/>
            </a:endParaRPr>
          </a:p>
          <a:p>
            <a:pPr marL="520065" marR="5080">
              <a:lnSpc>
                <a:spcPct val="100000"/>
              </a:lnSpc>
              <a:spcBef>
                <a:spcPts val="1405"/>
              </a:spcBef>
            </a:pPr>
            <a:r>
              <a:rPr sz="1400" dirty="0">
                <a:solidFill>
                  <a:srgbClr val="EB484A"/>
                </a:solidFill>
                <a:latin typeface="Georgia"/>
                <a:cs typeface="Georgia"/>
              </a:rPr>
              <a:t>If you </a:t>
            </a:r>
            <a:r>
              <a:rPr sz="1400" spc="-5" dirty="0">
                <a:solidFill>
                  <a:srgbClr val="EB484A"/>
                </a:solidFill>
                <a:latin typeface="Georgia"/>
                <a:cs typeface="Georgia"/>
              </a:rPr>
              <a:t>want to hide </a:t>
            </a:r>
            <a:r>
              <a:rPr sz="1400" dirty="0">
                <a:solidFill>
                  <a:srgbClr val="EB484A"/>
                </a:solidFill>
                <a:latin typeface="Georgia"/>
                <a:cs typeface="Georgia"/>
              </a:rPr>
              <a:t>the </a:t>
            </a:r>
            <a:r>
              <a:rPr sz="1400" spc="-5" dirty="0">
                <a:solidFill>
                  <a:srgbClr val="EB484A"/>
                </a:solidFill>
                <a:latin typeface="Georgia"/>
                <a:cs typeface="Georgia"/>
              </a:rPr>
              <a:t>“Recently </a:t>
            </a:r>
            <a:r>
              <a:rPr sz="1400" dirty="0">
                <a:solidFill>
                  <a:srgbClr val="EB484A"/>
                </a:solidFill>
                <a:latin typeface="Georgia"/>
                <a:cs typeface="Georgia"/>
              </a:rPr>
              <a:t>added” . Open the Start menu;  </a:t>
            </a:r>
            <a:r>
              <a:rPr sz="1400" spc="-5" dirty="0">
                <a:solidFill>
                  <a:srgbClr val="EB484A"/>
                </a:solidFill>
                <a:latin typeface="Georgia"/>
                <a:cs typeface="Georgia"/>
              </a:rPr>
              <a:t>choose Settings</a:t>
            </a:r>
            <a:r>
              <a:rPr sz="1400" spc="-5" dirty="0">
                <a:solidFill>
                  <a:srgbClr val="EB484A"/>
                </a:solidFill>
                <a:latin typeface="Times New Roman"/>
                <a:cs typeface="Times New Roman"/>
              </a:rPr>
              <a:t>→</a:t>
            </a:r>
            <a:r>
              <a:rPr sz="1400" spc="-5" dirty="0">
                <a:solidFill>
                  <a:srgbClr val="EB484A"/>
                </a:solidFill>
                <a:latin typeface="Georgia"/>
                <a:cs typeface="Georgia"/>
              </a:rPr>
              <a:t>Personalization</a:t>
            </a:r>
            <a:r>
              <a:rPr sz="1400" spc="-5" dirty="0">
                <a:solidFill>
                  <a:srgbClr val="EB484A"/>
                </a:solidFill>
                <a:latin typeface="Times New Roman"/>
                <a:cs typeface="Times New Roman"/>
              </a:rPr>
              <a:t>→</a:t>
            </a:r>
            <a:r>
              <a:rPr sz="1400" spc="-5" dirty="0">
                <a:solidFill>
                  <a:srgbClr val="EB484A"/>
                </a:solidFill>
                <a:latin typeface="Georgia"/>
                <a:cs typeface="Georgia"/>
              </a:rPr>
              <a:t>Start; turn off </a:t>
            </a:r>
            <a:r>
              <a:rPr sz="1400" dirty="0">
                <a:solidFill>
                  <a:srgbClr val="EB484A"/>
                </a:solidFill>
                <a:latin typeface="Georgia"/>
                <a:cs typeface="Georgia"/>
              </a:rPr>
              <a:t>“Show </a:t>
            </a:r>
            <a:r>
              <a:rPr sz="1400" spc="-5" dirty="0">
                <a:solidFill>
                  <a:srgbClr val="EB484A"/>
                </a:solidFill>
                <a:latin typeface="Georgia"/>
                <a:cs typeface="Georgia"/>
              </a:rPr>
              <a:t>recently  </a:t>
            </a:r>
            <a:r>
              <a:rPr sz="1400" dirty="0">
                <a:solidFill>
                  <a:srgbClr val="EB484A"/>
                </a:solidFill>
                <a:latin typeface="Georgia"/>
                <a:cs typeface="Georgia"/>
              </a:rPr>
              <a:t>added apps.” </a:t>
            </a:r>
            <a:r>
              <a:rPr sz="1400" spc="-5" dirty="0">
                <a:solidFill>
                  <a:srgbClr val="EB484A"/>
                </a:solidFill>
                <a:latin typeface="Georgia"/>
                <a:cs typeface="Georgia"/>
              </a:rPr>
              <a:t>Close</a:t>
            </a:r>
            <a:r>
              <a:rPr sz="1400" spc="-95" dirty="0">
                <a:solidFill>
                  <a:srgbClr val="EB484A"/>
                </a:solidFill>
                <a:latin typeface="Georgia"/>
                <a:cs typeface="Georgia"/>
              </a:rPr>
              <a:t> </a:t>
            </a:r>
            <a:r>
              <a:rPr sz="1400" spc="-5" dirty="0">
                <a:solidFill>
                  <a:srgbClr val="EB484A"/>
                </a:solidFill>
                <a:latin typeface="Georgia"/>
                <a:cs typeface="Georgia"/>
              </a:rPr>
              <a:t>Settings.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Georgia"/>
              <a:cs typeface="Georgia"/>
            </a:endParaRPr>
          </a:p>
          <a:p>
            <a:pPr marL="299085" marR="116839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  <a:tab pos="1693545" algn="l"/>
                <a:tab pos="2611120" algn="l"/>
                <a:tab pos="2867660" algn="l"/>
                <a:tab pos="3348990" algn="l"/>
                <a:tab pos="3836670" algn="l"/>
                <a:tab pos="4401820" algn="l"/>
                <a:tab pos="5179695" algn="l"/>
              </a:tabLst>
            </a:pPr>
            <a:r>
              <a:rPr sz="1800" b="1" dirty="0">
                <a:solidFill>
                  <a:srgbClr val="EB484A"/>
                </a:solidFill>
                <a:latin typeface="Georgia"/>
                <a:cs typeface="Georgia"/>
              </a:rPr>
              <a:t>Importa</a:t>
            </a:r>
            <a:r>
              <a:rPr sz="1800" b="1" spc="-15" dirty="0">
                <a:solidFill>
                  <a:srgbClr val="EB484A"/>
                </a:solidFill>
                <a:latin typeface="Georgia"/>
                <a:cs typeface="Georgia"/>
              </a:rPr>
              <a:t>n</a:t>
            </a:r>
            <a:r>
              <a:rPr sz="1800" b="1" dirty="0">
                <a:solidFill>
                  <a:srgbClr val="EB484A"/>
                </a:solidFill>
                <a:latin typeface="Georgia"/>
                <a:cs typeface="Georgia"/>
              </a:rPr>
              <a:t>t	</a:t>
            </a:r>
            <a:r>
              <a:rPr sz="1800" b="1" spc="5" dirty="0">
                <a:solidFill>
                  <a:srgbClr val="EB484A"/>
                </a:solidFill>
                <a:latin typeface="Georgia"/>
                <a:cs typeface="Georgia"/>
              </a:rPr>
              <a:t>P</a:t>
            </a:r>
            <a:r>
              <a:rPr sz="1800" b="1" spc="-5" dirty="0">
                <a:solidFill>
                  <a:srgbClr val="EB484A"/>
                </a:solidFill>
                <a:latin typeface="Georgia"/>
                <a:cs typeface="Georgia"/>
              </a:rPr>
              <a:t>lac</a:t>
            </a:r>
            <a:r>
              <a:rPr sz="1800" b="1" spc="5" dirty="0">
                <a:solidFill>
                  <a:srgbClr val="EB484A"/>
                </a:solidFill>
                <a:latin typeface="Georgia"/>
                <a:cs typeface="Georgia"/>
              </a:rPr>
              <a:t>e</a:t>
            </a:r>
            <a:r>
              <a:rPr sz="1800" b="1" dirty="0">
                <a:solidFill>
                  <a:srgbClr val="EB484A"/>
                </a:solidFill>
                <a:latin typeface="Georgia"/>
                <a:cs typeface="Georgia"/>
              </a:rPr>
              <a:t>s	:	</a:t>
            </a:r>
            <a:r>
              <a:rPr sz="1750" spc="-5" dirty="0">
                <a:latin typeface="Georgia"/>
                <a:cs typeface="Georgia"/>
              </a:rPr>
              <a:t>th</a:t>
            </a:r>
            <a:r>
              <a:rPr sz="1750" dirty="0">
                <a:latin typeface="Georgia"/>
                <a:cs typeface="Georgia"/>
              </a:rPr>
              <a:t>e	</a:t>
            </a:r>
            <a:r>
              <a:rPr sz="1750" spc="-5" dirty="0">
                <a:latin typeface="Georgia"/>
                <a:cs typeface="Georgia"/>
              </a:rPr>
              <a:t>l</a:t>
            </a:r>
            <a:r>
              <a:rPr sz="1750" spc="5" dirty="0">
                <a:latin typeface="Georgia"/>
                <a:cs typeface="Georgia"/>
              </a:rPr>
              <a:t>e</a:t>
            </a:r>
            <a:r>
              <a:rPr sz="1750" spc="-10" dirty="0">
                <a:latin typeface="Georgia"/>
                <a:cs typeface="Georgia"/>
              </a:rPr>
              <a:t>f</a:t>
            </a:r>
            <a:r>
              <a:rPr sz="1750" dirty="0">
                <a:latin typeface="Georgia"/>
                <a:cs typeface="Georgia"/>
              </a:rPr>
              <a:t>t	</a:t>
            </a:r>
            <a:r>
              <a:rPr sz="1750" spc="-5" dirty="0">
                <a:latin typeface="Georgia"/>
                <a:cs typeface="Georgia"/>
              </a:rPr>
              <a:t>sid</a:t>
            </a:r>
            <a:r>
              <a:rPr sz="1750" dirty="0">
                <a:latin typeface="Georgia"/>
                <a:cs typeface="Georgia"/>
              </a:rPr>
              <a:t>e	li</a:t>
            </a:r>
            <a:r>
              <a:rPr sz="1750" spc="5" dirty="0">
                <a:latin typeface="Georgia"/>
                <a:cs typeface="Georgia"/>
              </a:rPr>
              <a:t>s</a:t>
            </a:r>
            <a:r>
              <a:rPr sz="1750" spc="-5" dirty="0">
                <a:latin typeface="Georgia"/>
                <a:cs typeface="Georgia"/>
              </a:rPr>
              <a:t>ti</a:t>
            </a:r>
            <a:r>
              <a:rPr sz="1750" spc="-15" dirty="0">
                <a:latin typeface="Georgia"/>
                <a:cs typeface="Georgia"/>
              </a:rPr>
              <a:t>n</a:t>
            </a:r>
            <a:r>
              <a:rPr sz="1750" dirty="0">
                <a:latin typeface="Georgia"/>
                <a:cs typeface="Georgia"/>
              </a:rPr>
              <a:t>g	</a:t>
            </a:r>
            <a:r>
              <a:rPr sz="1750" spc="-5" dirty="0">
                <a:latin typeface="Georgia"/>
                <a:cs typeface="Georgia"/>
              </a:rPr>
              <a:t>the  important </a:t>
            </a:r>
            <a:r>
              <a:rPr sz="1750" i="1" spc="-5" dirty="0">
                <a:latin typeface="Georgia"/>
                <a:cs typeface="Georgia"/>
              </a:rPr>
              <a:t>places </a:t>
            </a:r>
            <a:r>
              <a:rPr sz="1750" dirty="0">
                <a:latin typeface="Georgia"/>
                <a:cs typeface="Georgia"/>
              </a:rPr>
              <a:t>on </a:t>
            </a:r>
            <a:r>
              <a:rPr sz="1750" spc="-5" dirty="0">
                <a:latin typeface="Georgia"/>
                <a:cs typeface="Georgia"/>
              </a:rPr>
              <a:t>the computer.</a:t>
            </a:r>
            <a:r>
              <a:rPr sz="1750" spc="-35" dirty="0">
                <a:latin typeface="Georgia"/>
                <a:cs typeface="Georgia"/>
              </a:rPr>
              <a:t> </a:t>
            </a:r>
            <a:r>
              <a:rPr sz="1750" dirty="0">
                <a:latin typeface="Georgia"/>
                <a:cs typeface="Georgia"/>
              </a:rPr>
              <a:t>Like:</a:t>
            </a:r>
            <a:endParaRPr sz="1750">
              <a:latin typeface="Georgia"/>
              <a:cs typeface="Georgia"/>
            </a:endParaRPr>
          </a:p>
          <a:p>
            <a:pPr marL="297180">
              <a:lnSpc>
                <a:spcPct val="100000"/>
              </a:lnSpc>
            </a:pPr>
            <a:r>
              <a:rPr sz="1750" b="1" spc="-5" dirty="0">
                <a:latin typeface="Georgia"/>
                <a:cs typeface="Georgia"/>
              </a:rPr>
              <a:t>File Explorer, Setting </a:t>
            </a:r>
            <a:r>
              <a:rPr sz="1750" b="1" dirty="0">
                <a:latin typeface="Georgia"/>
                <a:cs typeface="Georgia"/>
              </a:rPr>
              <a:t>, </a:t>
            </a:r>
            <a:r>
              <a:rPr sz="1750" b="1" spc="-5" dirty="0">
                <a:latin typeface="Georgia"/>
                <a:cs typeface="Georgia"/>
              </a:rPr>
              <a:t>Power </a:t>
            </a:r>
            <a:r>
              <a:rPr sz="1750" b="1" dirty="0">
                <a:latin typeface="Georgia"/>
                <a:cs typeface="Georgia"/>
              </a:rPr>
              <a:t>, </a:t>
            </a:r>
            <a:r>
              <a:rPr sz="1750" b="1" spc="-5" dirty="0">
                <a:latin typeface="Georgia"/>
                <a:cs typeface="Georgia"/>
              </a:rPr>
              <a:t>All</a:t>
            </a:r>
            <a:r>
              <a:rPr sz="1750" b="1" spc="30" dirty="0">
                <a:latin typeface="Georgia"/>
                <a:cs typeface="Georgia"/>
              </a:rPr>
              <a:t> </a:t>
            </a:r>
            <a:r>
              <a:rPr sz="1750" b="1" spc="-5" dirty="0">
                <a:latin typeface="Georgia"/>
                <a:cs typeface="Georgia"/>
              </a:rPr>
              <a:t>apps</a:t>
            </a:r>
            <a:endParaRPr sz="175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0676" y="1658111"/>
            <a:ext cx="2630424" cy="2595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4641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OPERATING </a:t>
            </a:r>
            <a:r>
              <a:rPr spc="-5" dirty="0"/>
              <a:t>SYSTEM</a:t>
            </a:r>
            <a:r>
              <a:rPr spc="-25" dirty="0"/>
              <a:t> </a:t>
            </a:r>
            <a:r>
              <a:rPr dirty="0"/>
              <a:t>UTILITIES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58595"/>
            <a:ext cx="7659370" cy="162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Using </a:t>
            </a:r>
            <a:r>
              <a:rPr kumimoji="0" sz="18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1800" b="1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PRINT </a:t>
            </a:r>
            <a:r>
              <a:rPr kumimoji="0" sz="18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SCREEN</a:t>
            </a:r>
            <a:r>
              <a:rPr kumimoji="0" sz="1800" b="1" i="0" u="none" strike="noStrike" kern="1200" cap="none" spc="-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key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91490" marR="0" lvl="0" indent="-174625" algn="l" defTabSz="914400" rtl="0" eaLnBrk="1" fontAlgn="auto" latinLnBrk="0" hangingPunct="1">
              <a:lnSpc>
                <a:spcPct val="100000"/>
              </a:lnSpc>
              <a:spcBef>
                <a:spcPts val="1764"/>
              </a:spcBef>
              <a:spcAft>
                <a:spcPts val="0"/>
              </a:spcAft>
              <a:buClrTx/>
              <a:buSzPct val="94444"/>
              <a:buFontTx/>
              <a:buAutoNum type="arabicPeriod"/>
              <a:tabLst>
                <a:tab pos="492125" algn="l"/>
              </a:tabLst>
              <a:defRPr/>
            </a:pPr>
            <a:r>
              <a:rPr b="1" spc="-25" dirty="0">
                <a:solidFill>
                  <a:prstClr val="black"/>
                </a:solidFill>
                <a:latin typeface="Trebuchet MS"/>
              </a:rPr>
              <a:t>Click the window that you want to copy.</a:t>
            </a:r>
          </a:p>
          <a:p>
            <a:pPr marL="491490" marR="0" lvl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4444"/>
              <a:buFontTx/>
              <a:buAutoNum type="arabicPeriod"/>
              <a:tabLst>
                <a:tab pos="492125" algn="l"/>
              </a:tabLst>
              <a:defRPr/>
            </a:pPr>
            <a:r>
              <a:rPr b="1" spc="-25" dirty="0">
                <a:solidFill>
                  <a:prstClr val="black"/>
                </a:solidFill>
                <a:latin typeface="Trebuchet MS"/>
              </a:rPr>
              <a:t>Press ALT+PRINT SCREEN.</a:t>
            </a:r>
          </a:p>
          <a:p>
            <a:pPr marL="3175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b="1" spc="-25" dirty="0">
                <a:solidFill>
                  <a:prstClr val="black"/>
                </a:solidFill>
                <a:latin typeface="Trebuchet MS"/>
              </a:rPr>
              <a:t>Paste (CTRL+V) the image into an Office program or drawing application,  such as Paint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4641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OPERATING </a:t>
            </a:r>
            <a:r>
              <a:rPr spc="-5" dirty="0"/>
              <a:t>SYSTEM</a:t>
            </a:r>
            <a:r>
              <a:rPr spc="-25" dirty="0"/>
              <a:t> </a:t>
            </a:r>
            <a:r>
              <a:rPr dirty="0"/>
              <a:t>UTILITIES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58595"/>
            <a:ext cx="8053705" cy="1039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 </a:t>
            </a:r>
            <a:r>
              <a:rPr kumimoji="0" sz="1800" b="1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Snipping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Tool </a:t>
            </a:r>
            <a:r>
              <a:rPr kumimoji="0" sz="18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capture</a:t>
            </a:r>
            <a:r>
              <a:rPr kumimoji="0" sz="1800" b="1" i="0" u="none" strike="noStrike" kern="1200" cap="none" spc="-3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screenshots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17500" marR="5080" lvl="0" indent="0" algn="l" defTabSz="914400" rtl="0" eaLnBrk="1" fontAlgn="auto" latinLnBrk="0" hangingPunct="1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b="1" spc="55" dirty="0">
                <a:solidFill>
                  <a:prstClr val="black"/>
                </a:solidFill>
                <a:latin typeface="Trebuchet MS"/>
              </a:rPr>
              <a:t>Select the Start button, type snipping tool in the search box on the taskbar,  and then select Snipping Tool from the list of results.</a:t>
            </a:r>
          </a:p>
        </p:txBody>
      </p:sp>
      <p:sp>
        <p:nvSpPr>
          <p:cNvPr id="4" name="object 4"/>
          <p:cNvSpPr/>
          <p:nvPr/>
        </p:nvSpPr>
        <p:spPr>
          <a:xfrm>
            <a:off x="3000755" y="2700527"/>
            <a:ext cx="3598164" cy="2026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04876"/>
            <a:ext cx="4641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OPERATING </a:t>
            </a:r>
            <a:r>
              <a:rPr spc="-5" dirty="0"/>
              <a:t>SYSTEM</a:t>
            </a:r>
            <a:r>
              <a:rPr spc="-25" dirty="0"/>
              <a:t> </a:t>
            </a:r>
            <a:r>
              <a:rPr dirty="0"/>
              <a:t>UTILITIES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8821"/>
            <a:ext cx="7366000" cy="289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 </a:t>
            </a:r>
            <a:r>
              <a:rPr kumimoji="0" sz="1800" b="1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Snipping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Tool </a:t>
            </a:r>
            <a:r>
              <a:rPr kumimoji="0" sz="18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capture</a:t>
            </a:r>
            <a:r>
              <a:rPr kumimoji="0" sz="1800" b="1" i="0" u="none" strike="noStrike" kern="1200" cap="none" spc="-3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screenshots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6985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b="1" spc="55" dirty="0">
                <a:solidFill>
                  <a:prstClr val="black"/>
                </a:solidFill>
                <a:latin typeface="Trebuchet MS"/>
              </a:rPr>
              <a:t>New Snip</a:t>
            </a:r>
          </a:p>
          <a:p>
            <a:pPr marL="698500" marR="1968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b="1" spc="55" dirty="0">
                <a:solidFill>
                  <a:prstClr val="black"/>
                </a:solidFill>
                <a:latin typeface="Trebuchet MS"/>
              </a:rPr>
              <a:t>(Click New button), and then select the area of the screen capture  that you want.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b="1" spc="55" dirty="0">
              <a:solidFill>
                <a:prstClr val="black"/>
              </a:solidFill>
              <a:latin typeface="Trebuchet MS"/>
            </a:endParaRPr>
          </a:p>
          <a:p>
            <a:pPr marL="6985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b="1" spc="55" dirty="0">
                <a:solidFill>
                  <a:prstClr val="black"/>
                </a:solidFill>
                <a:latin typeface="Trebuchet MS"/>
              </a:rPr>
              <a:t>Save a snip</a:t>
            </a:r>
          </a:p>
          <a:p>
            <a:pPr marL="872490" marR="0" lvl="0" indent="-17399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Pct val="94444"/>
              <a:buFontTx/>
              <a:buAutoNum type="arabicPeriod"/>
              <a:tabLst>
                <a:tab pos="872490" algn="l"/>
              </a:tabLst>
              <a:defRPr/>
            </a:pPr>
            <a:r>
              <a:rPr b="1" spc="55" dirty="0">
                <a:solidFill>
                  <a:prstClr val="black"/>
                </a:solidFill>
                <a:latin typeface="Trebuchet MS"/>
              </a:rPr>
              <a:t>After you capture a snip, select the Save Snip button.</a:t>
            </a:r>
          </a:p>
          <a:p>
            <a:pPr marL="6985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4444"/>
              <a:buFontTx/>
              <a:buAutoNum type="arabicPeriod"/>
              <a:tabLst>
                <a:tab pos="872490" algn="l"/>
              </a:tabLst>
              <a:defRPr/>
            </a:pPr>
            <a:r>
              <a:rPr b="1" spc="55" dirty="0">
                <a:solidFill>
                  <a:prstClr val="black"/>
                </a:solidFill>
                <a:latin typeface="Trebuchet MS"/>
              </a:rPr>
              <a:t>In the Save As box, type a file name, location, and type, and then  select Save.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70" dirty="0"/>
              <a:t> </a:t>
            </a:r>
            <a:r>
              <a:rPr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0401" y="2815589"/>
            <a:ext cx="1219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Good</a:t>
            </a:r>
            <a:r>
              <a:rPr kumimoji="0" sz="1800" b="1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Luck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272872"/>
            <a:ext cx="5013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FFFFFF"/>
                </a:solidFill>
                <a:latin typeface="Arial"/>
                <a:cs typeface="Arial"/>
              </a:rPr>
              <a:t>RIGHT SIDE OF </a:t>
            </a:r>
            <a:r>
              <a:rPr sz="2800" b="0" spc="-60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2800" b="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Arial"/>
                <a:cs typeface="Arial"/>
              </a:rPr>
              <a:t>MENU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882" y="1506982"/>
            <a:ext cx="402717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Georgia"/>
                <a:cs typeface="Georgia"/>
              </a:rPr>
              <a:t>Make the right side bigger or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smaller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Georgia"/>
                <a:cs typeface="Georgia"/>
              </a:rPr>
              <a:t>Make the right side fill the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screen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Georgia"/>
                <a:cs typeface="Georgia"/>
              </a:rPr>
              <a:t>Move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tile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Resize a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tile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Add new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tiles</a:t>
            </a:r>
            <a:endParaRPr sz="1800">
              <a:latin typeface="Georgia"/>
              <a:cs typeface="Georgia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Georgia"/>
                <a:cs typeface="Georgia"/>
              </a:rPr>
              <a:t>The drag</a:t>
            </a:r>
            <a:r>
              <a:rPr sz="1800" b="1" spc="10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method</a:t>
            </a:r>
            <a:endParaRPr sz="1800">
              <a:latin typeface="Georgia"/>
              <a:cs typeface="Georgia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Georgia"/>
                <a:cs typeface="Georgia"/>
              </a:rPr>
              <a:t>The </a:t>
            </a:r>
            <a:r>
              <a:rPr sz="1800" b="1" dirty="0">
                <a:latin typeface="Georgia"/>
                <a:cs typeface="Georgia"/>
              </a:rPr>
              <a:t>right-click</a:t>
            </a:r>
            <a:r>
              <a:rPr sz="1800" b="1" spc="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method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2600" y="1514855"/>
            <a:ext cx="3182111" cy="3140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4579</Words>
  <Application>Microsoft Office PowerPoint</Application>
  <PresentationFormat>On-screen Show (16:9)</PresentationFormat>
  <Paragraphs>440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Arial</vt:lpstr>
      <vt:lpstr>Calibri</vt:lpstr>
      <vt:lpstr>Georgia</vt:lpstr>
      <vt:lpstr>Times New Roman</vt:lpstr>
      <vt:lpstr>Trebuchet MS</vt:lpstr>
      <vt:lpstr>Verdana</vt:lpstr>
      <vt:lpstr>Office Theme</vt:lpstr>
      <vt:lpstr>1_Office Theme</vt:lpstr>
      <vt:lpstr>PowerPoint Presentation</vt:lpstr>
      <vt:lpstr>What is  OS?</vt:lpstr>
      <vt:lpstr>Windows 10:  What’s  New?</vt:lpstr>
      <vt:lpstr>Windows 10</vt:lpstr>
      <vt:lpstr>EXPLORE THE OS INTERFACE</vt:lpstr>
      <vt:lpstr>EXPLORE THE START MENU</vt:lpstr>
      <vt:lpstr>LEFT SIDE OF START MENU</vt:lpstr>
      <vt:lpstr>LEFT SIDE OF START MENU</vt:lpstr>
      <vt:lpstr>RIGHT SIDE OF START MENU</vt:lpstr>
      <vt:lpstr>START SCREEN</vt:lpstr>
      <vt:lpstr>TASKBAR</vt:lpstr>
      <vt:lpstr>TASKBAR</vt:lpstr>
      <vt:lpstr>CUSTOMIZE THE DESKTOP ICONS</vt:lpstr>
      <vt:lpstr>DATE AND TIME</vt:lpstr>
      <vt:lpstr>SOUND SETTING</vt:lpstr>
      <vt:lpstr>DISPLAY SETTING</vt:lpstr>
      <vt:lpstr>MINIMIZE , MAXIMIZE , CHANGE , CLOSE THE WINDOWS</vt:lpstr>
      <vt:lpstr>ADD ANOTHER DESKTOP</vt:lpstr>
      <vt:lpstr>Arrange the Program Windows</vt:lpstr>
      <vt:lpstr>SET THE DESKTOP BACKGROUND AND SYSTEM COLORS</vt:lpstr>
      <vt:lpstr>SET THE DESKTOP BACKGROUND</vt:lpstr>
      <vt:lpstr>SET THE DESKTOP BACKGROUND</vt:lpstr>
      <vt:lpstr>SET THE DESKTOP BACKGROUND</vt:lpstr>
      <vt:lpstr>SET THE DESKTOP BACKGROUND</vt:lpstr>
      <vt:lpstr>PowerPoint Presentation</vt:lpstr>
      <vt:lpstr>PowerPoint Presentation</vt:lpstr>
      <vt:lpstr>SET THE DESKTOP BACKGROUND</vt:lpstr>
      <vt:lpstr>PowerPoint Presentation</vt:lpstr>
      <vt:lpstr>THE SLEEP/SHUT DOWN/RESTART COMMANDS</vt:lpstr>
      <vt:lpstr>MOUSE PROCESURE</vt:lpstr>
      <vt:lpstr>MOUSE PROCESURE</vt:lpstr>
      <vt:lpstr>SUMMERY OF THE MOUSE USES :</vt:lpstr>
      <vt:lpstr>SHORTCUTS</vt:lpstr>
      <vt:lpstr>DESKTOP SHORTCUTS</vt:lpstr>
      <vt:lpstr>DESKTOP SHORTCUTS</vt:lpstr>
      <vt:lpstr>DESKTOP SHORTCUTS</vt:lpstr>
      <vt:lpstr>DESKTOP SHORTCUTS</vt:lpstr>
      <vt:lpstr>DESKTOP SHORTCUTS</vt:lpstr>
      <vt:lpstr>PowerPoint Presentation</vt:lpstr>
      <vt:lpstr>KEYBOARD SHORTCUTS</vt:lpstr>
      <vt:lpstr>INSTALLING AND UNINSTALLING APPLICATIONS</vt:lpstr>
      <vt:lpstr>INSTALLING AND UNINSTALLING APPLICATIONS</vt:lpstr>
      <vt:lpstr>INSTALLING AND UNINSTALLING APPLICATIONS</vt:lpstr>
      <vt:lpstr>INSTALLING AND UNINSTALLING APPLICATIONS</vt:lpstr>
      <vt:lpstr>INSTALLING AND UNINSTALLING APPLICATIONS</vt:lpstr>
      <vt:lpstr>PowerPoint Presentation</vt:lpstr>
      <vt:lpstr>PowerPoint Presentation</vt:lpstr>
      <vt:lpstr>WHAT IS A FILE?</vt:lpstr>
      <vt:lpstr>WHAT IS A FILE?</vt:lpstr>
      <vt:lpstr>CREATING, RENAMING, AND DELETING FILES</vt:lpstr>
      <vt:lpstr>CREATING, RENAMING, AND DELETING FILES</vt:lpstr>
      <vt:lpstr>CREATING, RENAMING, AND DELETING FILES</vt:lpstr>
      <vt:lpstr>WHAT IS A FOLDER?</vt:lpstr>
      <vt:lpstr>CREATING, RENAMING, AND DELETING FOLDERS</vt:lpstr>
      <vt:lpstr>ALL WINDOWS 10 FOLDERS INCLUDE THE  FOLLOWING FEATURES:</vt:lpstr>
      <vt:lpstr>CREATING, RENAMING, AND DELETING FOLDERS</vt:lpstr>
      <vt:lpstr>CREATING, RENAMING, AND DELETING FOLDERS</vt:lpstr>
      <vt:lpstr>WHAT IS A DRIVE?</vt:lpstr>
      <vt:lpstr>HOW TO ZIP AND UNZIP FILES IN WINDOWS 10</vt:lpstr>
      <vt:lpstr>HOW TO ZIP AND UNZIP FILES IN WINDOWS 10</vt:lpstr>
      <vt:lpstr>PARTITIONS AND VOLUMES: AN OVERVIEW</vt:lpstr>
      <vt:lpstr>PARTITIONS AND VOLUMES: AN OVERVIEW</vt:lpstr>
      <vt:lpstr>PARTITIONS AND VOLUMES: AN OVERVIEW</vt:lpstr>
      <vt:lpstr>PARTITIONS AND VOLUMES: AN OVERVIEW</vt:lpstr>
      <vt:lpstr>PARTITIONS AND VOLUMES: AN OVERVIEW</vt:lpstr>
      <vt:lpstr>PARTITIONS AND VOLUMES: AN OVERVIEW</vt:lpstr>
      <vt:lpstr>PARTITIONS AND VOLUMES: AN OVERVIEW</vt:lpstr>
      <vt:lpstr>PARTITIONS AND VOLUMES: AN OVERVIEW</vt:lpstr>
      <vt:lpstr>Files Search , Task Manager , Help</vt:lpstr>
      <vt:lpstr>Printers</vt:lpstr>
      <vt:lpstr>Printers</vt:lpstr>
      <vt:lpstr>Printers</vt:lpstr>
      <vt:lpstr>Printers</vt:lpstr>
      <vt:lpstr>Printers</vt:lpstr>
      <vt:lpstr>Backup</vt:lpstr>
      <vt:lpstr>Backup</vt:lpstr>
      <vt:lpstr>Backup</vt:lpstr>
      <vt:lpstr>OPERATING SYSTEM UTILITIES</vt:lpstr>
      <vt:lpstr>PRINT SCREEN</vt:lpstr>
      <vt:lpstr>OPERATING SYSTEM UTILITIES</vt:lpstr>
      <vt:lpstr>OPERATING SYSTEM UTILITIES</vt:lpstr>
      <vt:lpstr>OPERATING SYSTEM UTILITIES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Khaled Abdulaziz Ahmed Bawazir</cp:lastModifiedBy>
  <cp:revision>3</cp:revision>
  <dcterms:created xsi:type="dcterms:W3CDTF">2021-10-08T19:33:51Z</dcterms:created>
  <dcterms:modified xsi:type="dcterms:W3CDTF">2021-10-09T09:39:29Z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2021-10-08T00:00:00Z</vt:filetime>
  </property>
</Properties>
</file>