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4" r:id="rId6"/>
    <p:sldId id="263" r:id="rId7"/>
    <p:sldId id="265" r:id="rId8"/>
    <p:sldId id="266" r:id="rId9"/>
    <p:sldId id="262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2C578-7453-4440-89A4-A17AD8BFCA68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4E7DFB9-94DA-450C-ADD3-08E8DAB99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973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2C578-7453-4440-89A4-A17AD8BFCA68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4E7DFB9-94DA-450C-ADD3-08E8DAB99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34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2C578-7453-4440-89A4-A17AD8BFCA68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4E7DFB9-94DA-450C-ADD3-08E8DAB99BD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8943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2C578-7453-4440-89A4-A17AD8BFCA68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4E7DFB9-94DA-450C-ADD3-08E8DAB99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47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2C578-7453-4440-89A4-A17AD8BFCA68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4E7DFB9-94DA-450C-ADD3-08E8DAB99BD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4115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2C578-7453-4440-89A4-A17AD8BFCA68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4E7DFB9-94DA-450C-ADD3-08E8DAB99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586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2C578-7453-4440-89A4-A17AD8BFCA68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7DFB9-94DA-450C-ADD3-08E8DAB99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12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2C578-7453-4440-89A4-A17AD8BFCA68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7DFB9-94DA-450C-ADD3-08E8DAB99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22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2C578-7453-4440-89A4-A17AD8BFCA68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7DFB9-94DA-450C-ADD3-08E8DAB99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60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2C578-7453-4440-89A4-A17AD8BFCA68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4E7DFB9-94DA-450C-ADD3-08E8DAB99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25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2C578-7453-4440-89A4-A17AD8BFCA68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4E7DFB9-94DA-450C-ADD3-08E8DAB99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2C578-7453-4440-89A4-A17AD8BFCA68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4E7DFB9-94DA-450C-ADD3-08E8DAB99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06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2C578-7453-4440-89A4-A17AD8BFCA68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7DFB9-94DA-450C-ADD3-08E8DAB99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56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2C578-7453-4440-89A4-A17AD8BFCA68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7DFB9-94DA-450C-ADD3-08E8DAB99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831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2C578-7453-4440-89A4-A17AD8BFCA68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7DFB9-94DA-450C-ADD3-08E8DAB99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9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2C578-7453-4440-89A4-A17AD8BFCA68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4E7DFB9-94DA-450C-ADD3-08E8DAB99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51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2C578-7453-4440-89A4-A17AD8BFCA68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4E7DFB9-94DA-450C-ADD3-08E8DAB99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783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BA593-F170-FB91-970B-CAD55CE69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5720" y="2487351"/>
            <a:ext cx="10231120" cy="626222"/>
          </a:xfrm>
        </p:spPr>
        <p:txBody>
          <a:bodyPr>
            <a:noAutofit/>
          </a:bodyPr>
          <a:lstStyle/>
          <a:p>
            <a:r>
              <a:rPr lang="en-US" sz="4000" b="1" dirty="0"/>
              <a:t>Maximal Clique of Hamming Graph</a:t>
            </a:r>
          </a:p>
        </p:txBody>
      </p:sp>
    </p:spTree>
    <p:extLst>
      <p:ext uri="{BB962C8B-B14F-4D97-AF65-F5344CB8AC3E}">
        <p14:creationId xmlns:p14="http://schemas.microsoft.com/office/powerpoint/2010/main" val="3085823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11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73" name="Group 25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5" name="Rectangle 39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78" name="Rectangle 43">
            <a:extLst>
              <a:ext uri="{FF2B5EF4-FFF2-40B4-BE49-F238E27FC236}">
                <a16:creationId xmlns:a16="http://schemas.microsoft.com/office/drawing/2014/main" id="{CADF4631-3C8F-45EE-8D19-4D3E8426B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45">
            <a:extLst>
              <a:ext uri="{FF2B5EF4-FFF2-40B4-BE49-F238E27FC236}">
                <a16:creationId xmlns:a16="http://schemas.microsoft.com/office/drawing/2014/main" id="{F291099C-17EE-4E0E-B096-C79975050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E21C6221-3E1B-4ABD-8172-FAE995E65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0" name="Freeform 12">
              <a:extLst>
                <a:ext uri="{FF2B5EF4-FFF2-40B4-BE49-F238E27FC236}">
                  <a16:creationId xmlns:a16="http://schemas.microsoft.com/office/drawing/2014/main" id="{D3EF5991-93EA-451F-BB82-1ABC4AC0D2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9" name="Freeform 13">
              <a:extLst>
                <a:ext uri="{FF2B5EF4-FFF2-40B4-BE49-F238E27FC236}">
                  <a16:creationId xmlns:a16="http://schemas.microsoft.com/office/drawing/2014/main" id="{136F96F7-16E6-48A1-A211-0B4A4D0C8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5C00D000-7FA5-40C4-AB6A-DE3A61AB8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1" name="Freeform 15">
              <a:extLst>
                <a:ext uri="{FF2B5EF4-FFF2-40B4-BE49-F238E27FC236}">
                  <a16:creationId xmlns:a16="http://schemas.microsoft.com/office/drawing/2014/main" id="{5AAEB880-A03D-4743-9060-D7A846FA6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2" name="Freeform 16">
              <a:extLst>
                <a:ext uri="{FF2B5EF4-FFF2-40B4-BE49-F238E27FC236}">
                  <a16:creationId xmlns:a16="http://schemas.microsoft.com/office/drawing/2014/main" id="{CC64DD68-0B96-4DE9-8FD5-3175E4A3F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69118400-C17B-4068-86D3-93CAE7702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117FA22F-CBA8-4CF5-B8CC-2D169B67E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19">
              <a:extLst>
                <a:ext uri="{FF2B5EF4-FFF2-40B4-BE49-F238E27FC236}">
                  <a16:creationId xmlns:a16="http://schemas.microsoft.com/office/drawing/2014/main" id="{8FB2D443-8598-4CEE-AED2-BEF49AA95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20">
              <a:extLst>
                <a:ext uri="{FF2B5EF4-FFF2-40B4-BE49-F238E27FC236}">
                  <a16:creationId xmlns:a16="http://schemas.microsoft.com/office/drawing/2014/main" id="{92593E33-68AF-485D-99D0-080CEA197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7" name="Freeform 21">
              <a:extLst>
                <a:ext uri="{FF2B5EF4-FFF2-40B4-BE49-F238E27FC236}">
                  <a16:creationId xmlns:a16="http://schemas.microsoft.com/office/drawing/2014/main" id="{96A28427-575C-4904-AC4B-3DD62801D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782FA736-DE89-4D13-B0A7-3906B32CE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7712E8-FEC4-A995-4C69-9B90B02D6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4529540"/>
            <a:ext cx="8915399" cy="116242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/>
              <a:t>Thank you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A54B62D-FC5C-4E1A-8D8B-279576FE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61" name="Freeform 27">
              <a:extLst>
                <a:ext uri="{FF2B5EF4-FFF2-40B4-BE49-F238E27FC236}">
                  <a16:creationId xmlns:a16="http://schemas.microsoft.com/office/drawing/2014/main" id="{4706D2CB-CE4C-4F40-B189-FD7BB4466B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2" name="Freeform 28">
              <a:extLst>
                <a:ext uri="{FF2B5EF4-FFF2-40B4-BE49-F238E27FC236}">
                  <a16:creationId xmlns:a16="http://schemas.microsoft.com/office/drawing/2014/main" id="{2714CF7E-2DF6-4F91-8BB2-D62E8B549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3" name="Freeform 29">
              <a:extLst>
                <a:ext uri="{FF2B5EF4-FFF2-40B4-BE49-F238E27FC236}">
                  <a16:creationId xmlns:a16="http://schemas.microsoft.com/office/drawing/2014/main" id="{F30DCFE1-624D-4D3C-AC61-757C2FF35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4" name="Freeform 30">
              <a:extLst>
                <a:ext uri="{FF2B5EF4-FFF2-40B4-BE49-F238E27FC236}">
                  <a16:creationId xmlns:a16="http://schemas.microsoft.com/office/drawing/2014/main" id="{BF08ABFE-DD31-4F1F-9520-93CC613CD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5" name="Freeform 31">
              <a:extLst>
                <a:ext uri="{FF2B5EF4-FFF2-40B4-BE49-F238E27FC236}">
                  <a16:creationId xmlns:a16="http://schemas.microsoft.com/office/drawing/2014/main" id="{ADFB2DBD-F00A-4820-876F-4E75F216B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6" name="Freeform 32">
              <a:extLst>
                <a:ext uri="{FF2B5EF4-FFF2-40B4-BE49-F238E27FC236}">
                  <a16:creationId xmlns:a16="http://schemas.microsoft.com/office/drawing/2014/main" id="{3F85387B-5668-4570-BC5C-AA89417C7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7" name="Freeform 33">
              <a:extLst>
                <a:ext uri="{FF2B5EF4-FFF2-40B4-BE49-F238E27FC236}">
                  <a16:creationId xmlns:a16="http://schemas.microsoft.com/office/drawing/2014/main" id="{FEA70EF6-623D-453D-8360-1B0C142A2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34">
              <a:extLst>
                <a:ext uri="{FF2B5EF4-FFF2-40B4-BE49-F238E27FC236}">
                  <a16:creationId xmlns:a16="http://schemas.microsoft.com/office/drawing/2014/main" id="{FE3B449C-A5FE-44B9-A01C-A115C37D3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35">
              <a:extLst>
                <a:ext uri="{FF2B5EF4-FFF2-40B4-BE49-F238E27FC236}">
                  <a16:creationId xmlns:a16="http://schemas.microsoft.com/office/drawing/2014/main" id="{BD672E89-DAB4-41AE-891D-6B6A52B0EA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36">
              <a:extLst>
                <a:ext uri="{FF2B5EF4-FFF2-40B4-BE49-F238E27FC236}">
                  <a16:creationId xmlns:a16="http://schemas.microsoft.com/office/drawing/2014/main" id="{C69123C3-F0F9-4AA7-BA7B-9E5E0AF27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1" name="Freeform 37">
              <a:extLst>
                <a:ext uri="{FF2B5EF4-FFF2-40B4-BE49-F238E27FC236}">
                  <a16:creationId xmlns:a16="http://schemas.microsoft.com/office/drawing/2014/main" id="{E10779C5-3DD9-489D-9A2D-EF45B7BE3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2" name="Freeform 38">
              <a:extLst>
                <a:ext uri="{FF2B5EF4-FFF2-40B4-BE49-F238E27FC236}">
                  <a16:creationId xmlns:a16="http://schemas.microsoft.com/office/drawing/2014/main" id="{1D3B4B35-2090-4DA8-ADBE-DD888B4E1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46FA917F-43A3-4FA3-A085-59D0DC397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FDD57D23-B60B-277C-945A-15F35D953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9212" y="640080"/>
            <a:ext cx="3602736" cy="3602736"/>
          </a:xfrm>
          <a:prstGeom prst="rect">
            <a:avLst/>
          </a:prstGeom>
        </p:spPr>
      </p:pic>
      <p:sp>
        <p:nvSpPr>
          <p:cNvPr id="76" name="Freeform 33">
            <a:extLst>
              <a:ext uri="{FF2B5EF4-FFF2-40B4-BE49-F238E27FC236}">
                <a16:creationId xmlns:a16="http://schemas.microsoft.com/office/drawing/2014/main" id="{9CBF007B-8C8C-4F79-B037-9F4C61F9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75357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017947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24150-0D80-3DFE-386C-2686D4F6F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201253"/>
            <a:ext cx="8610600" cy="1293028"/>
          </a:xfrm>
        </p:spPr>
        <p:txBody>
          <a:bodyPr/>
          <a:lstStyle/>
          <a:p>
            <a:pPr algn="l"/>
            <a:r>
              <a:rPr lang="en-US" b="1" dirty="0"/>
              <a:t>Project target: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C622F-E6DF-B839-3EC7-90926D15B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088640"/>
            <a:ext cx="10820400" cy="3130045"/>
          </a:xfrm>
        </p:spPr>
        <p:txBody>
          <a:bodyPr>
            <a:normAutofit/>
          </a:bodyPr>
          <a:lstStyle/>
          <a:p>
            <a:r>
              <a:rPr lang="en-US" sz="2800" b="1" dirty="0"/>
              <a:t>To calculate the maximal clique of hamming distance</a:t>
            </a:r>
          </a:p>
          <a:p>
            <a:endParaRPr lang="en-US" sz="2800" b="1" dirty="0"/>
          </a:p>
          <a:p>
            <a:r>
              <a:rPr lang="en-US" sz="2800" b="1" dirty="0"/>
              <a:t>By using C++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3301371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14E6D-C5FF-92A2-57BE-1E1A7DBF8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116835"/>
            <a:ext cx="8610600" cy="1293028"/>
          </a:xfrm>
        </p:spPr>
        <p:txBody>
          <a:bodyPr/>
          <a:lstStyle/>
          <a:p>
            <a:pPr algn="l"/>
            <a:r>
              <a:rPr lang="en-US" b="1" dirty="0"/>
              <a:t>Used Libraries: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E221E-16FD-2771-BF5E-7D72F3C5C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680" y="3047999"/>
            <a:ext cx="10820400" cy="21234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/>
              <a:t>include &lt;iostream&gt;                         include &lt;vector&gt;               </a:t>
            </a:r>
          </a:p>
          <a:p>
            <a:endParaRPr lang="en-US" sz="2800" dirty="0"/>
          </a:p>
          <a:p>
            <a:endParaRPr lang="en-US" sz="2800" b="1" dirty="0"/>
          </a:p>
          <a:p>
            <a:pPr marL="0" indent="0">
              <a:buNone/>
            </a:pPr>
            <a:r>
              <a:rPr lang="en-US" sz="2800" b="1" dirty="0"/>
              <a:t>include &lt;chrono&gt;                            include &lt;math.h&gt;</a:t>
            </a:r>
          </a:p>
        </p:txBody>
      </p:sp>
    </p:spTree>
    <p:extLst>
      <p:ext uri="{BB962C8B-B14F-4D97-AF65-F5344CB8AC3E}">
        <p14:creationId xmlns:p14="http://schemas.microsoft.com/office/powerpoint/2010/main" val="4137729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5FC84-69DC-CDB2-9566-4895F9141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154767"/>
            <a:ext cx="8610600" cy="1293028"/>
          </a:xfrm>
        </p:spPr>
        <p:txBody>
          <a:bodyPr/>
          <a:lstStyle/>
          <a:p>
            <a:pPr algn="l"/>
            <a:r>
              <a:rPr lang="en-US" b="1" dirty="0"/>
              <a:t>Used Methods: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64392-6D5E-F6B1-5845-353B4C78C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3048383"/>
            <a:ext cx="10820400" cy="2204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Main()                                     Hamming_distance()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sz="2800" b="1" dirty="0"/>
              <a:t>Brute_force()                          Bron_kerbosch()</a:t>
            </a:r>
          </a:p>
        </p:txBody>
      </p:sp>
    </p:spTree>
    <p:extLst>
      <p:ext uri="{BB962C8B-B14F-4D97-AF65-F5344CB8AC3E}">
        <p14:creationId xmlns:p14="http://schemas.microsoft.com/office/powerpoint/2010/main" val="1570857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001BF-C3E8-79E2-3986-3D7E1F28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60" y="1303888"/>
            <a:ext cx="2062480" cy="1164992"/>
          </a:xfrm>
        </p:spPr>
        <p:txBody>
          <a:bodyPr/>
          <a:lstStyle/>
          <a:p>
            <a:pPr algn="l"/>
            <a:r>
              <a:rPr lang="en-US" b="1" dirty="0"/>
              <a:t>Main()</a:t>
            </a:r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7928C77A-5558-CA8B-9D29-952E7E74A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734" y="934721"/>
            <a:ext cx="5355106" cy="5388010"/>
          </a:xfrm>
        </p:spPr>
      </p:pic>
    </p:spTree>
    <p:extLst>
      <p:ext uri="{BB962C8B-B14F-4D97-AF65-F5344CB8AC3E}">
        <p14:creationId xmlns:p14="http://schemas.microsoft.com/office/powerpoint/2010/main" val="2477907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455DE-BB46-F7C3-6158-9C738B1C4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0" y="815173"/>
            <a:ext cx="8610600" cy="1293028"/>
          </a:xfrm>
        </p:spPr>
        <p:txBody>
          <a:bodyPr/>
          <a:lstStyle/>
          <a:p>
            <a:pPr algn="ctr"/>
            <a:r>
              <a:rPr lang="en-US" b="1" dirty="0"/>
              <a:t>Hamming_distance()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6D014071-4056-A0AD-48E6-A1D8D81A0A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257" y="2295525"/>
            <a:ext cx="5635046" cy="4024313"/>
          </a:xfrm>
        </p:spPr>
      </p:pic>
    </p:spTree>
    <p:extLst>
      <p:ext uri="{BB962C8B-B14F-4D97-AF65-F5344CB8AC3E}">
        <p14:creationId xmlns:p14="http://schemas.microsoft.com/office/powerpoint/2010/main" val="1742342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BCC3C-BFA9-A323-F926-6DB067121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441449"/>
            <a:ext cx="3977639" cy="923123"/>
          </a:xfrm>
        </p:spPr>
        <p:txBody>
          <a:bodyPr anchor="b">
            <a:normAutofit/>
          </a:bodyPr>
          <a:lstStyle/>
          <a:p>
            <a:pPr algn="l"/>
            <a:r>
              <a:rPr lang="en-US" b="1" dirty="0"/>
              <a:t>Brute_force()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5A8C3BD-E5E3-E698-885E-CF746E226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194" y="720725"/>
            <a:ext cx="4478046" cy="577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4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2D71C-AC31-5869-B0FC-790D64F09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520" y="1556853"/>
            <a:ext cx="5161280" cy="1293028"/>
          </a:xfrm>
        </p:spPr>
        <p:txBody>
          <a:bodyPr/>
          <a:lstStyle/>
          <a:p>
            <a:pPr algn="l"/>
            <a:r>
              <a:rPr lang="en-US" b="1" dirty="0" err="1"/>
              <a:t>Bron_kerbosch</a:t>
            </a:r>
            <a:r>
              <a:rPr lang="en-US" b="1" dirty="0"/>
              <a:t>()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CB7D1C31-9430-1F0C-5649-45C9CC64A6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87363"/>
            <a:ext cx="4476013" cy="5977882"/>
          </a:xfrm>
        </p:spPr>
      </p:pic>
    </p:spTree>
    <p:extLst>
      <p:ext uri="{BB962C8B-B14F-4D97-AF65-F5344CB8AC3E}">
        <p14:creationId xmlns:p14="http://schemas.microsoft.com/office/powerpoint/2010/main" val="3283914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07CA907C-427C-EEE1-F179-04AC4BA37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0" y="957330"/>
            <a:ext cx="5801360" cy="1293028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Some code outputs</a:t>
            </a:r>
          </a:p>
        </p:txBody>
      </p:sp>
      <p:pic>
        <p:nvPicPr>
          <p:cNvPr id="17" name="Content Placeholder 16" descr="Text&#10;&#10;Description automatically generated">
            <a:extLst>
              <a:ext uri="{FF2B5EF4-FFF2-40B4-BE49-F238E27FC236}">
                <a16:creationId xmlns:a16="http://schemas.microsoft.com/office/drawing/2014/main" id="{9F7DB709-6944-150A-7598-322F6A9E7C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35" y="4829123"/>
            <a:ext cx="8418225" cy="1457960"/>
          </a:xfrm>
        </p:spPr>
      </p:pic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D73704DE-02E7-3122-0B2B-7D90B16D17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34" y="2570647"/>
            <a:ext cx="8418225" cy="145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045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123</TotalTime>
  <Words>79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Maximal Clique of Hamming Graph</vt:lpstr>
      <vt:lpstr>Project target:</vt:lpstr>
      <vt:lpstr>Used Libraries:</vt:lpstr>
      <vt:lpstr>Used Methods:</vt:lpstr>
      <vt:lpstr>Main()</vt:lpstr>
      <vt:lpstr>Hamming_distance()</vt:lpstr>
      <vt:lpstr>Brute_force()</vt:lpstr>
      <vt:lpstr>Bron_kerbosch()</vt:lpstr>
      <vt:lpstr>Some code outputs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Maximal Clique of Hamming Graph</dc:title>
  <dc:creator>Ali</dc:creator>
  <cp:lastModifiedBy>Ali</cp:lastModifiedBy>
  <cp:revision>4</cp:revision>
  <dcterms:created xsi:type="dcterms:W3CDTF">2023-01-02T19:14:09Z</dcterms:created>
  <dcterms:modified xsi:type="dcterms:W3CDTF">2023-01-04T13:40:26Z</dcterms:modified>
</cp:coreProperties>
</file>