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101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C4DC13-CC4A-427D-B8AB-1C5E21FA71FF}"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8C643722-D0BF-476F-8FA6-F682AFF1E243}">
      <dgm:prSet/>
      <dgm:spPr/>
      <dgm:t>
        <a:bodyPr/>
        <a:lstStyle/>
        <a:p>
          <a:pPr>
            <a:buClrTx/>
            <a:buSzTx/>
            <a:buFont typeface="Arial" panose="020B0604020202020204" pitchFamily="34" charset="0"/>
            <a:buChar char="•"/>
          </a:pPr>
          <a:r>
            <a:rPr lang="en-US" b="1" dirty="0"/>
            <a:t>Ali </a:t>
          </a:r>
          <a:r>
            <a:rPr lang="en-US" b="1" dirty="0" err="1"/>
            <a:t>aldandan</a:t>
          </a:r>
          <a:r>
            <a:rPr lang="en-US" b="1" dirty="0"/>
            <a:t> 222425258</a:t>
          </a:r>
          <a:endParaRPr lang="en-US" dirty="0"/>
        </a:p>
      </dgm:t>
    </dgm:pt>
    <dgm:pt modelId="{9514E2DD-7D62-4FE9-BE9D-B5BE56A47CC9}" type="parTrans" cxnId="{97BF71F9-A16C-4740-AEE7-B3795B5E5A9C}">
      <dgm:prSet/>
      <dgm:spPr/>
      <dgm:t>
        <a:bodyPr/>
        <a:lstStyle/>
        <a:p>
          <a:endParaRPr lang="en-US"/>
        </a:p>
      </dgm:t>
    </dgm:pt>
    <dgm:pt modelId="{1E5E2BC4-F667-432A-8A00-A47E564B3F08}" type="sibTrans" cxnId="{97BF71F9-A16C-4740-AEE7-B3795B5E5A9C}">
      <dgm:prSet/>
      <dgm:spPr/>
      <dgm:t>
        <a:bodyPr/>
        <a:lstStyle/>
        <a:p>
          <a:endParaRPr lang="en-US"/>
        </a:p>
      </dgm:t>
    </dgm:pt>
    <dgm:pt modelId="{5E9E8899-0C4F-484E-8E79-ED8C07C611D2}">
      <dgm:prSet/>
      <dgm:spPr/>
      <dgm:t>
        <a:bodyPr/>
        <a:lstStyle/>
        <a:p>
          <a:r>
            <a:rPr lang="en-US" b="1" dirty="0"/>
            <a:t>Ali </a:t>
          </a:r>
          <a:r>
            <a:rPr lang="en-US" b="1" dirty="0" err="1"/>
            <a:t>alsuliah</a:t>
          </a:r>
          <a:r>
            <a:rPr lang="en-US" b="1" dirty="0"/>
            <a:t>  222407097</a:t>
          </a:r>
          <a:endParaRPr lang="en-US" dirty="0"/>
        </a:p>
      </dgm:t>
    </dgm:pt>
    <dgm:pt modelId="{542D5228-EF64-4322-A259-08D27E3058D1}" type="parTrans" cxnId="{4B2FE9A4-3DBE-4DE5-9387-FC4AE4A0A3D6}">
      <dgm:prSet/>
      <dgm:spPr/>
      <dgm:t>
        <a:bodyPr/>
        <a:lstStyle/>
        <a:p>
          <a:endParaRPr lang="en-US"/>
        </a:p>
      </dgm:t>
    </dgm:pt>
    <dgm:pt modelId="{772D5C89-2736-4661-82EC-2B3FF890BEDC}" type="sibTrans" cxnId="{4B2FE9A4-3DBE-4DE5-9387-FC4AE4A0A3D6}">
      <dgm:prSet/>
      <dgm:spPr/>
      <dgm:t>
        <a:bodyPr/>
        <a:lstStyle/>
        <a:p>
          <a:endParaRPr lang="en-US"/>
        </a:p>
      </dgm:t>
    </dgm:pt>
    <dgm:pt modelId="{45578851-8C23-4F39-B39A-3FC9FD353FFE}" type="pres">
      <dgm:prSet presAssocID="{45C4DC13-CC4A-427D-B8AB-1C5E21FA71FF}" presName="linear" presStyleCnt="0">
        <dgm:presLayoutVars>
          <dgm:dir/>
          <dgm:animLvl val="lvl"/>
          <dgm:resizeHandles val="exact"/>
        </dgm:presLayoutVars>
      </dgm:prSet>
      <dgm:spPr/>
    </dgm:pt>
    <dgm:pt modelId="{E2833BCF-26A2-4A97-86F8-9B1C32DC4D63}" type="pres">
      <dgm:prSet presAssocID="{8C643722-D0BF-476F-8FA6-F682AFF1E243}" presName="parentLin" presStyleCnt="0"/>
      <dgm:spPr/>
    </dgm:pt>
    <dgm:pt modelId="{873B66B0-5A26-40EF-8C75-AC6D18CC283A}" type="pres">
      <dgm:prSet presAssocID="{8C643722-D0BF-476F-8FA6-F682AFF1E243}" presName="parentLeftMargin" presStyleLbl="node1" presStyleIdx="0" presStyleCnt="2"/>
      <dgm:spPr/>
    </dgm:pt>
    <dgm:pt modelId="{F7FD7690-6C87-4923-8525-003923CE4B2F}" type="pres">
      <dgm:prSet presAssocID="{8C643722-D0BF-476F-8FA6-F682AFF1E243}" presName="parentText" presStyleLbl="node1" presStyleIdx="0" presStyleCnt="2">
        <dgm:presLayoutVars>
          <dgm:chMax val="0"/>
          <dgm:bulletEnabled val="1"/>
        </dgm:presLayoutVars>
      </dgm:prSet>
      <dgm:spPr/>
    </dgm:pt>
    <dgm:pt modelId="{A963E13C-8EC0-4A17-8BF0-6226F0D0D2FD}" type="pres">
      <dgm:prSet presAssocID="{8C643722-D0BF-476F-8FA6-F682AFF1E243}" presName="negativeSpace" presStyleCnt="0"/>
      <dgm:spPr/>
    </dgm:pt>
    <dgm:pt modelId="{FA5D92B8-0AB0-4D75-B6EC-D668603EB8D9}" type="pres">
      <dgm:prSet presAssocID="{8C643722-D0BF-476F-8FA6-F682AFF1E243}" presName="childText" presStyleLbl="conFgAcc1" presStyleIdx="0" presStyleCnt="2">
        <dgm:presLayoutVars>
          <dgm:bulletEnabled val="1"/>
        </dgm:presLayoutVars>
      </dgm:prSet>
      <dgm:spPr/>
    </dgm:pt>
    <dgm:pt modelId="{D3E94553-0A4B-4F97-BCFC-C411FBEA9BA0}" type="pres">
      <dgm:prSet presAssocID="{1E5E2BC4-F667-432A-8A00-A47E564B3F08}" presName="spaceBetweenRectangles" presStyleCnt="0"/>
      <dgm:spPr/>
    </dgm:pt>
    <dgm:pt modelId="{1474DDCE-E7BA-42A9-80A7-2C24F98C9A82}" type="pres">
      <dgm:prSet presAssocID="{5E9E8899-0C4F-484E-8E79-ED8C07C611D2}" presName="parentLin" presStyleCnt="0"/>
      <dgm:spPr/>
    </dgm:pt>
    <dgm:pt modelId="{D7AD6763-2AEA-4ECF-95BA-58FFC0AA0F6D}" type="pres">
      <dgm:prSet presAssocID="{5E9E8899-0C4F-484E-8E79-ED8C07C611D2}" presName="parentLeftMargin" presStyleLbl="node1" presStyleIdx="0" presStyleCnt="2"/>
      <dgm:spPr/>
    </dgm:pt>
    <dgm:pt modelId="{773AA65B-C016-4A8E-8095-C8EDD496C063}" type="pres">
      <dgm:prSet presAssocID="{5E9E8899-0C4F-484E-8E79-ED8C07C611D2}" presName="parentText" presStyleLbl="node1" presStyleIdx="1" presStyleCnt="2">
        <dgm:presLayoutVars>
          <dgm:chMax val="0"/>
          <dgm:bulletEnabled val="1"/>
        </dgm:presLayoutVars>
      </dgm:prSet>
      <dgm:spPr/>
    </dgm:pt>
    <dgm:pt modelId="{670AA706-1C1C-4808-8D0C-44E4FF02B671}" type="pres">
      <dgm:prSet presAssocID="{5E9E8899-0C4F-484E-8E79-ED8C07C611D2}" presName="negativeSpace" presStyleCnt="0"/>
      <dgm:spPr/>
    </dgm:pt>
    <dgm:pt modelId="{E12AC5DD-C7A2-4CEC-8667-3C32701B9EDF}" type="pres">
      <dgm:prSet presAssocID="{5E9E8899-0C4F-484E-8E79-ED8C07C611D2}" presName="childText" presStyleLbl="conFgAcc1" presStyleIdx="1" presStyleCnt="2">
        <dgm:presLayoutVars>
          <dgm:bulletEnabled val="1"/>
        </dgm:presLayoutVars>
      </dgm:prSet>
      <dgm:spPr/>
    </dgm:pt>
  </dgm:ptLst>
  <dgm:cxnLst>
    <dgm:cxn modelId="{57FDA762-6858-448C-B6C5-B7DD86CD92B0}" type="presOf" srcId="{5E9E8899-0C4F-484E-8E79-ED8C07C611D2}" destId="{773AA65B-C016-4A8E-8095-C8EDD496C063}" srcOrd="1" destOrd="0" presId="urn:microsoft.com/office/officeart/2005/8/layout/list1"/>
    <dgm:cxn modelId="{9760EF4D-31AD-42C0-8D0E-17B98EDD85AD}" type="presOf" srcId="{8C643722-D0BF-476F-8FA6-F682AFF1E243}" destId="{873B66B0-5A26-40EF-8C75-AC6D18CC283A}" srcOrd="0" destOrd="0" presId="urn:microsoft.com/office/officeart/2005/8/layout/list1"/>
    <dgm:cxn modelId="{E7FD9784-6116-4D29-8D62-9F893230768F}" type="presOf" srcId="{45C4DC13-CC4A-427D-B8AB-1C5E21FA71FF}" destId="{45578851-8C23-4F39-B39A-3FC9FD353FFE}" srcOrd="0" destOrd="0" presId="urn:microsoft.com/office/officeart/2005/8/layout/list1"/>
    <dgm:cxn modelId="{0C86F29B-0DE1-46D3-8E93-3F7EE322C288}" type="presOf" srcId="{5E9E8899-0C4F-484E-8E79-ED8C07C611D2}" destId="{D7AD6763-2AEA-4ECF-95BA-58FFC0AA0F6D}" srcOrd="0" destOrd="0" presId="urn:microsoft.com/office/officeart/2005/8/layout/list1"/>
    <dgm:cxn modelId="{4B2FE9A4-3DBE-4DE5-9387-FC4AE4A0A3D6}" srcId="{45C4DC13-CC4A-427D-B8AB-1C5E21FA71FF}" destId="{5E9E8899-0C4F-484E-8E79-ED8C07C611D2}" srcOrd="1" destOrd="0" parTransId="{542D5228-EF64-4322-A259-08D27E3058D1}" sibTransId="{772D5C89-2736-4661-82EC-2B3FF890BEDC}"/>
    <dgm:cxn modelId="{C614A3E8-813E-4CE5-9B48-8AB8001C50C8}" type="presOf" srcId="{8C643722-D0BF-476F-8FA6-F682AFF1E243}" destId="{F7FD7690-6C87-4923-8525-003923CE4B2F}" srcOrd="1" destOrd="0" presId="urn:microsoft.com/office/officeart/2005/8/layout/list1"/>
    <dgm:cxn modelId="{97BF71F9-A16C-4740-AEE7-B3795B5E5A9C}" srcId="{45C4DC13-CC4A-427D-B8AB-1C5E21FA71FF}" destId="{8C643722-D0BF-476F-8FA6-F682AFF1E243}" srcOrd="0" destOrd="0" parTransId="{9514E2DD-7D62-4FE9-BE9D-B5BE56A47CC9}" sibTransId="{1E5E2BC4-F667-432A-8A00-A47E564B3F08}"/>
    <dgm:cxn modelId="{8ADD9FDC-EE87-4B2C-85AC-9B8909C4B1F8}" type="presParOf" srcId="{45578851-8C23-4F39-B39A-3FC9FD353FFE}" destId="{E2833BCF-26A2-4A97-86F8-9B1C32DC4D63}" srcOrd="0" destOrd="0" presId="urn:microsoft.com/office/officeart/2005/8/layout/list1"/>
    <dgm:cxn modelId="{05CDD709-6601-472A-BE16-9987B830139F}" type="presParOf" srcId="{E2833BCF-26A2-4A97-86F8-9B1C32DC4D63}" destId="{873B66B0-5A26-40EF-8C75-AC6D18CC283A}" srcOrd="0" destOrd="0" presId="urn:microsoft.com/office/officeart/2005/8/layout/list1"/>
    <dgm:cxn modelId="{E85473B0-41D9-4E1A-9860-E9FCE87FDDE2}" type="presParOf" srcId="{E2833BCF-26A2-4A97-86F8-9B1C32DC4D63}" destId="{F7FD7690-6C87-4923-8525-003923CE4B2F}" srcOrd="1" destOrd="0" presId="urn:microsoft.com/office/officeart/2005/8/layout/list1"/>
    <dgm:cxn modelId="{6D73CB64-CEC8-4EF5-8BE2-18C770B83A2C}" type="presParOf" srcId="{45578851-8C23-4F39-B39A-3FC9FD353FFE}" destId="{A963E13C-8EC0-4A17-8BF0-6226F0D0D2FD}" srcOrd="1" destOrd="0" presId="urn:microsoft.com/office/officeart/2005/8/layout/list1"/>
    <dgm:cxn modelId="{6D1FCE64-7BBE-456D-91BD-6704D87963B3}" type="presParOf" srcId="{45578851-8C23-4F39-B39A-3FC9FD353FFE}" destId="{FA5D92B8-0AB0-4D75-B6EC-D668603EB8D9}" srcOrd="2" destOrd="0" presId="urn:microsoft.com/office/officeart/2005/8/layout/list1"/>
    <dgm:cxn modelId="{3F42F24D-1332-40A2-B518-11B6A6F65D0C}" type="presParOf" srcId="{45578851-8C23-4F39-B39A-3FC9FD353FFE}" destId="{D3E94553-0A4B-4F97-BCFC-C411FBEA9BA0}" srcOrd="3" destOrd="0" presId="urn:microsoft.com/office/officeart/2005/8/layout/list1"/>
    <dgm:cxn modelId="{DD826CE5-357F-45A3-BF50-EB494C7447D4}" type="presParOf" srcId="{45578851-8C23-4F39-B39A-3FC9FD353FFE}" destId="{1474DDCE-E7BA-42A9-80A7-2C24F98C9A82}" srcOrd="4" destOrd="0" presId="urn:microsoft.com/office/officeart/2005/8/layout/list1"/>
    <dgm:cxn modelId="{5183681B-6F96-4556-B62A-197553434187}" type="presParOf" srcId="{1474DDCE-E7BA-42A9-80A7-2C24F98C9A82}" destId="{D7AD6763-2AEA-4ECF-95BA-58FFC0AA0F6D}" srcOrd="0" destOrd="0" presId="urn:microsoft.com/office/officeart/2005/8/layout/list1"/>
    <dgm:cxn modelId="{AB4325A1-2D3E-4132-8F48-60BC11CDFF20}" type="presParOf" srcId="{1474DDCE-E7BA-42A9-80A7-2C24F98C9A82}" destId="{773AA65B-C016-4A8E-8095-C8EDD496C063}" srcOrd="1" destOrd="0" presId="urn:microsoft.com/office/officeart/2005/8/layout/list1"/>
    <dgm:cxn modelId="{B184ED7B-4ED9-4A55-98DA-F79F5177A303}" type="presParOf" srcId="{45578851-8C23-4F39-B39A-3FC9FD353FFE}" destId="{670AA706-1C1C-4808-8D0C-44E4FF02B671}" srcOrd="5" destOrd="0" presId="urn:microsoft.com/office/officeart/2005/8/layout/list1"/>
    <dgm:cxn modelId="{721F95BD-C153-40BF-9B2F-1F45DDA211AD}" type="presParOf" srcId="{45578851-8C23-4F39-B39A-3FC9FD353FFE}" destId="{E12AC5DD-C7A2-4CEC-8667-3C32701B9ED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E3473B-7171-4586-BB66-0197A062386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D7388F5-4313-4A49-8AEE-5902D5541D19}">
      <dgm:prSet/>
      <dgm:spPr/>
      <dgm:t>
        <a:bodyPr/>
        <a:lstStyle/>
        <a:p>
          <a:r>
            <a:rPr lang="en-US" b="0" i="0"/>
            <a:t>4</a:t>
          </a:r>
          <a:endParaRPr lang="en-US"/>
        </a:p>
      </dgm:t>
    </dgm:pt>
    <dgm:pt modelId="{ABD2E0EA-6455-4FD8-85C3-E8538E1CB5A5}" type="parTrans" cxnId="{FFA6C1AC-E61E-4B85-907B-C88B11573D37}">
      <dgm:prSet/>
      <dgm:spPr/>
      <dgm:t>
        <a:bodyPr/>
        <a:lstStyle/>
        <a:p>
          <a:endParaRPr lang="en-US"/>
        </a:p>
      </dgm:t>
    </dgm:pt>
    <dgm:pt modelId="{941CA68B-A62D-445B-82A3-731DBE1211F5}" type="sibTrans" cxnId="{FFA6C1AC-E61E-4B85-907B-C88B11573D37}">
      <dgm:prSet/>
      <dgm:spPr/>
      <dgm:t>
        <a:bodyPr/>
        <a:lstStyle/>
        <a:p>
          <a:endParaRPr lang="en-US"/>
        </a:p>
      </dgm:t>
    </dgm:pt>
    <dgm:pt modelId="{AC5099D0-FCDC-4FEC-BBC7-7DAEF6BE4008}">
      <dgm:prSet/>
      <dgm:spPr/>
      <dgm:t>
        <a:bodyPr/>
        <a:lstStyle/>
        <a:p>
          <a:r>
            <a:rPr lang="en-US" b="0" i="0" baseline="0"/>
            <a:t>Introduction</a:t>
          </a:r>
          <a:endParaRPr lang="en-US"/>
        </a:p>
      </dgm:t>
    </dgm:pt>
    <dgm:pt modelId="{AA6ECA4C-E3CA-4C62-945C-907AD271DE0D}" type="parTrans" cxnId="{233C3793-A1C8-4297-876B-E80B5AFE6FD4}">
      <dgm:prSet/>
      <dgm:spPr/>
      <dgm:t>
        <a:bodyPr/>
        <a:lstStyle/>
        <a:p>
          <a:endParaRPr lang="en-US"/>
        </a:p>
      </dgm:t>
    </dgm:pt>
    <dgm:pt modelId="{BE38BCDF-0BAD-49E8-82BB-F733AA594AFE}" type="sibTrans" cxnId="{233C3793-A1C8-4297-876B-E80B5AFE6FD4}">
      <dgm:prSet/>
      <dgm:spPr/>
      <dgm:t>
        <a:bodyPr/>
        <a:lstStyle/>
        <a:p>
          <a:endParaRPr lang="en-US"/>
        </a:p>
      </dgm:t>
    </dgm:pt>
    <dgm:pt modelId="{1C0714DF-C286-4CB5-A9AC-05E461278576}">
      <dgm:prSet/>
      <dgm:spPr/>
      <dgm:t>
        <a:bodyPr/>
        <a:lstStyle/>
        <a:p>
          <a:r>
            <a:rPr lang="en-US" b="0" i="0"/>
            <a:t>5</a:t>
          </a:r>
          <a:endParaRPr lang="en-US"/>
        </a:p>
      </dgm:t>
    </dgm:pt>
    <dgm:pt modelId="{7DFF583F-0160-4FC0-9726-F694050839BF}" type="parTrans" cxnId="{61DA2A60-5970-45C5-92BF-3B3C21020841}">
      <dgm:prSet/>
      <dgm:spPr/>
      <dgm:t>
        <a:bodyPr/>
        <a:lstStyle/>
        <a:p>
          <a:endParaRPr lang="en-US"/>
        </a:p>
      </dgm:t>
    </dgm:pt>
    <dgm:pt modelId="{B849485B-7E07-4437-98A8-4DA1CBD71F20}" type="sibTrans" cxnId="{61DA2A60-5970-45C5-92BF-3B3C21020841}">
      <dgm:prSet/>
      <dgm:spPr/>
      <dgm:t>
        <a:bodyPr/>
        <a:lstStyle/>
        <a:p>
          <a:endParaRPr lang="en-US"/>
        </a:p>
      </dgm:t>
    </dgm:pt>
    <dgm:pt modelId="{775A9D89-01E4-4A60-AC7C-52A87F5A40F5}">
      <dgm:prSet/>
      <dgm:spPr/>
      <dgm:t>
        <a:bodyPr/>
        <a:lstStyle/>
        <a:p>
          <a:r>
            <a:rPr lang="en-US" b="1" i="0" baseline="0"/>
            <a:t>Objective of the project</a:t>
          </a:r>
          <a:endParaRPr lang="en-US"/>
        </a:p>
      </dgm:t>
    </dgm:pt>
    <dgm:pt modelId="{F78ABC94-EAC4-4EBB-9542-0763E186BE49}" type="parTrans" cxnId="{D3D73879-2A8F-49B0-AF93-E0D3C685D565}">
      <dgm:prSet/>
      <dgm:spPr/>
      <dgm:t>
        <a:bodyPr/>
        <a:lstStyle/>
        <a:p>
          <a:endParaRPr lang="en-US"/>
        </a:p>
      </dgm:t>
    </dgm:pt>
    <dgm:pt modelId="{2D9B171A-A085-413C-815F-EAAD431AD5C9}" type="sibTrans" cxnId="{D3D73879-2A8F-49B0-AF93-E0D3C685D565}">
      <dgm:prSet/>
      <dgm:spPr/>
      <dgm:t>
        <a:bodyPr/>
        <a:lstStyle/>
        <a:p>
          <a:endParaRPr lang="en-US"/>
        </a:p>
      </dgm:t>
    </dgm:pt>
    <dgm:pt modelId="{EBDDD959-39F9-4D59-9A6B-E7AF218E1D63}">
      <dgm:prSet/>
      <dgm:spPr/>
      <dgm:t>
        <a:bodyPr/>
        <a:lstStyle/>
        <a:p>
          <a:r>
            <a:rPr lang="en-US" b="0" i="0"/>
            <a:t>6</a:t>
          </a:r>
          <a:endParaRPr lang="en-US"/>
        </a:p>
      </dgm:t>
    </dgm:pt>
    <dgm:pt modelId="{DCC37113-36CB-4FD4-9F1B-18BCCE652C19}" type="parTrans" cxnId="{08922056-63F5-4D3F-85B1-D17C5E07F1FC}">
      <dgm:prSet/>
      <dgm:spPr/>
      <dgm:t>
        <a:bodyPr/>
        <a:lstStyle/>
        <a:p>
          <a:endParaRPr lang="en-US"/>
        </a:p>
      </dgm:t>
    </dgm:pt>
    <dgm:pt modelId="{2925C719-C29E-4956-8729-0359A443F45D}" type="sibTrans" cxnId="{08922056-63F5-4D3F-85B1-D17C5E07F1FC}">
      <dgm:prSet/>
      <dgm:spPr/>
      <dgm:t>
        <a:bodyPr/>
        <a:lstStyle/>
        <a:p>
          <a:endParaRPr lang="en-US"/>
        </a:p>
      </dgm:t>
    </dgm:pt>
    <dgm:pt modelId="{8149C98B-916E-4ED0-9323-DE8DDB7B795B}">
      <dgm:prSet/>
      <dgm:spPr/>
      <dgm:t>
        <a:bodyPr/>
        <a:lstStyle/>
        <a:p>
          <a:r>
            <a:rPr lang="en-US" b="0" i="0" baseline="0"/>
            <a:t>System Components </a:t>
          </a:r>
          <a:endParaRPr lang="en-US"/>
        </a:p>
      </dgm:t>
    </dgm:pt>
    <dgm:pt modelId="{3EF916EA-9040-4BF5-AAD3-2865586F4036}" type="parTrans" cxnId="{924AB738-80BE-4E24-B1F8-3C339C8C538D}">
      <dgm:prSet/>
      <dgm:spPr/>
      <dgm:t>
        <a:bodyPr/>
        <a:lstStyle/>
        <a:p>
          <a:endParaRPr lang="en-US"/>
        </a:p>
      </dgm:t>
    </dgm:pt>
    <dgm:pt modelId="{647DBDBF-0F95-4472-BE85-2F164787B1E1}" type="sibTrans" cxnId="{924AB738-80BE-4E24-B1F8-3C339C8C538D}">
      <dgm:prSet/>
      <dgm:spPr/>
      <dgm:t>
        <a:bodyPr/>
        <a:lstStyle/>
        <a:p>
          <a:endParaRPr lang="en-US"/>
        </a:p>
      </dgm:t>
    </dgm:pt>
    <dgm:pt modelId="{152A1844-5376-4FCA-95B3-8236E5B083C4}">
      <dgm:prSet/>
      <dgm:spPr/>
      <dgm:t>
        <a:bodyPr/>
        <a:lstStyle/>
        <a:p>
          <a:r>
            <a:rPr lang="en-US" b="0" i="0"/>
            <a:t>7</a:t>
          </a:r>
          <a:endParaRPr lang="en-US"/>
        </a:p>
      </dgm:t>
    </dgm:pt>
    <dgm:pt modelId="{632268E9-4AF0-49EB-860C-6600077975D2}" type="parTrans" cxnId="{7C2A273E-DDB2-454F-A58F-AED7B5FF8E55}">
      <dgm:prSet/>
      <dgm:spPr/>
      <dgm:t>
        <a:bodyPr/>
        <a:lstStyle/>
        <a:p>
          <a:endParaRPr lang="en-US"/>
        </a:p>
      </dgm:t>
    </dgm:pt>
    <dgm:pt modelId="{8D523DB1-A93A-4367-BC88-1100D7B35870}" type="sibTrans" cxnId="{7C2A273E-DDB2-454F-A58F-AED7B5FF8E55}">
      <dgm:prSet/>
      <dgm:spPr/>
      <dgm:t>
        <a:bodyPr/>
        <a:lstStyle/>
        <a:p>
          <a:endParaRPr lang="en-US"/>
        </a:p>
      </dgm:t>
    </dgm:pt>
    <dgm:pt modelId="{17A93E36-3CE3-4D4E-A706-3C8545D476A2}">
      <dgm:prSet/>
      <dgm:spPr/>
      <dgm:t>
        <a:bodyPr/>
        <a:lstStyle/>
        <a:p>
          <a:r>
            <a:rPr lang="en-US" b="0" i="0" baseline="0"/>
            <a:t>How It Works</a:t>
          </a:r>
          <a:endParaRPr lang="en-US"/>
        </a:p>
      </dgm:t>
    </dgm:pt>
    <dgm:pt modelId="{C74EE807-BF49-4484-94DC-C6C052150D41}" type="parTrans" cxnId="{DE46AC3C-76EB-4D4B-A1E6-307E20562B74}">
      <dgm:prSet/>
      <dgm:spPr/>
      <dgm:t>
        <a:bodyPr/>
        <a:lstStyle/>
        <a:p>
          <a:endParaRPr lang="en-US"/>
        </a:p>
      </dgm:t>
    </dgm:pt>
    <dgm:pt modelId="{BF9B6DDC-6C5D-4BA9-BF8A-530A21A75B8A}" type="sibTrans" cxnId="{DE46AC3C-76EB-4D4B-A1E6-307E20562B74}">
      <dgm:prSet/>
      <dgm:spPr/>
      <dgm:t>
        <a:bodyPr/>
        <a:lstStyle/>
        <a:p>
          <a:endParaRPr lang="en-US"/>
        </a:p>
      </dgm:t>
    </dgm:pt>
    <dgm:pt modelId="{07459A39-69A5-4DA0-86CB-8DB35E7BFDD1}">
      <dgm:prSet/>
      <dgm:spPr/>
      <dgm:t>
        <a:bodyPr/>
        <a:lstStyle/>
        <a:p>
          <a:r>
            <a:rPr lang="en-US" b="0" i="0"/>
            <a:t>8</a:t>
          </a:r>
          <a:endParaRPr lang="en-US"/>
        </a:p>
      </dgm:t>
    </dgm:pt>
    <dgm:pt modelId="{C9ECF3F8-6371-4AF8-A0E9-C5680D97DEFF}" type="parTrans" cxnId="{7A2C9D70-3DAF-4E35-BF2D-1B3E83AE636E}">
      <dgm:prSet/>
      <dgm:spPr/>
      <dgm:t>
        <a:bodyPr/>
        <a:lstStyle/>
        <a:p>
          <a:endParaRPr lang="en-US"/>
        </a:p>
      </dgm:t>
    </dgm:pt>
    <dgm:pt modelId="{90BD0FEC-0272-4D8C-A6B5-0C77EC70D310}" type="sibTrans" cxnId="{7A2C9D70-3DAF-4E35-BF2D-1B3E83AE636E}">
      <dgm:prSet/>
      <dgm:spPr/>
      <dgm:t>
        <a:bodyPr/>
        <a:lstStyle/>
        <a:p>
          <a:endParaRPr lang="en-US"/>
        </a:p>
      </dgm:t>
    </dgm:pt>
    <dgm:pt modelId="{0A6EE091-12D2-443C-B587-F3B63E26A18F}">
      <dgm:prSet/>
      <dgm:spPr/>
      <dgm:t>
        <a:bodyPr/>
        <a:lstStyle/>
        <a:p>
          <a:r>
            <a:rPr lang="en-US" b="0" i="0" baseline="0"/>
            <a:t>conclusion</a:t>
          </a:r>
          <a:endParaRPr lang="en-US"/>
        </a:p>
      </dgm:t>
    </dgm:pt>
    <dgm:pt modelId="{923F0DAF-B608-4081-A37D-EF59490AA622}" type="parTrans" cxnId="{F77EA3B0-0F20-45E1-8E55-AD0E876B67FE}">
      <dgm:prSet/>
      <dgm:spPr/>
      <dgm:t>
        <a:bodyPr/>
        <a:lstStyle/>
        <a:p>
          <a:endParaRPr lang="en-US"/>
        </a:p>
      </dgm:t>
    </dgm:pt>
    <dgm:pt modelId="{F74DEB7D-AA92-4DFA-8A21-E19527E3752D}" type="sibTrans" cxnId="{F77EA3B0-0F20-45E1-8E55-AD0E876B67FE}">
      <dgm:prSet/>
      <dgm:spPr/>
      <dgm:t>
        <a:bodyPr/>
        <a:lstStyle/>
        <a:p>
          <a:endParaRPr lang="en-US"/>
        </a:p>
      </dgm:t>
    </dgm:pt>
    <dgm:pt modelId="{901DF760-403A-4327-9239-873865EBA665}" type="pres">
      <dgm:prSet presAssocID="{4EE3473B-7171-4586-BB66-0197A0623865}" presName="diagram" presStyleCnt="0">
        <dgm:presLayoutVars>
          <dgm:dir/>
          <dgm:resizeHandles val="exact"/>
        </dgm:presLayoutVars>
      </dgm:prSet>
      <dgm:spPr/>
    </dgm:pt>
    <dgm:pt modelId="{4E17B327-E85A-451C-BADC-B48324084D26}" type="pres">
      <dgm:prSet presAssocID="{8D7388F5-4313-4A49-8AEE-5902D5541D19}" presName="node" presStyleLbl="node1" presStyleIdx="0" presStyleCnt="10">
        <dgm:presLayoutVars>
          <dgm:bulletEnabled val="1"/>
        </dgm:presLayoutVars>
      </dgm:prSet>
      <dgm:spPr/>
    </dgm:pt>
    <dgm:pt modelId="{E5BAC207-3F4C-47F0-886C-2288A320D3B1}" type="pres">
      <dgm:prSet presAssocID="{941CA68B-A62D-445B-82A3-731DBE1211F5}" presName="sibTrans" presStyleLbl="sibTrans2D1" presStyleIdx="0" presStyleCnt="9"/>
      <dgm:spPr/>
    </dgm:pt>
    <dgm:pt modelId="{C28435EC-A711-4091-8D30-EC92A2CDC087}" type="pres">
      <dgm:prSet presAssocID="{941CA68B-A62D-445B-82A3-731DBE1211F5}" presName="connectorText" presStyleLbl="sibTrans2D1" presStyleIdx="0" presStyleCnt="9"/>
      <dgm:spPr/>
    </dgm:pt>
    <dgm:pt modelId="{67538FF9-551D-4085-A661-A8570E87FB4C}" type="pres">
      <dgm:prSet presAssocID="{AC5099D0-FCDC-4FEC-BBC7-7DAEF6BE4008}" presName="node" presStyleLbl="node1" presStyleIdx="1" presStyleCnt="10">
        <dgm:presLayoutVars>
          <dgm:bulletEnabled val="1"/>
        </dgm:presLayoutVars>
      </dgm:prSet>
      <dgm:spPr/>
    </dgm:pt>
    <dgm:pt modelId="{4A4398A5-8A6F-41C1-85AD-94CCD5F4D1DD}" type="pres">
      <dgm:prSet presAssocID="{BE38BCDF-0BAD-49E8-82BB-F733AA594AFE}" presName="sibTrans" presStyleLbl="sibTrans2D1" presStyleIdx="1" presStyleCnt="9"/>
      <dgm:spPr/>
    </dgm:pt>
    <dgm:pt modelId="{147E65D1-E950-4D16-B1A5-307E4F6F984F}" type="pres">
      <dgm:prSet presAssocID="{BE38BCDF-0BAD-49E8-82BB-F733AA594AFE}" presName="connectorText" presStyleLbl="sibTrans2D1" presStyleIdx="1" presStyleCnt="9"/>
      <dgm:spPr/>
    </dgm:pt>
    <dgm:pt modelId="{2DA06F53-CDFB-4B8C-93F2-D45453FE8157}" type="pres">
      <dgm:prSet presAssocID="{1C0714DF-C286-4CB5-A9AC-05E461278576}" presName="node" presStyleLbl="node1" presStyleIdx="2" presStyleCnt="10">
        <dgm:presLayoutVars>
          <dgm:bulletEnabled val="1"/>
        </dgm:presLayoutVars>
      </dgm:prSet>
      <dgm:spPr/>
    </dgm:pt>
    <dgm:pt modelId="{67712DDA-2A0F-48CC-8768-DFF42C8008BE}" type="pres">
      <dgm:prSet presAssocID="{B849485B-7E07-4437-98A8-4DA1CBD71F20}" presName="sibTrans" presStyleLbl="sibTrans2D1" presStyleIdx="2" presStyleCnt="9"/>
      <dgm:spPr/>
    </dgm:pt>
    <dgm:pt modelId="{569EF7D1-1A0F-4753-8FC1-B17036E76CA1}" type="pres">
      <dgm:prSet presAssocID="{B849485B-7E07-4437-98A8-4DA1CBD71F20}" presName="connectorText" presStyleLbl="sibTrans2D1" presStyleIdx="2" presStyleCnt="9"/>
      <dgm:spPr/>
    </dgm:pt>
    <dgm:pt modelId="{2AFBA6C9-A42F-40E1-A93A-1FDD4CCC4D73}" type="pres">
      <dgm:prSet presAssocID="{775A9D89-01E4-4A60-AC7C-52A87F5A40F5}" presName="node" presStyleLbl="node1" presStyleIdx="3" presStyleCnt="10">
        <dgm:presLayoutVars>
          <dgm:bulletEnabled val="1"/>
        </dgm:presLayoutVars>
      </dgm:prSet>
      <dgm:spPr/>
    </dgm:pt>
    <dgm:pt modelId="{24346971-9BB2-49A3-892D-09429B93FD56}" type="pres">
      <dgm:prSet presAssocID="{2D9B171A-A085-413C-815F-EAAD431AD5C9}" presName="sibTrans" presStyleLbl="sibTrans2D1" presStyleIdx="3" presStyleCnt="9"/>
      <dgm:spPr/>
    </dgm:pt>
    <dgm:pt modelId="{3B30BDB0-5A11-408E-AA6B-B1D15AE3748D}" type="pres">
      <dgm:prSet presAssocID="{2D9B171A-A085-413C-815F-EAAD431AD5C9}" presName="connectorText" presStyleLbl="sibTrans2D1" presStyleIdx="3" presStyleCnt="9"/>
      <dgm:spPr/>
    </dgm:pt>
    <dgm:pt modelId="{1549A36A-582D-4893-80B0-2E51D273015C}" type="pres">
      <dgm:prSet presAssocID="{EBDDD959-39F9-4D59-9A6B-E7AF218E1D63}" presName="node" presStyleLbl="node1" presStyleIdx="4" presStyleCnt="10">
        <dgm:presLayoutVars>
          <dgm:bulletEnabled val="1"/>
        </dgm:presLayoutVars>
      </dgm:prSet>
      <dgm:spPr/>
    </dgm:pt>
    <dgm:pt modelId="{D605B1A3-5B6E-4D33-9A42-C6635D485EB8}" type="pres">
      <dgm:prSet presAssocID="{2925C719-C29E-4956-8729-0359A443F45D}" presName="sibTrans" presStyleLbl="sibTrans2D1" presStyleIdx="4" presStyleCnt="9"/>
      <dgm:spPr/>
    </dgm:pt>
    <dgm:pt modelId="{8A6BE2EB-FCFA-48F5-B27D-790A57580AFE}" type="pres">
      <dgm:prSet presAssocID="{2925C719-C29E-4956-8729-0359A443F45D}" presName="connectorText" presStyleLbl="sibTrans2D1" presStyleIdx="4" presStyleCnt="9"/>
      <dgm:spPr/>
    </dgm:pt>
    <dgm:pt modelId="{A0925CEE-75CA-4833-AFBB-8E827F9A4E6C}" type="pres">
      <dgm:prSet presAssocID="{8149C98B-916E-4ED0-9323-DE8DDB7B795B}" presName="node" presStyleLbl="node1" presStyleIdx="5" presStyleCnt="10">
        <dgm:presLayoutVars>
          <dgm:bulletEnabled val="1"/>
        </dgm:presLayoutVars>
      </dgm:prSet>
      <dgm:spPr/>
    </dgm:pt>
    <dgm:pt modelId="{0B7F0A98-B282-47E2-B83B-17931D4B7095}" type="pres">
      <dgm:prSet presAssocID="{647DBDBF-0F95-4472-BE85-2F164787B1E1}" presName="sibTrans" presStyleLbl="sibTrans2D1" presStyleIdx="5" presStyleCnt="9"/>
      <dgm:spPr/>
    </dgm:pt>
    <dgm:pt modelId="{9BC71D93-48F9-47E4-802B-0A0F2F2B4BE4}" type="pres">
      <dgm:prSet presAssocID="{647DBDBF-0F95-4472-BE85-2F164787B1E1}" presName="connectorText" presStyleLbl="sibTrans2D1" presStyleIdx="5" presStyleCnt="9"/>
      <dgm:spPr/>
    </dgm:pt>
    <dgm:pt modelId="{FB34DB66-59D9-46C8-9E86-1606926F919D}" type="pres">
      <dgm:prSet presAssocID="{152A1844-5376-4FCA-95B3-8236E5B083C4}" presName="node" presStyleLbl="node1" presStyleIdx="6" presStyleCnt="10">
        <dgm:presLayoutVars>
          <dgm:bulletEnabled val="1"/>
        </dgm:presLayoutVars>
      </dgm:prSet>
      <dgm:spPr/>
    </dgm:pt>
    <dgm:pt modelId="{DD16C835-CF16-44E3-B35F-574855649E55}" type="pres">
      <dgm:prSet presAssocID="{8D523DB1-A93A-4367-BC88-1100D7B35870}" presName="sibTrans" presStyleLbl="sibTrans2D1" presStyleIdx="6" presStyleCnt="9"/>
      <dgm:spPr/>
    </dgm:pt>
    <dgm:pt modelId="{C1296959-2564-4CD3-804D-EC86E6C3F4FB}" type="pres">
      <dgm:prSet presAssocID="{8D523DB1-A93A-4367-BC88-1100D7B35870}" presName="connectorText" presStyleLbl="sibTrans2D1" presStyleIdx="6" presStyleCnt="9"/>
      <dgm:spPr/>
    </dgm:pt>
    <dgm:pt modelId="{4B8A800C-4532-491E-A497-5485E1F07EA0}" type="pres">
      <dgm:prSet presAssocID="{17A93E36-3CE3-4D4E-A706-3C8545D476A2}" presName="node" presStyleLbl="node1" presStyleIdx="7" presStyleCnt="10">
        <dgm:presLayoutVars>
          <dgm:bulletEnabled val="1"/>
        </dgm:presLayoutVars>
      </dgm:prSet>
      <dgm:spPr/>
    </dgm:pt>
    <dgm:pt modelId="{9FF03DD1-3753-47A8-B380-4425D8E3C578}" type="pres">
      <dgm:prSet presAssocID="{BF9B6DDC-6C5D-4BA9-BF8A-530A21A75B8A}" presName="sibTrans" presStyleLbl="sibTrans2D1" presStyleIdx="7" presStyleCnt="9"/>
      <dgm:spPr/>
    </dgm:pt>
    <dgm:pt modelId="{C0B73736-C724-4362-9C5E-1F2657E3A0F1}" type="pres">
      <dgm:prSet presAssocID="{BF9B6DDC-6C5D-4BA9-BF8A-530A21A75B8A}" presName="connectorText" presStyleLbl="sibTrans2D1" presStyleIdx="7" presStyleCnt="9"/>
      <dgm:spPr/>
    </dgm:pt>
    <dgm:pt modelId="{21B6AA04-41F7-4207-ACAB-55685D0A8891}" type="pres">
      <dgm:prSet presAssocID="{07459A39-69A5-4DA0-86CB-8DB35E7BFDD1}" presName="node" presStyleLbl="node1" presStyleIdx="8" presStyleCnt="10">
        <dgm:presLayoutVars>
          <dgm:bulletEnabled val="1"/>
        </dgm:presLayoutVars>
      </dgm:prSet>
      <dgm:spPr/>
    </dgm:pt>
    <dgm:pt modelId="{6AC7F846-BF4D-436F-8E46-E3979F0D5CC1}" type="pres">
      <dgm:prSet presAssocID="{90BD0FEC-0272-4D8C-A6B5-0C77EC70D310}" presName="sibTrans" presStyleLbl="sibTrans2D1" presStyleIdx="8" presStyleCnt="9"/>
      <dgm:spPr/>
    </dgm:pt>
    <dgm:pt modelId="{71015503-BD1C-43BD-BEB6-EEF722ACB3A2}" type="pres">
      <dgm:prSet presAssocID="{90BD0FEC-0272-4D8C-A6B5-0C77EC70D310}" presName="connectorText" presStyleLbl="sibTrans2D1" presStyleIdx="8" presStyleCnt="9"/>
      <dgm:spPr/>
    </dgm:pt>
    <dgm:pt modelId="{4809A6ED-AC74-4BBA-8FFA-D9C66F3CC354}" type="pres">
      <dgm:prSet presAssocID="{0A6EE091-12D2-443C-B587-F3B63E26A18F}" presName="node" presStyleLbl="node1" presStyleIdx="9" presStyleCnt="10">
        <dgm:presLayoutVars>
          <dgm:bulletEnabled val="1"/>
        </dgm:presLayoutVars>
      </dgm:prSet>
      <dgm:spPr/>
    </dgm:pt>
  </dgm:ptLst>
  <dgm:cxnLst>
    <dgm:cxn modelId="{613A7102-D851-450D-926B-B58AC5F4ADA6}" type="presOf" srcId="{1C0714DF-C286-4CB5-A9AC-05E461278576}" destId="{2DA06F53-CDFB-4B8C-93F2-D45453FE8157}" srcOrd="0" destOrd="0" presId="urn:microsoft.com/office/officeart/2005/8/layout/process5"/>
    <dgm:cxn modelId="{CEC4F204-C5CA-4329-99CB-DE8DC7295D35}" type="presOf" srcId="{941CA68B-A62D-445B-82A3-731DBE1211F5}" destId="{E5BAC207-3F4C-47F0-886C-2288A320D3B1}" srcOrd="0" destOrd="0" presId="urn:microsoft.com/office/officeart/2005/8/layout/process5"/>
    <dgm:cxn modelId="{AD8C920E-BE26-43B6-A70C-97D48D186B98}" type="presOf" srcId="{941CA68B-A62D-445B-82A3-731DBE1211F5}" destId="{C28435EC-A711-4091-8D30-EC92A2CDC087}" srcOrd="1" destOrd="0" presId="urn:microsoft.com/office/officeart/2005/8/layout/process5"/>
    <dgm:cxn modelId="{92C78B10-4C10-42E7-9B1C-3180E13AF599}" type="presOf" srcId="{BF9B6DDC-6C5D-4BA9-BF8A-530A21A75B8A}" destId="{C0B73736-C724-4362-9C5E-1F2657E3A0F1}" srcOrd="1" destOrd="0" presId="urn:microsoft.com/office/officeart/2005/8/layout/process5"/>
    <dgm:cxn modelId="{676E8E10-6BEB-4865-BB48-52D0F31230E3}" type="presOf" srcId="{BF9B6DDC-6C5D-4BA9-BF8A-530A21A75B8A}" destId="{9FF03DD1-3753-47A8-B380-4425D8E3C578}" srcOrd="0" destOrd="0" presId="urn:microsoft.com/office/officeart/2005/8/layout/process5"/>
    <dgm:cxn modelId="{B7D03418-F673-4305-8457-A58232DF6B92}" type="presOf" srcId="{775A9D89-01E4-4A60-AC7C-52A87F5A40F5}" destId="{2AFBA6C9-A42F-40E1-A93A-1FDD4CCC4D73}" srcOrd="0" destOrd="0" presId="urn:microsoft.com/office/officeart/2005/8/layout/process5"/>
    <dgm:cxn modelId="{224E051C-ED40-40A6-AF65-087350CF22D7}" type="presOf" srcId="{152A1844-5376-4FCA-95B3-8236E5B083C4}" destId="{FB34DB66-59D9-46C8-9E86-1606926F919D}" srcOrd="0" destOrd="0" presId="urn:microsoft.com/office/officeart/2005/8/layout/process5"/>
    <dgm:cxn modelId="{22802823-F6A9-41FD-9623-ACB385DF0FEF}" type="presOf" srcId="{647DBDBF-0F95-4472-BE85-2F164787B1E1}" destId="{9BC71D93-48F9-47E4-802B-0A0F2F2B4BE4}" srcOrd="1" destOrd="0" presId="urn:microsoft.com/office/officeart/2005/8/layout/process5"/>
    <dgm:cxn modelId="{48ADEA2C-5D1D-4110-8622-870ED6069EF4}" type="presOf" srcId="{90BD0FEC-0272-4D8C-A6B5-0C77EC70D310}" destId="{6AC7F846-BF4D-436F-8E46-E3979F0D5CC1}" srcOrd="0" destOrd="0" presId="urn:microsoft.com/office/officeart/2005/8/layout/process5"/>
    <dgm:cxn modelId="{0CCBFA2C-9D0C-4097-97F0-8A9ABD17CF09}" type="presOf" srcId="{4EE3473B-7171-4586-BB66-0197A0623865}" destId="{901DF760-403A-4327-9239-873865EBA665}" srcOrd="0" destOrd="0" presId="urn:microsoft.com/office/officeart/2005/8/layout/process5"/>
    <dgm:cxn modelId="{15F46B32-D18D-4AA8-BB67-AB12A8D3F410}" type="presOf" srcId="{B849485B-7E07-4437-98A8-4DA1CBD71F20}" destId="{569EF7D1-1A0F-4753-8FC1-B17036E76CA1}" srcOrd="1" destOrd="0" presId="urn:microsoft.com/office/officeart/2005/8/layout/process5"/>
    <dgm:cxn modelId="{C55DFE32-616E-45A8-AF94-1BC1FB38313C}" type="presOf" srcId="{2925C719-C29E-4956-8729-0359A443F45D}" destId="{8A6BE2EB-FCFA-48F5-B27D-790A57580AFE}" srcOrd="1" destOrd="0" presId="urn:microsoft.com/office/officeart/2005/8/layout/process5"/>
    <dgm:cxn modelId="{924AB738-80BE-4E24-B1F8-3C339C8C538D}" srcId="{4EE3473B-7171-4586-BB66-0197A0623865}" destId="{8149C98B-916E-4ED0-9323-DE8DDB7B795B}" srcOrd="5" destOrd="0" parTransId="{3EF916EA-9040-4BF5-AAD3-2865586F4036}" sibTransId="{647DBDBF-0F95-4472-BE85-2F164787B1E1}"/>
    <dgm:cxn modelId="{CF3CBD3B-8857-4B60-AF38-1F23687A30C4}" type="presOf" srcId="{EBDDD959-39F9-4D59-9A6B-E7AF218E1D63}" destId="{1549A36A-582D-4893-80B0-2E51D273015C}" srcOrd="0" destOrd="0" presId="urn:microsoft.com/office/officeart/2005/8/layout/process5"/>
    <dgm:cxn modelId="{DE46AC3C-76EB-4D4B-A1E6-307E20562B74}" srcId="{4EE3473B-7171-4586-BB66-0197A0623865}" destId="{17A93E36-3CE3-4D4E-A706-3C8545D476A2}" srcOrd="7" destOrd="0" parTransId="{C74EE807-BF49-4484-94DC-C6C052150D41}" sibTransId="{BF9B6DDC-6C5D-4BA9-BF8A-530A21A75B8A}"/>
    <dgm:cxn modelId="{7C2A273E-DDB2-454F-A58F-AED7B5FF8E55}" srcId="{4EE3473B-7171-4586-BB66-0197A0623865}" destId="{152A1844-5376-4FCA-95B3-8236E5B083C4}" srcOrd="6" destOrd="0" parTransId="{632268E9-4AF0-49EB-860C-6600077975D2}" sibTransId="{8D523DB1-A93A-4367-BC88-1100D7B35870}"/>
    <dgm:cxn modelId="{1FD3DF3F-4A3F-442E-9CD1-E59FCB05423A}" type="presOf" srcId="{2925C719-C29E-4956-8729-0359A443F45D}" destId="{D605B1A3-5B6E-4D33-9A42-C6635D485EB8}" srcOrd="0" destOrd="0" presId="urn:microsoft.com/office/officeart/2005/8/layout/process5"/>
    <dgm:cxn modelId="{61DA2A60-5970-45C5-92BF-3B3C21020841}" srcId="{4EE3473B-7171-4586-BB66-0197A0623865}" destId="{1C0714DF-C286-4CB5-A9AC-05E461278576}" srcOrd="2" destOrd="0" parTransId="{7DFF583F-0160-4FC0-9726-F694050839BF}" sibTransId="{B849485B-7E07-4437-98A8-4DA1CBD71F20}"/>
    <dgm:cxn modelId="{07052845-2D45-491A-BCBB-F504B801F75A}" type="presOf" srcId="{17A93E36-3CE3-4D4E-A706-3C8545D476A2}" destId="{4B8A800C-4532-491E-A497-5485E1F07EA0}" srcOrd="0" destOrd="0" presId="urn:microsoft.com/office/officeart/2005/8/layout/process5"/>
    <dgm:cxn modelId="{C94DD367-9072-4998-845F-B9810FB56008}" type="presOf" srcId="{BE38BCDF-0BAD-49E8-82BB-F733AA594AFE}" destId="{4A4398A5-8A6F-41C1-85AD-94CCD5F4D1DD}" srcOrd="0" destOrd="0" presId="urn:microsoft.com/office/officeart/2005/8/layout/process5"/>
    <dgm:cxn modelId="{C3128D4E-859C-4FDF-8D66-2C0D6A50919B}" type="presOf" srcId="{8D7388F5-4313-4A49-8AEE-5902D5541D19}" destId="{4E17B327-E85A-451C-BADC-B48324084D26}" srcOrd="0" destOrd="0" presId="urn:microsoft.com/office/officeart/2005/8/layout/process5"/>
    <dgm:cxn modelId="{7A2C9D70-3DAF-4E35-BF2D-1B3E83AE636E}" srcId="{4EE3473B-7171-4586-BB66-0197A0623865}" destId="{07459A39-69A5-4DA0-86CB-8DB35E7BFDD1}" srcOrd="8" destOrd="0" parTransId="{C9ECF3F8-6371-4AF8-A0E9-C5680D97DEFF}" sibTransId="{90BD0FEC-0272-4D8C-A6B5-0C77EC70D310}"/>
    <dgm:cxn modelId="{4F07F971-B9C8-4496-88B8-1009A33681CD}" type="presOf" srcId="{0A6EE091-12D2-443C-B587-F3B63E26A18F}" destId="{4809A6ED-AC74-4BBA-8FFA-D9C66F3CC354}" srcOrd="0" destOrd="0" presId="urn:microsoft.com/office/officeart/2005/8/layout/process5"/>
    <dgm:cxn modelId="{5D051953-5050-4636-B4F9-44D904D42C29}" type="presOf" srcId="{BE38BCDF-0BAD-49E8-82BB-F733AA594AFE}" destId="{147E65D1-E950-4D16-B1A5-307E4F6F984F}" srcOrd="1" destOrd="0" presId="urn:microsoft.com/office/officeart/2005/8/layout/process5"/>
    <dgm:cxn modelId="{08922056-63F5-4D3F-85B1-D17C5E07F1FC}" srcId="{4EE3473B-7171-4586-BB66-0197A0623865}" destId="{EBDDD959-39F9-4D59-9A6B-E7AF218E1D63}" srcOrd="4" destOrd="0" parTransId="{DCC37113-36CB-4FD4-9F1B-18BCCE652C19}" sibTransId="{2925C719-C29E-4956-8729-0359A443F45D}"/>
    <dgm:cxn modelId="{D3D73879-2A8F-49B0-AF93-E0D3C685D565}" srcId="{4EE3473B-7171-4586-BB66-0197A0623865}" destId="{775A9D89-01E4-4A60-AC7C-52A87F5A40F5}" srcOrd="3" destOrd="0" parTransId="{F78ABC94-EAC4-4EBB-9542-0763E186BE49}" sibTransId="{2D9B171A-A085-413C-815F-EAAD431AD5C9}"/>
    <dgm:cxn modelId="{F595137D-2B01-4108-BEE9-F948A91F3F0F}" type="presOf" srcId="{8D523DB1-A93A-4367-BC88-1100D7B35870}" destId="{DD16C835-CF16-44E3-B35F-574855649E55}" srcOrd="0" destOrd="0" presId="urn:microsoft.com/office/officeart/2005/8/layout/process5"/>
    <dgm:cxn modelId="{233C3793-A1C8-4297-876B-E80B5AFE6FD4}" srcId="{4EE3473B-7171-4586-BB66-0197A0623865}" destId="{AC5099D0-FCDC-4FEC-BBC7-7DAEF6BE4008}" srcOrd="1" destOrd="0" parTransId="{AA6ECA4C-E3CA-4C62-945C-907AD271DE0D}" sibTransId="{BE38BCDF-0BAD-49E8-82BB-F733AA594AFE}"/>
    <dgm:cxn modelId="{39C43A9C-C77F-4F7D-9F84-C631E781E527}" type="presOf" srcId="{AC5099D0-FCDC-4FEC-BBC7-7DAEF6BE4008}" destId="{67538FF9-551D-4085-A661-A8570E87FB4C}" srcOrd="0" destOrd="0" presId="urn:microsoft.com/office/officeart/2005/8/layout/process5"/>
    <dgm:cxn modelId="{C7438E9F-C6B5-4876-A9CF-05A1A74673EA}" type="presOf" srcId="{647DBDBF-0F95-4472-BE85-2F164787B1E1}" destId="{0B7F0A98-B282-47E2-B83B-17931D4B7095}" srcOrd="0" destOrd="0" presId="urn:microsoft.com/office/officeart/2005/8/layout/process5"/>
    <dgm:cxn modelId="{FFA6C1AC-E61E-4B85-907B-C88B11573D37}" srcId="{4EE3473B-7171-4586-BB66-0197A0623865}" destId="{8D7388F5-4313-4A49-8AEE-5902D5541D19}" srcOrd="0" destOrd="0" parTransId="{ABD2E0EA-6455-4FD8-85C3-E8538E1CB5A5}" sibTransId="{941CA68B-A62D-445B-82A3-731DBE1211F5}"/>
    <dgm:cxn modelId="{F77EA3B0-0F20-45E1-8E55-AD0E876B67FE}" srcId="{4EE3473B-7171-4586-BB66-0197A0623865}" destId="{0A6EE091-12D2-443C-B587-F3B63E26A18F}" srcOrd="9" destOrd="0" parTransId="{923F0DAF-B608-4081-A37D-EF59490AA622}" sibTransId="{F74DEB7D-AA92-4DFA-8A21-E19527E3752D}"/>
    <dgm:cxn modelId="{D89278B5-C662-4CA7-A74A-051F891400A3}" type="presOf" srcId="{07459A39-69A5-4DA0-86CB-8DB35E7BFDD1}" destId="{21B6AA04-41F7-4207-ACAB-55685D0A8891}" srcOrd="0" destOrd="0" presId="urn:microsoft.com/office/officeart/2005/8/layout/process5"/>
    <dgm:cxn modelId="{56A76CB8-16F2-404C-B46C-A9FF39DE91E3}" type="presOf" srcId="{8149C98B-916E-4ED0-9323-DE8DDB7B795B}" destId="{A0925CEE-75CA-4833-AFBB-8E827F9A4E6C}" srcOrd="0" destOrd="0" presId="urn:microsoft.com/office/officeart/2005/8/layout/process5"/>
    <dgm:cxn modelId="{0A0E1ABA-B44A-4D59-AABD-409F6540B3D4}" type="presOf" srcId="{2D9B171A-A085-413C-815F-EAAD431AD5C9}" destId="{24346971-9BB2-49A3-892D-09429B93FD56}" srcOrd="0" destOrd="0" presId="urn:microsoft.com/office/officeart/2005/8/layout/process5"/>
    <dgm:cxn modelId="{E1E790BA-D7C9-4A03-B496-8366F7DF5D54}" type="presOf" srcId="{90BD0FEC-0272-4D8C-A6B5-0C77EC70D310}" destId="{71015503-BD1C-43BD-BEB6-EEF722ACB3A2}" srcOrd="1" destOrd="0" presId="urn:microsoft.com/office/officeart/2005/8/layout/process5"/>
    <dgm:cxn modelId="{0E5435C9-6748-43A3-BB9A-9DD13B6EE2F7}" type="presOf" srcId="{B849485B-7E07-4437-98A8-4DA1CBD71F20}" destId="{67712DDA-2A0F-48CC-8768-DFF42C8008BE}" srcOrd="0" destOrd="0" presId="urn:microsoft.com/office/officeart/2005/8/layout/process5"/>
    <dgm:cxn modelId="{B55543CA-D6D3-4F93-911C-907BF0F1657F}" type="presOf" srcId="{2D9B171A-A085-413C-815F-EAAD431AD5C9}" destId="{3B30BDB0-5A11-408E-AA6B-B1D15AE3748D}" srcOrd="1" destOrd="0" presId="urn:microsoft.com/office/officeart/2005/8/layout/process5"/>
    <dgm:cxn modelId="{429C72F7-B235-48BE-A863-0AD540210801}" type="presOf" srcId="{8D523DB1-A93A-4367-BC88-1100D7B35870}" destId="{C1296959-2564-4CD3-804D-EC86E6C3F4FB}" srcOrd="1" destOrd="0" presId="urn:microsoft.com/office/officeart/2005/8/layout/process5"/>
    <dgm:cxn modelId="{0A977DD9-C8B7-4A78-A6E4-018F2E2E158E}" type="presParOf" srcId="{901DF760-403A-4327-9239-873865EBA665}" destId="{4E17B327-E85A-451C-BADC-B48324084D26}" srcOrd="0" destOrd="0" presId="urn:microsoft.com/office/officeart/2005/8/layout/process5"/>
    <dgm:cxn modelId="{85BD8CC9-CA85-4FAF-AD6E-3EC4A18C1188}" type="presParOf" srcId="{901DF760-403A-4327-9239-873865EBA665}" destId="{E5BAC207-3F4C-47F0-886C-2288A320D3B1}" srcOrd="1" destOrd="0" presId="urn:microsoft.com/office/officeart/2005/8/layout/process5"/>
    <dgm:cxn modelId="{50D4134A-728E-4EA0-9DD1-A4FEC4CAAF7E}" type="presParOf" srcId="{E5BAC207-3F4C-47F0-886C-2288A320D3B1}" destId="{C28435EC-A711-4091-8D30-EC92A2CDC087}" srcOrd="0" destOrd="0" presId="urn:microsoft.com/office/officeart/2005/8/layout/process5"/>
    <dgm:cxn modelId="{C55BD2D8-EBFA-4F71-BA91-46711970126C}" type="presParOf" srcId="{901DF760-403A-4327-9239-873865EBA665}" destId="{67538FF9-551D-4085-A661-A8570E87FB4C}" srcOrd="2" destOrd="0" presId="urn:microsoft.com/office/officeart/2005/8/layout/process5"/>
    <dgm:cxn modelId="{FB31D5A6-758C-4AB5-B6E8-0A1167F5309B}" type="presParOf" srcId="{901DF760-403A-4327-9239-873865EBA665}" destId="{4A4398A5-8A6F-41C1-85AD-94CCD5F4D1DD}" srcOrd="3" destOrd="0" presId="urn:microsoft.com/office/officeart/2005/8/layout/process5"/>
    <dgm:cxn modelId="{4180B260-1B18-494E-AA1B-47EBC3C559AB}" type="presParOf" srcId="{4A4398A5-8A6F-41C1-85AD-94CCD5F4D1DD}" destId="{147E65D1-E950-4D16-B1A5-307E4F6F984F}" srcOrd="0" destOrd="0" presId="urn:microsoft.com/office/officeart/2005/8/layout/process5"/>
    <dgm:cxn modelId="{F8671509-6B02-44D6-B942-A47B378F08F0}" type="presParOf" srcId="{901DF760-403A-4327-9239-873865EBA665}" destId="{2DA06F53-CDFB-4B8C-93F2-D45453FE8157}" srcOrd="4" destOrd="0" presId="urn:microsoft.com/office/officeart/2005/8/layout/process5"/>
    <dgm:cxn modelId="{327C3547-F06E-46FC-A50F-FAEEC7560AB6}" type="presParOf" srcId="{901DF760-403A-4327-9239-873865EBA665}" destId="{67712DDA-2A0F-48CC-8768-DFF42C8008BE}" srcOrd="5" destOrd="0" presId="urn:microsoft.com/office/officeart/2005/8/layout/process5"/>
    <dgm:cxn modelId="{1A62C05C-36E5-409E-AE33-C6F1770FBBF2}" type="presParOf" srcId="{67712DDA-2A0F-48CC-8768-DFF42C8008BE}" destId="{569EF7D1-1A0F-4753-8FC1-B17036E76CA1}" srcOrd="0" destOrd="0" presId="urn:microsoft.com/office/officeart/2005/8/layout/process5"/>
    <dgm:cxn modelId="{A0828935-576C-47B8-8C65-9E54DB39D2AC}" type="presParOf" srcId="{901DF760-403A-4327-9239-873865EBA665}" destId="{2AFBA6C9-A42F-40E1-A93A-1FDD4CCC4D73}" srcOrd="6" destOrd="0" presId="urn:microsoft.com/office/officeart/2005/8/layout/process5"/>
    <dgm:cxn modelId="{C931A1B4-626C-4D17-8A62-2D62F83B2BFB}" type="presParOf" srcId="{901DF760-403A-4327-9239-873865EBA665}" destId="{24346971-9BB2-49A3-892D-09429B93FD56}" srcOrd="7" destOrd="0" presId="urn:microsoft.com/office/officeart/2005/8/layout/process5"/>
    <dgm:cxn modelId="{3DD7F88A-664B-444C-92F6-7B64FF8B826F}" type="presParOf" srcId="{24346971-9BB2-49A3-892D-09429B93FD56}" destId="{3B30BDB0-5A11-408E-AA6B-B1D15AE3748D}" srcOrd="0" destOrd="0" presId="urn:microsoft.com/office/officeart/2005/8/layout/process5"/>
    <dgm:cxn modelId="{82704219-4144-4F32-98AA-21FCBFFDA801}" type="presParOf" srcId="{901DF760-403A-4327-9239-873865EBA665}" destId="{1549A36A-582D-4893-80B0-2E51D273015C}" srcOrd="8" destOrd="0" presId="urn:microsoft.com/office/officeart/2005/8/layout/process5"/>
    <dgm:cxn modelId="{3F04BD9D-AE51-4213-9DF0-C39578C56A05}" type="presParOf" srcId="{901DF760-403A-4327-9239-873865EBA665}" destId="{D605B1A3-5B6E-4D33-9A42-C6635D485EB8}" srcOrd="9" destOrd="0" presId="urn:microsoft.com/office/officeart/2005/8/layout/process5"/>
    <dgm:cxn modelId="{40477D52-E404-4A62-A318-0DC6D409D74D}" type="presParOf" srcId="{D605B1A3-5B6E-4D33-9A42-C6635D485EB8}" destId="{8A6BE2EB-FCFA-48F5-B27D-790A57580AFE}" srcOrd="0" destOrd="0" presId="urn:microsoft.com/office/officeart/2005/8/layout/process5"/>
    <dgm:cxn modelId="{071AEB48-24F3-4534-AEA6-2C2E61E05E5D}" type="presParOf" srcId="{901DF760-403A-4327-9239-873865EBA665}" destId="{A0925CEE-75CA-4833-AFBB-8E827F9A4E6C}" srcOrd="10" destOrd="0" presId="urn:microsoft.com/office/officeart/2005/8/layout/process5"/>
    <dgm:cxn modelId="{73D10798-8841-4D72-923C-6F0D1A2C2A1A}" type="presParOf" srcId="{901DF760-403A-4327-9239-873865EBA665}" destId="{0B7F0A98-B282-47E2-B83B-17931D4B7095}" srcOrd="11" destOrd="0" presId="urn:microsoft.com/office/officeart/2005/8/layout/process5"/>
    <dgm:cxn modelId="{F5F53AB0-EC7F-4CFA-BCC0-DE24B77F3878}" type="presParOf" srcId="{0B7F0A98-B282-47E2-B83B-17931D4B7095}" destId="{9BC71D93-48F9-47E4-802B-0A0F2F2B4BE4}" srcOrd="0" destOrd="0" presId="urn:microsoft.com/office/officeart/2005/8/layout/process5"/>
    <dgm:cxn modelId="{7027C287-CD7F-4BEB-BB8B-1BF52875A226}" type="presParOf" srcId="{901DF760-403A-4327-9239-873865EBA665}" destId="{FB34DB66-59D9-46C8-9E86-1606926F919D}" srcOrd="12" destOrd="0" presId="urn:microsoft.com/office/officeart/2005/8/layout/process5"/>
    <dgm:cxn modelId="{0BF433C4-359A-47D6-9B6C-28D8B20174C6}" type="presParOf" srcId="{901DF760-403A-4327-9239-873865EBA665}" destId="{DD16C835-CF16-44E3-B35F-574855649E55}" srcOrd="13" destOrd="0" presId="urn:microsoft.com/office/officeart/2005/8/layout/process5"/>
    <dgm:cxn modelId="{946A20AD-5325-43C8-8139-32B9A4F8D53E}" type="presParOf" srcId="{DD16C835-CF16-44E3-B35F-574855649E55}" destId="{C1296959-2564-4CD3-804D-EC86E6C3F4FB}" srcOrd="0" destOrd="0" presId="urn:microsoft.com/office/officeart/2005/8/layout/process5"/>
    <dgm:cxn modelId="{EDC3E230-2604-4896-B045-9C3ABF2762CA}" type="presParOf" srcId="{901DF760-403A-4327-9239-873865EBA665}" destId="{4B8A800C-4532-491E-A497-5485E1F07EA0}" srcOrd="14" destOrd="0" presId="urn:microsoft.com/office/officeart/2005/8/layout/process5"/>
    <dgm:cxn modelId="{A039EAC7-114B-436D-BEEB-29B8B0E6DA90}" type="presParOf" srcId="{901DF760-403A-4327-9239-873865EBA665}" destId="{9FF03DD1-3753-47A8-B380-4425D8E3C578}" srcOrd="15" destOrd="0" presId="urn:microsoft.com/office/officeart/2005/8/layout/process5"/>
    <dgm:cxn modelId="{D53AD452-5FD0-4197-A38C-41FC9E4E57D9}" type="presParOf" srcId="{9FF03DD1-3753-47A8-B380-4425D8E3C578}" destId="{C0B73736-C724-4362-9C5E-1F2657E3A0F1}" srcOrd="0" destOrd="0" presId="urn:microsoft.com/office/officeart/2005/8/layout/process5"/>
    <dgm:cxn modelId="{CD48B45E-3082-4983-9BF2-96BABF9A2FA6}" type="presParOf" srcId="{901DF760-403A-4327-9239-873865EBA665}" destId="{21B6AA04-41F7-4207-ACAB-55685D0A8891}" srcOrd="16" destOrd="0" presId="urn:microsoft.com/office/officeart/2005/8/layout/process5"/>
    <dgm:cxn modelId="{E73CA104-3A0D-4A13-B856-938D01E64B64}" type="presParOf" srcId="{901DF760-403A-4327-9239-873865EBA665}" destId="{6AC7F846-BF4D-436F-8E46-E3979F0D5CC1}" srcOrd="17" destOrd="0" presId="urn:microsoft.com/office/officeart/2005/8/layout/process5"/>
    <dgm:cxn modelId="{47AEE62B-FF0F-42D5-A37B-904E3C433A08}" type="presParOf" srcId="{6AC7F846-BF4D-436F-8E46-E3979F0D5CC1}" destId="{71015503-BD1C-43BD-BEB6-EEF722ACB3A2}" srcOrd="0" destOrd="0" presId="urn:microsoft.com/office/officeart/2005/8/layout/process5"/>
    <dgm:cxn modelId="{F1423CBF-5080-492A-8EDD-3BA93008970D}" type="presParOf" srcId="{901DF760-403A-4327-9239-873865EBA665}" destId="{4809A6ED-AC74-4BBA-8FFA-D9C66F3CC354}"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59219-3A5B-4650-958C-A8E245C44D72}"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04287417-B98C-4D5A-8AAB-0FCCDFA02B7F}">
      <dgm:prSet/>
      <dgm:spPr/>
      <dgm:t>
        <a:bodyPr/>
        <a:lstStyle/>
        <a:p>
          <a:r>
            <a:rPr lang="en-US"/>
            <a:t>- The soil moisture sensor detects the soil's dryness.</a:t>
          </a:r>
        </a:p>
      </dgm:t>
    </dgm:pt>
    <dgm:pt modelId="{B76B3AF2-86CF-4788-A055-C133801C801B}" type="parTrans" cxnId="{18EB3B85-A21E-4186-A41B-D031771EF8ED}">
      <dgm:prSet/>
      <dgm:spPr/>
      <dgm:t>
        <a:bodyPr/>
        <a:lstStyle/>
        <a:p>
          <a:endParaRPr lang="en-US"/>
        </a:p>
      </dgm:t>
    </dgm:pt>
    <dgm:pt modelId="{43AA7537-F25E-4F27-A4B4-516AAA963315}" type="sibTrans" cxnId="{18EB3B85-A21E-4186-A41B-D031771EF8ED}">
      <dgm:prSet phldrT="1" phldr="0"/>
      <dgm:spPr/>
      <dgm:t>
        <a:bodyPr/>
        <a:lstStyle/>
        <a:p>
          <a:r>
            <a:rPr lang="en-US"/>
            <a:t>1</a:t>
          </a:r>
        </a:p>
      </dgm:t>
    </dgm:pt>
    <dgm:pt modelId="{66B57ACE-ACB8-4AEA-B3F5-39673E0A4E49}">
      <dgm:prSet/>
      <dgm:spPr/>
      <dgm:t>
        <a:bodyPr/>
        <a:lstStyle/>
        <a:p>
          <a:r>
            <a:rPr lang="en-US"/>
            <a:t>- The water level sensor measures water in the tank.</a:t>
          </a:r>
        </a:p>
      </dgm:t>
    </dgm:pt>
    <dgm:pt modelId="{E9C70FD1-E5C8-4283-8BC1-65DC9DCE7CBD}" type="parTrans" cxnId="{9F2B5380-0D51-465E-B007-EDB304EFC0D1}">
      <dgm:prSet/>
      <dgm:spPr/>
      <dgm:t>
        <a:bodyPr/>
        <a:lstStyle/>
        <a:p>
          <a:endParaRPr lang="en-US"/>
        </a:p>
      </dgm:t>
    </dgm:pt>
    <dgm:pt modelId="{B13E857E-95AF-44E4-B03A-FB6795363428}" type="sibTrans" cxnId="{9F2B5380-0D51-465E-B007-EDB304EFC0D1}">
      <dgm:prSet phldrT="2" phldr="0"/>
      <dgm:spPr/>
      <dgm:t>
        <a:bodyPr/>
        <a:lstStyle/>
        <a:p>
          <a:r>
            <a:rPr lang="en-US"/>
            <a:t>2</a:t>
          </a:r>
        </a:p>
      </dgm:t>
    </dgm:pt>
    <dgm:pt modelId="{E24C821D-C8B4-47B2-9DDE-7407375A2FAD}">
      <dgm:prSet/>
      <dgm:spPr/>
      <dgm:t>
        <a:bodyPr/>
        <a:lstStyle/>
        <a:p>
          <a:r>
            <a:rPr lang="en-US"/>
            <a:t>- ESP8266 processes data : Automatically activates the pump if the soil is dry . </a:t>
          </a:r>
        </a:p>
      </dgm:t>
    </dgm:pt>
    <dgm:pt modelId="{B00B0C94-06CF-4EC6-B79F-D81294D19BE4}" type="parTrans" cxnId="{9343F1A5-6305-41E1-AF4C-90F8761329F9}">
      <dgm:prSet/>
      <dgm:spPr/>
      <dgm:t>
        <a:bodyPr/>
        <a:lstStyle/>
        <a:p>
          <a:endParaRPr lang="en-US"/>
        </a:p>
      </dgm:t>
    </dgm:pt>
    <dgm:pt modelId="{4768791B-949A-459E-86DF-D2D22EFD5DC7}" type="sibTrans" cxnId="{9343F1A5-6305-41E1-AF4C-90F8761329F9}">
      <dgm:prSet phldrT="3" phldr="0"/>
      <dgm:spPr/>
      <dgm:t>
        <a:bodyPr/>
        <a:lstStyle/>
        <a:p>
          <a:r>
            <a:rPr lang="en-US"/>
            <a:t>3</a:t>
          </a:r>
        </a:p>
      </dgm:t>
    </dgm:pt>
    <dgm:pt modelId="{7C6653AE-90ED-4A33-9B36-DB04EF40B76E}">
      <dgm:prSet/>
      <dgm:spPr/>
      <dgm:t>
        <a:bodyPr/>
        <a:lstStyle/>
        <a:p>
          <a:r>
            <a:rPr lang="en-US"/>
            <a:t>- Users can also manually control the pump through the Blynk app.</a:t>
          </a:r>
        </a:p>
      </dgm:t>
    </dgm:pt>
    <dgm:pt modelId="{3070C31F-6E2C-4D4D-845D-CD2620ED1FBC}" type="parTrans" cxnId="{4FB1ECAA-CDE6-493F-A826-8023AD9CABF9}">
      <dgm:prSet/>
      <dgm:spPr/>
      <dgm:t>
        <a:bodyPr/>
        <a:lstStyle/>
        <a:p>
          <a:endParaRPr lang="en-US"/>
        </a:p>
      </dgm:t>
    </dgm:pt>
    <dgm:pt modelId="{BAF35A1F-B1A1-451C-9883-CE5FD6958513}" type="sibTrans" cxnId="{4FB1ECAA-CDE6-493F-A826-8023AD9CABF9}">
      <dgm:prSet phldrT="4" phldr="0"/>
      <dgm:spPr/>
      <dgm:t>
        <a:bodyPr/>
        <a:lstStyle/>
        <a:p>
          <a:r>
            <a:rPr lang="en-US"/>
            <a:t>4</a:t>
          </a:r>
        </a:p>
      </dgm:t>
    </dgm:pt>
    <dgm:pt modelId="{DD9A3B3D-A00E-43DF-BBE3-361B58A7A3B3}" type="pres">
      <dgm:prSet presAssocID="{7FB59219-3A5B-4650-958C-A8E245C44D72}" presName="Name0" presStyleCnt="0">
        <dgm:presLayoutVars>
          <dgm:animLvl val="lvl"/>
          <dgm:resizeHandles val="exact"/>
        </dgm:presLayoutVars>
      </dgm:prSet>
      <dgm:spPr/>
    </dgm:pt>
    <dgm:pt modelId="{A8258D2D-AC28-4750-B405-47BA8428B83A}" type="pres">
      <dgm:prSet presAssocID="{04287417-B98C-4D5A-8AAB-0FCCDFA02B7F}" presName="compositeNode" presStyleCnt="0">
        <dgm:presLayoutVars>
          <dgm:bulletEnabled val="1"/>
        </dgm:presLayoutVars>
      </dgm:prSet>
      <dgm:spPr/>
    </dgm:pt>
    <dgm:pt modelId="{B5804FD7-4032-4FA0-A383-6E5E5B46EB9D}" type="pres">
      <dgm:prSet presAssocID="{04287417-B98C-4D5A-8AAB-0FCCDFA02B7F}" presName="bgRect" presStyleLbl="bgAccFollowNode1" presStyleIdx="0" presStyleCnt="4"/>
      <dgm:spPr/>
    </dgm:pt>
    <dgm:pt modelId="{752FE6B2-8E68-435D-8C65-769F5C1D4B2C}" type="pres">
      <dgm:prSet presAssocID="{43AA7537-F25E-4F27-A4B4-516AAA963315}" presName="sibTransNodeCircle" presStyleLbl="alignNode1" presStyleIdx="0" presStyleCnt="8">
        <dgm:presLayoutVars>
          <dgm:chMax val="0"/>
          <dgm:bulletEnabled/>
        </dgm:presLayoutVars>
      </dgm:prSet>
      <dgm:spPr/>
    </dgm:pt>
    <dgm:pt modelId="{37BCBEE5-28A1-4E34-9B6F-2070B0CCFEE5}" type="pres">
      <dgm:prSet presAssocID="{04287417-B98C-4D5A-8AAB-0FCCDFA02B7F}" presName="bottomLine" presStyleLbl="alignNode1" presStyleIdx="1" presStyleCnt="8">
        <dgm:presLayoutVars/>
      </dgm:prSet>
      <dgm:spPr/>
    </dgm:pt>
    <dgm:pt modelId="{8E6F86A3-D28F-4A3B-9E1C-E235436E92C7}" type="pres">
      <dgm:prSet presAssocID="{04287417-B98C-4D5A-8AAB-0FCCDFA02B7F}" presName="nodeText" presStyleLbl="bgAccFollowNode1" presStyleIdx="0" presStyleCnt="4">
        <dgm:presLayoutVars>
          <dgm:bulletEnabled val="1"/>
        </dgm:presLayoutVars>
      </dgm:prSet>
      <dgm:spPr/>
    </dgm:pt>
    <dgm:pt modelId="{2CAF4AE8-0596-42FE-800A-88A50B6E648E}" type="pres">
      <dgm:prSet presAssocID="{43AA7537-F25E-4F27-A4B4-516AAA963315}" presName="sibTrans" presStyleCnt="0"/>
      <dgm:spPr/>
    </dgm:pt>
    <dgm:pt modelId="{FC0BFF5F-FE7F-4E37-8A43-5B5242DD953F}" type="pres">
      <dgm:prSet presAssocID="{66B57ACE-ACB8-4AEA-B3F5-39673E0A4E49}" presName="compositeNode" presStyleCnt="0">
        <dgm:presLayoutVars>
          <dgm:bulletEnabled val="1"/>
        </dgm:presLayoutVars>
      </dgm:prSet>
      <dgm:spPr/>
    </dgm:pt>
    <dgm:pt modelId="{38D2E439-891C-43FD-8556-002B1F7C5E41}" type="pres">
      <dgm:prSet presAssocID="{66B57ACE-ACB8-4AEA-B3F5-39673E0A4E49}" presName="bgRect" presStyleLbl="bgAccFollowNode1" presStyleIdx="1" presStyleCnt="4"/>
      <dgm:spPr/>
    </dgm:pt>
    <dgm:pt modelId="{05BF96C1-F068-4758-BBD7-52A96E9A6A8F}" type="pres">
      <dgm:prSet presAssocID="{B13E857E-95AF-44E4-B03A-FB6795363428}" presName="sibTransNodeCircle" presStyleLbl="alignNode1" presStyleIdx="2" presStyleCnt="8">
        <dgm:presLayoutVars>
          <dgm:chMax val="0"/>
          <dgm:bulletEnabled/>
        </dgm:presLayoutVars>
      </dgm:prSet>
      <dgm:spPr/>
    </dgm:pt>
    <dgm:pt modelId="{4C084D11-3E33-4A3C-BC58-EDC47304E966}" type="pres">
      <dgm:prSet presAssocID="{66B57ACE-ACB8-4AEA-B3F5-39673E0A4E49}" presName="bottomLine" presStyleLbl="alignNode1" presStyleIdx="3" presStyleCnt="8">
        <dgm:presLayoutVars/>
      </dgm:prSet>
      <dgm:spPr/>
    </dgm:pt>
    <dgm:pt modelId="{487159CB-DC3B-4F02-A42C-AD2D94EEE1C2}" type="pres">
      <dgm:prSet presAssocID="{66B57ACE-ACB8-4AEA-B3F5-39673E0A4E49}" presName="nodeText" presStyleLbl="bgAccFollowNode1" presStyleIdx="1" presStyleCnt="4">
        <dgm:presLayoutVars>
          <dgm:bulletEnabled val="1"/>
        </dgm:presLayoutVars>
      </dgm:prSet>
      <dgm:spPr/>
    </dgm:pt>
    <dgm:pt modelId="{7B21159C-2099-43D2-9034-F312895B34C2}" type="pres">
      <dgm:prSet presAssocID="{B13E857E-95AF-44E4-B03A-FB6795363428}" presName="sibTrans" presStyleCnt="0"/>
      <dgm:spPr/>
    </dgm:pt>
    <dgm:pt modelId="{5F30D5FE-BAEE-452F-9389-ADC8DA96E1DB}" type="pres">
      <dgm:prSet presAssocID="{E24C821D-C8B4-47B2-9DDE-7407375A2FAD}" presName="compositeNode" presStyleCnt="0">
        <dgm:presLayoutVars>
          <dgm:bulletEnabled val="1"/>
        </dgm:presLayoutVars>
      </dgm:prSet>
      <dgm:spPr/>
    </dgm:pt>
    <dgm:pt modelId="{B35454B7-9C99-45DC-8B55-FE7BF5644683}" type="pres">
      <dgm:prSet presAssocID="{E24C821D-C8B4-47B2-9DDE-7407375A2FAD}" presName="bgRect" presStyleLbl="bgAccFollowNode1" presStyleIdx="2" presStyleCnt="4"/>
      <dgm:spPr/>
    </dgm:pt>
    <dgm:pt modelId="{124C69B0-0F7E-42EB-91EF-97BAC00611B1}" type="pres">
      <dgm:prSet presAssocID="{4768791B-949A-459E-86DF-D2D22EFD5DC7}" presName="sibTransNodeCircle" presStyleLbl="alignNode1" presStyleIdx="4" presStyleCnt="8">
        <dgm:presLayoutVars>
          <dgm:chMax val="0"/>
          <dgm:bulletEnabled/>
        </dgm:presLayoutVars>
      </dgm:prSet>
      <dgm:spPr/>
    </dgm:pt>
    <dgm:pt modelId="{A19C5D65-81BA-4368-A7A3-F22640389082}" type="pres">
      <dgm:prSet presAssocID="{E24C821D-C8B4-47B2-9DDE-7407375A2FAD}" presName="bottomLine" presStyleLbl="alignNode1" presStyleIdx="5" presStyleCnt="8">
        <dgm:presLayoutVars/>
      </dgm:prSet>
      <dgm:spPr/>
    </dgm:pt>
    <dgm:pt modelId="{CEE8AD54-FB05-47E1-8C95-0C861B3F61EB}" type="pres">
      <dgm:prSet presAssocID="{E24C821D-C8B4-47B2-9DDE-7407375A2FAD}" presName="nodeText" presStyleLbl="bgAccFollowNode1" presStyleIdx="2" presStyleCnt="4">
        <dgm:presLayoutVars>
          <dgm:bulletEnabled val="1"/>
        </dgm:presLayoutVars>
      </dgm:prSet>
      <dgm:spPr/>
    </dgm:pt>
    <dgm:pt modelId="{F53DCF8C-31C2-426E-8349-38812DE89F36}" type="pres">
      <dgm:prSet presAssocID="{4768791B-949A-459E-86DF-D2D22EFD5DC7}" presName="sibTrans" presStyleCnt="0"/>
      <dgm:spPr/>
    </dgm:pt>
    <dgm:pt modelId="{B6470947-A8EB-41D6-ABD6-093351DAC5A1}" type="pres">
      <dgm:prSet presAssocID="{7C6653AE-90ED-4A33-9B36-DB04EF40B76E}" presName="compositeNode" presStyleCnt="0">
        <dgm:presLayoutVars>
          <dgm:bulletEnabled val="1"/>
        </dgm:presLayoutVars>
      </dgm:prSet>
      <dgm:spPr/>
    </dgm:pt>
    <dgm:pt modelId="{8A289C66-5452-4753-8A8A-919CA9030077}" type="pres">
      <dgm:prSet presAssocID="{7C6653AE-90ED-4A33-9B36-DB04EF40B76E}" presName="bgRect" presStyleLbl="bgAccFollowNode1" presStyleIdx="3" presStyleCnt="4"/>
      <dgm:spPr/>
    </dgm:pt>
    <dgm:pt modelId="{C6AE9BB0-E8B7-414A-A65A-3CB04E29A97C}" type="pres">
      <dgm:prSet presAssocID="{BAF35A1F-B1A1-451C-9883-CE5FD6958513}" presName="sibTransNodeCircle" presStyleLbl="alignNode1" presStyleIdx="6" presStyleCnt="8">
        <dgm:presLayoutVars>
          <dgm:chMax val="0"/>
          <dgm:bulletEnabled/>
        </dgm:presLayoutVars>
      </dgm:prSet>
      <dgm:spPr/>
    </dgm:pt>
    <dgm:pt modelId="{FB4F9C1C-7BC9-438B-A53F-0B67C041FA48}" type="pres">
      <dgm:prSet presAssocID="{7C6653AE-90ED-4A33-9B36-DB04EF40B76E}" presName="bottomLine" presStyleLbl="alignNode1" presStyleIdx="7" presStyleCnt="8">
        <dgm:presLayoutVars/>
      </dgm:prSet>
      <dgm:spPr/>
    </dgm:pt>
    <dgm:pt modelId="{361DAE44-79C5-4194-8CB2-3E716B1B3881}" type="pres">
      <dgm:prSet presAssocID="{7C6653AE-90ED-4A33-9B36-DB04EF40B76E}" presName="nodeText" presStyleLbl="bgAccFollowNode1" presStyleIdx="3" presStyleCnt="4">
        <dgm:presLayoutVars>
          <dgm:bulletEnabled val="1"/>
        </dgm:presLayoutVars>
      </dgm:prSet>
      <dgm:spPr/>
    </dgm:pt>
  </dgm:ptLst>
  <dgm:cxnLst>
    <dgm:cxn modelId="{D8927121-315F-4A30-AA05-4D95D1EE2861}" type="presOf" srcId="{43AA7537-F25E-4F27-A4B4-516AAA963315}" destId="{752FE6B2-8E68-435D-8C65-769F5C1D4B2C}" srcOrd="0" destOrd="0" presId="urn:microsoft.com/office/officeart/2016/7/layout/BasicLinearProcessNumbered"/>
    <dgm:cxn modelId="{1B86F421-E447-49F1-8D02-92892787BB6D}" type="presOf" srcId="{4768791B-949A-459E-86DF-D2D22EFD5DC7}" destId="{124C69B0-0F7E-42EB-91EF-97BAC00611B1}" srcOrd="0" destOrd="0" presId="urn:microsoft.com/office/officeart/2016/7/layout/BasicLinearProcessNumbered"/>
    <dgm:cxn modelId="{4F1C053E-01DA-4EDA-946D-BA510659467F}" type="presOf" srcId="{7FB59219-3A5B-4650-958C-A8E245C44D72}" destId="{DD9A3B3D-A00E-43DF-BBE3-361B58A7A3B3}" srcOrd="0" destOrd="0" presId="urn:microsoft.com/office/officeart/2016/7/layout/BasicLinearProcessNumbered"/>
    <dgm:cxn modelId="{6A14446F-13CA-4289-B8D7-2F0D54DA31D4}" type="presOf" srcId="{04287417-B98C-4D5A-8AAB-0FCCDFA02B7F}" destId="{8E6F86A3-D28F-4A3B-9E1C-E235436E92C7}" srcOrd="1" destOrd="0" presId="urn:microsoft.com/office/officeart/2016/7/layout/BasicLinearProcessNumbered"/>
    <dgm:cxn modelId="{64E20253-D952-4021-9D16-A36756BBC3A5}" type="presOf" srcId="{7C6653AE-90ED-4A33-9B36-DB04EF40B76E}" destId="{8A289C66-5452-4753-8A8A-919CA9030077}" srcOrd="0" destOrd="0" presId="urn:microsoft.com/office/officeart/2016/7/layout/BasicLinearProcessNumbered"/>
    <dgm:cxn modelId="{55E8427A-D90B-4154-9B3D-E89820893628}" type="presOf" srcId="{B13E857E-95AF-44E4-B03A-FB6795363428}" destId="{05BF96C1-F068-4758-BBD7-52A96E9A6A8F}" srcOrd="0" destOrd="0" presId="urn:microsoft.com/office/officeart/2016/7/layout/BasicLinearProcessNumbered"/>
    <dgm:cxn modelId="{9F2B5380-0D51-465E-B007-EDB304EFC0D1}" srcId="{7FB59219-3A5B-4650-958C-A8E245C44D72}" destId="{66B57ACE-ACB8-4AEA-B3F5-39673E0A4E49}" srcOrd="1" destOrd="0" parTransId="{E9C70FD1-E5C8-4283-8BC1-65DC9DCE7CBD}" sibTransId="{B13E857E-95AF-44E4-B03A-FB6795363428}"/>
    <dgm:cxn modelId="{18EB3B85-A21E-4186-A41B-D031771EF8ED}" srcId="{7FB59219-3A5B-4650-958C-A8E245C44D72}" destId="{04287417-B98C-4D5A-8AAB-0FCCDFA02B7F}" srcOrd="0" destOrd="0" parTransId="{B76B3AF2-86CF-4788-A055-C133801C801B}" sibTransId="{43AA7537-F25E-4F27-A4B4-516AAA963315}"/>
    <dgm:cxn modelId="{B0C2138A-F82E-4CB5-ACE4-518DBEC5CCC2}" type="presOf" srcId="{66B57ACE-ACB8-4AEA-B3F5-39673E0A4E49}" destId="{38D2E439-891C-43FD-8556-002B1F7C5E41}" srcOrd="0" destOrd="0" presId="urn:microsoft.com/office/officeart/2016/7/layout/BasicLinearProcessNumbered"/>
    <dgm:cxn modelId="{9683E29C-4050-4B5D-BFD6-6C2494DBD969}" type="presOf" srcId="{E24C821D-C8B4-47B2-9DDE-7407375A2FAD}" destId="{B35454B7-9C99-45DC-8B55-FE7BF5644683}" srcOrd="0" destOrd="0" presId="urn:microsoft.com/office/officeart/2016/7/layout/BasicLinearProcessNumbered"/>
    <dgm:cxn modelId="{9343F1A5-6305-41E1-AF4C-90F8761329F9}" srcId="{7FB59219-3A5B-4650-958C-A8E245C44D72}" destId="{E24C821D-C8B4-47B2-9DDE-7407375A2FAD}" srcOrd="2" destOrd="0" parTransId="{B00B0C94-06CF-4EC6-B79F-D81294D19BE4}" sibTransId="{4768791B-949A-459E-86DF-D2D22EFD5DC7}"/>
    <dgm:cxn modelId="{4FB1ECAA-CDE6-493F-A826-8023AD9CABF9}" srcId="{7FB59219-3A5B-4650-958C-A8E245C44D72}" destId="{7C6653AE-90ED-4A33-9B36-DB04EF40B76E}" srcOrd="3" destOrd="0" parTransId="{3070C31F-6E2C-4D4D-845D-CD2620ED1FBC}" sibTransId="{BAF35A1F-B1A1-451C-9883-CE5FD6958513}"/>
    <dgm:cxn modelId="{FA45B7B3-96E4-44C3-8D24-9D27C345F687}" type="presOf" srcId="{66B57ACE-ACB8-4AEA-B3F5-39673E0A4E49}" destId="{487159CB-DC3B-4F02-A42C-AD2D94EEE1C2}" srcOrd="1" destOrd="0" presId="urn:microsoft.com/office/officeart/2016/7/layout/BasicLinearProcessNumbered"/>
    <dgm:cxn modelId="{4AF190BE-58CE-4C6D-A551-D125811C0FF0}" type="presOf" srcId="{04287417-B98C-4D5A-8AAB-0FCCDFA02B7F}" destId="{B5804FD7-4032-4FA0-A383-6E5E5B46EB9D}" srcOrd="0" destOrd="0" presId="urn:microsoft.com/office/officeart/2016/7/layout/BasicLinearProcessNumbered"/>
    <dgm:cxn modelId="{9DF06ED0-AEE7-4F0B-8555-D9B846317313}" type="presOf" srcId="{BAF35A1F-B1A1-451C-9883-CE5FD6958513}" destId="{C6AE9BB0-E8B7-414A-A65A-3CB04E29A97C}" srcOrd="0" destOrd="0" presId="urn:microsoft.com/office/officeart/2016/7/layout/BasicLinearProcessNumbered"/>
    <dgm:cxn modelId="{DA02F2D5-185C-4294-AA1D-49D1E9E327C0}" type="presOf" srcId="{E24C821D-C8B4-47B2-9DDE-7407375A2FAD}" destId="{CEE8AD54-FB05-47E1-8C95-0C861B3F61EB}" srcOrd="1" destOrd="0" presId="urn:microsoft.com/office/officeart/2016/7/layout/BasicLinearProcessNumbered"/>
    <dgm:cxn modelId="{180000F4-FBBE-4E1C-AE73-263C2940F54B}" type="presOf" srcId="{7C6653AE-90ED-4A33-9B36-DB04EF40B76E}" destId="{361DAE44-79C5-4194-8CB2-3E716B1B3881}" srcOrd="1" destOrd="0" presId="urn:microsoft.com/office/officeart/2016/7/layout/BasicLinearProcessNumbered"/>
    <dgm:cxn modelId="{81F48AE8-4EA8-448B-B658-692B8FAB045D}" type="presParOf" srcId="{DD9A3B3D-A00E-43DF-BBE3-361B58A7A3B3}" destId="{A8258D2D-AC28-4750-B405-47BA8428B83A}" srcOrd="0" destOrd="0" presId="urn:microsoft.com/office/officeart/2016/7/layout/BasicLinearProcessNumbered"/>
    <dgm:cxn modelId="{CDD70A02-A970-4F4A-B827-FA746D4E60F6}" type="presParOf" srcId="{A8258D2D-AC28-4750-B405-47BA8428B83A}" destId="{B5804FD7-4032-4FA0-A383-6E5E5B46EB9D}" srcOrd="0" destOrd="0" presId="urn:microsoft.com/office/officeart/2016/7/layout/BasicLinearProcessNumbered"/>
    <dgm:cxn modelId="{8F379777-882C-4FE1-831F-9BB2BE05C27B}" type="presParOf" srcId="{A8258D2D-AC28-4750-B405-47BA8428B83A}" destId="{752FE6B2-8E68-435D-8C65-769F5C1D4B2C}" srcOrd="1" destOrd="0" presId="urn:microsoft.com/office/officeart/2016/7/layout/BasicLinearProcessNumbered"/>
    <dgm:cxn modelId="{D72ECA44-AB3F-4E41-A7D8-DDC634C59FEC}" type="presParOf" srcId="{A8258D2D-AC28-4750-B405-47BA8428B83A}" destId="{37BCBEE5-28A1-4E34-9B6F-2070B0CCFEE5}" srcOrd="2" destOrd="0" presId="urn:microsoft.com/office/officeart/2016/7/layout/BasicLinearProcessNumbered"/>
    <dgm:cxn modelId="{A4E54035-50E4-477D-B604-0F5FDFBE02FA}" type="presParOf" srcId="{A8258D2D-AC28-4750-B405-47BA8428B83A}" destId="{8E6F86A3-D28F-4A3B-9E1C-E235436E92C7}" srcOrd="3" destOrd="0" presId="urn:microsoft.com/office/officeart/2016/7/layout/BasicLinearProcessNumbered"/>
    <dgm:cxn modelId="{5C7CBF5F-35D4-4573-BD06-55526D360A7B}" type="presParOf" srcId="{DD9A3B3D-A00E-43DF-BBE3-361B58A7A3B3}" destId="{2CAF4AE8-0596-42FE-800A-88A50B6E648E}" srcOrd="1" destOrd="0" presId="urn:microsoft.com/office/officeart/2016/7/layout/BasicLinearProcessNumbered"/>
    <dgm:cxn modelId="{ED88C6FA-8258-4E5E-85ED-F7AB5F35200E}" type="presParOf" srcId="{DD9A3B3D-A00E-43DF-BBE3-361B58A7A3B3}" destId="{FC0BFF5F-FE7F-4E37-8A43-5B5242DD953F}" srcOrd="2" destOrd="0" presId="urn:microsoft.com/office/officeart/2016/7/layout/BasicLinearProcessNumbered"/>
    <dgm:cxn modelId="{9E6A0150-27C5-41F0-87D7-F07462AC9B06}" type="presParOf" srcId="{FC0BFF5F-FE7F-4E37-8A43-5B5242DD953F}" destId="{38D2E439-891C-43FD-8556-002B1F7C5E41}" srcOrd="0" destOrd="0" presId="urn:microsoft.com/office/officeart/2016/7/layout/BasicLinearProcessNumbered"/>
    <dgm:cxn modelId="{F01F3A64-983E-4F1C-A386-BFB06DD934C1}" type="presParOf" srcId="{FC0BFF5F-FE7F-4E37-8A43-5B5242DD953F}" destId="{05BF96C1-F068-4758-BBD7-52A96E9A6A8F}" srcOrd="1" destOrd="0" presId="urn:microsoft.com/office/officeart/2016/7/layout/BasicLinearProcessNumbered"/>
    <dgm:cxn modelId="{89B6F075-747E-4D30-A3ED-946AB67707E6}" type="presParOf" srcId="{FC0BFF5F-FE7F-4E37-8A43-5B5242DD953F}" destId="{4C084D11-3E33-4A3C-BC58-EDC47304E966}" srcOrd="2" destOrd="0" presId="urn:microsoft.com/office/officeart/2016/7/layout/BasicLinearProcessNumbered"/>
    <dgm:cxn modelId="{140B4CF7-72FF-4E90-8FA6-5EB64C73DE5A}" type="presParOf" srcId="{FC0BFF5F-FE7F-4E37-8A43-5B5242DD953F}" destId="{487159CB-DC3B-4F02-A42C-AD2D94EEE1C2}" srcOrd="3" destOrd="0" presId="urn:microsoft.com/office/officeart/2016/7/layout/BasicLinearProcessNumbered"/>
    <dgm:cxn modelId="{47CB927F-A2BF-4168-B91C-20FFC3A51213}" type="presParOf" srcId="{DD9A3B3D-A00E-43DF-BBE3-361B58A7A3B3}" destId="{7B21159C-2099-43D2-9034-F312895B34C2}" srcOrd="3" destOrd="0" presId="urn:microsoft.com/office/officeart/2016/7/layout/BasicLinearProcessNumbered"/>
    <dgm:cxn modelId="{B828B7A4-8E18-4FF7-93E5-2432A686B1CD}" type="presParOf" srcId="{DD9A3B3D-A00E-43DF-BBE3-361B58A7A3B3}" destId="{5F30D5FE-BAEE-452F-9389-ADC8DA96E1DB}" srcOrd="4" destOrd="0" presId="urn:microsoft.com/office/officeart/2016/7/layout/BasicLinearProcessNumbered"/>
    <dgm:cxn modelId="{E883A52A-CFB1-4183-A1BA-6B4CFC845927}" type="presParOf" srcId="{5F30D5FE-BAEE-452F-9389-ADC8DA96E1DB}" destId="{B35454B7-9C99-45DC-8B55-FE7BF5644683}" srcOrd="0" destOrd="0" presId="urn:microsoft.com/office/officeart/2016/7/layout/BasicLinearProcessNumbered"/>
    <dgm:cxn modelId="{56245B36-DA74-422D-9ABD-8A9AA8056DE7}" type="presParOf" srcId="{5F30D5FE-BAEE-452F-9389-ADC8DA96E1DB}" destId="{124C69B0-0F7E-42EB-91EF-97BAC00611B1}" srcOrd="1" destOrd="0" presId="urn:microsoft.com/office/officeart/2016/7/layout/BasicLinearProcessNumbered"/>
    <dgm:cxn modelId="{5DCB84BB-87DF-4E0D-886E-5C5B489F690D}" type="presParOf" srcId="{5F30D5FE-BAEE-452F-9389-ADC8DA96E1DB}" destId="{A19C5D65-81BA-4368-A7A3-F22640389082}" srcOrd="2" destOrd="0" presId="urn:microsoft.com/office/officeart/2016/7/layout/BasicLinearProcessNumbered"/>
    <dgm:cxn modelId="{9C1E3FDA-325F-4241-8096-21E5008AAD38}" type="presParOf" srcId="{5F30D5FE-BAEE-452F-9389-ADC8DA96E1DB}" destId="{CEE8AD54-FB05-47E1-8C95-0C861B3F61EB}" srcOrd="3" destOrd="0" presId="urn:microsoft.com/office/officeart/2016/7/layout/BasicLinearProcessNumbered"/>
    <dgm:cxn modelId="{0FB72DEA-BB5C-4695-8C1A-578D17E20743}" type="presParOf" srcId="{DD9A3B3D-A00E-43DF-BBE3-361B58A7A3B3}" destId="{F53DCF8C-31C2-426E-8349-38812DE89F36}" srcOrd="5" destOrd="0" presId="urn:microsoft.com/office/officeart/2016/7/layout/BasicLinearProcessNumbered"/>
    <dgm:cxn modelId="{57D46144-B172-425F-BADE-2F60529F34FE}" type="presParOf" srcId="{DD9A3B3D-A00E-43DF-BBE3-361B58A7A3B3}" destId="{B6470947-A8EB-41D6-ABD6-093351DAC5A1}" srcOrd="6" destOrd="0" presId="urn:microsoft.com/office/officeart/2016/7/layout/BasicLinearProcessNumbered"/>
    <dgm:cxn modelId="{D228081C-30F0-4607-BF80-FA1CE6E7F222}" type="presParOf" srcId="{B6470947-A8EB-41D6-ABD6-093351DAC5A1}" destId="{8A289C66-5452-4753-8A8A-919CA9030077}" srcOrd="0" destOrd="0" presId="urn:microsoft.com/office/officeart/2016/7/layout/BasicLinearProcessNumbered"/>
    <dgm:cxn modelId="{4A3CBA73-385F-462E-8ABD-61C55C5902D8}" type="presParOf" srcId="{B6470947-A8EB-41D6-ABD6-093351DAC5A1}" destId="{C6AE9BB0-E8B7-414A-A65A-3CB04E29A97C}" srcOrd="1" destOrd="0" presId="urn:microsoft.com/office/officeart/2016/7/layout/BasicLinearProcessNumbered"/>
    <dgm:cxn modelId="{AB57D6C0-B441-41F1-891C-A6AC66B35BE0}" type="presParOf" srcId="{B6470947-A8EB-41D6-ABD6-093351DAC5A1}" destId="{FB4F9C1C-7BC9-438B-A53F-0B67C041FA48}" srcOrd="2" destOrd="0" presId="urn:microsoft.com/office/officeart/2016/7/layout/BasicLinearProcessNumbered"/>
    <dgm:cxn modelId="{C60E3F72-909F-4856-8DC4-097FDFFE7264}" type="presParOf" srcId="{B6470947-A8EB-41D6-ABD6-093351DAC5A1}" destId="{361DAE44-79C5-4194-8CB2-3E716B1B388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D92B8-0AB0-4D75-B6EC-D668603EB8D9}">
      <dsp:nvSpPr>
        <dsp:cNvPr id="0" name=""/>
        <dsp:cNvSpPr/>
      </dsp:nvSpPr>
      <dsp:spPr>
        <a:xfrm>
          <a:off x="0" y="2251129"/>
          <a:ext cx="5626542"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FD7690-6C87-4923-8525-003923CE4B2F}">
      <dsp:nvSpPr>
        <dsp:cNvPr id="0" name=""/>
        <dsp:cNvSpPr/>
      </dsp:nvSpPr>
      <dsp:spPr>
        <a:xfrm>
          <a:off x="281327" y="1911649"/>
          <a:ext cx="3938579"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022350">
            <a:lnSpc>
              <a:spcPct val="90000"/>
            </a:lnSpc>
            <a:spcBef>
              <a:spcPct val="0"/>
            </a:spcBef>
            <a:spcAft>
              <a:spcPct val="35000"/>
            </a:spcAft>
            <a:buClrTx/>
            <a:buSzTx/>
            <a:buFont typeface="Arial" panose="020B0604020202020204" pitchFamily="34" charset="0"/>
            <a:buNone/>
          </a:pPr>
          <a:r>
            <a:rPr lang="en-US" sz="2300" b="1" kern="1200" dirty="0"/>
            <a:t>Ali </a:t>
          </a:r>
          <a:r>
            <a:rPr lang="en-US" sz="2300" b="1" kern="1200" dirty="0" err="1"/>
            <a:t>aldandan</a:t>
          </a:r>
          <a:r>
            <a:rPr lang="en-US" sz="2300" b="1" kern="1200" dirty="0"/>
            <a:t> 222425258</a:t>
          </a:r>
          <a:endParaRPr lang="en-US" sz="2300" kern="1200" dirty="0"/>
        </a:p>
      </dsp:txBody>
      <dsp:txXfrm>
        <a:off x="314471" y="1944793"/>
        <a:ext cx="3872291" cy="612672"/>
      </dsp:txXfrm>
    </dsp:sp>
    <dsp:sp modelId="{E12AC5DD-C7A2-4CEC-8667-3C32701B9EDF}">
      <dsp:nvSpPr>
        <dsp:cNvPr id="0" name=""/>
        <dsp:cNvSpPr/>
      </dsp:nvSpPr>
      <dsp:spPr>
        <a:xfrm>
          <a:off x="0" y="3294409"/>
          <a:ext cx="5626542"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3AA65B-C016-4A8E-8095-C8EDD496C063}">
      <dsp:nvSpPr>
        <dsp:cNvPr id="0" name=""/>
        <dsp:cNvSpPr/>
      </dsp:nvSpPr>
      <dsp:spPr>
        <a:xfrm>
          <a:off x="281327" y="2954929"/>
          <a:ext cx="3938579"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869" tIns="0" rIns="148869" bIns="0" numCol="1" spcCol="1270" anchor="ctr" anchorCtr="0">
          <a:noAutofit/>
        </a:bodyPr>
        <a:lstStyle/>
        <a:p>
          <a:pPr marL="0" lvl="0" indent="0" algn="l" defTabSz="1022350">
            <a:lnSpc>
              <a:spcPct val="90000"/>
            </a:lnSpc>
            <a:spcBef>
              <a:spcPct val="0"/>
            </a:spcBef>
            <a:spcAft>
              <a:spcPct val="35000"/>
            </a:spcAft>
            <a:buNone/>
          </a:pPr>
          <a:r>
            <a:rPr lang="en-US" sz="2300" b="1" kern="1200" dirty="0"/>
            <a:t>Ali </a:t>
          </a:r>
          <a:r>
            <a:rPr lang="en-US" sz="2300" b="1" kern="1200" dirty="0" err="1"/>
            <a:t>alsuliah</a:t>
          </a:r>
          <a:r>
            <a:rPr lang="en-US" sz="2300" b="1" kern="1200" dirty="0"/>
            <a:t>  222407097</a:t>
          </a:r>
          <a:endParaRPr lang="en-US" sz="2300" kern="1200" dirty="0"/>
        </a:p>
      </dsp:txBody>
      <dsp:txXfrm>
        <a:off x="314471" y="2988073"/>
        <a:ext cx="3872291"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7B327-E85A-451C-BADC-B48324084D26}">
      <dsp:nvSpPr>
        <dsp:cNvPr id="0" name=""/>
        <dsp:cNvSpPr/>
      </dsp:nvSpPr>
      <dsp:spPr>
        <a:xfrm>
          <a:off x="5134" y="557808"/>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4</a:t>
          </a:r>
          <a:endParaRPr lang="en-US" sz="1800" kern="1200"/>
        </a:p>
      </dsp:txBody>
      <dsp:txXfrm>
        <a:off x="33106" y="585780"/>
        <a:ext cx="1535772" cy="899086"/>
      </dsp:txXfrm>
    </dsp:sp>
    <dsp:sp modelId="{E5BAC207-3F4C-47F0-886C-2288A320D3B1}">
      <dsp:nvSpPr>
        <dsp:cNvPr id="0" name=""/>
        <dsp:cNvSpPr/>
      </dsp:nvSpPr>
      <dsp:spPr>
        <a:xfrm>
          <a:off x="1736922" y="837950"/>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36922" y="916899"/>
        <a:ext cx="236210" cy="236847"/>
      </dsp:txXfrm>
    </dsp:sp>
    <dsp:sp modelId="{67538FF9-551D-4085-A661-A8570E87FB4C}">
      <dsp:nvSpPr>
        <dsp:cNvPr id="0" name=""/>
        <dsp:cNvSpPr/>
      </dsp:nvSpPr>
      <dsp:spPr>
        <a:xfrm>
          <a:off x="2233538" y="557808"/>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Introduction</a:t>
          </a:r>
          <a:endParaRPr lang="en-US" sz="1800" kern="1200"/>
        </a:p>
      </dsp:txBody>
      <dsp:txXfrm>
        <a:off x="2261510" y="585780"/>
        <a:ext cx="1535772" cy="899086"/>
      </dsp:txXfrm>
    </dsp:sp>
    <dsp:sp modelId="{4A4398A5-8A6F-41C1-85AD-94CCD5F4D1DD}">
      <dsp:nvSpPr>
        <dsp:cNvPr id="0" name=""/>
        <dsp:cNvSpPr/>
      </dsp:nvSpPr>
      <dsp:spPr>
        <a:xfrm>
          <a:off x="3965325" y="837950"/>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65325" y="916899"/>
        <a:ext cx="236210" cy="236847"/>
      </dsp:txXfrm>
    </dsp:sp>
    <dsp:sp modelId="{2DA06F53-CDFB-4B8C-93F2-D45453FE8157}">
      <dsp:nvSpPr>
        <dsp:cNvPr id="0" name=""/>
        <dsp:cNvSpPr/>
      </dsp:nvSpPr>
      <dsp:spPr>
        <a:xfrm>
          <a:off x="4461941" y="557808"/>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5</a:t>
          </a:r>
          <a:endParaRPr lang="en-US" sz="1800" kern="1200"/>
        </a:p>
      </dsp:txBody>
      <dsp:txXfrm>
        <a:off x="4489913" y="585780"/>
        <a:ext cx="1535772" cy="899086"/>
      </dsp:txXfrm>
    </dsp:sp>
    <dsp:sp modelId="{67712DDA-2A0F-48CC-8768-DFF42C8008BE}">
      <dsp:nvSpPr>
        <dsp:cNvPr id="0" name=""/>
        <dsp:cNvSpPr/>
      </dsp:nvSpPr>
      <dsp:spPr>
        <a:xfrm>
          <a:off x="6193729" y="837950"/>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93729" y="916899"/>
        <a:ext cx="236210" cy="236847"/>
      </dsp:txXfrm>
    </dsp:sp>
    <dsp:sp modelId="{2AFBA6C9-A42F-40E1-A93A-1FDD4CCC4D73}">
      <dsp:nvSpPr>
        <dsp:cNvPr id="0" name=""/>
        <dsp:cNvSpPr/>
      </dsp:nvSpPr>
      <dsp:spPr>
        <a:xfrm>
          <a:off x="6690345" y="557808"/>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Objective of the project</a:t>
          </a:r>
          <a:endParaRPr lang="en-US" sz="1800" kern="1200"/>
        </a:p>
      </dsp:txBody>
      <dsp:txXfrm>
        <a:off x="6718317" y="585780"/>
        <a:ext cx="1535772" cy="899086"/>
      </dsp:txXfrm>
    </dsp:sp>
    <dsp:sp modelId="{24346971-9BB2-49A3-892D-09429B93FD56}">
      <dsp:nvSpPr>
        <dsp:cNvPr id="0" name=""/>
        <dsp:cNvSpPr/>
      </dsp:nvSpPr>
      <dsp:spPr>
        <a:xfrm>
          <a:off x="8422132" y="837950"/>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422132" y="916899"/>
        <a:ext cx="236210" cy="236847"/>
      </dsp:txXfrm>
    </dsp:sp>
    <dsp:sp modelId="{1549A36A-582D-4893-80B0-2E51D273015C}">
      <dsp:nvSpPr>
        <dsp:cNvPr id="0" name=""/>
        <dsp:cNvSpPr/>
      </dsp:nvSpPr>
      <dsp:spPr>
        <a:xfrm>
          <a:off x="8918748" y="557808"/>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6</a:t>
          </a:r>
          <a:endParaRPr lang="en-US" sz="1800" kern="1200"/>
        </a:p>
      </dsp:txBody>
      <dsp:txXfrm>
        <a:off x="8946720" y="585780"/>
        <a:ext cx="1535772" cy="899086"/>
      </dsp:txXfrm>
    </dsp:sp>
    <dsp:sp modelId="{D605B1A3-5B6E-4D33-9A42-C6635D485EB8}">
      <dsp:nvSpPr>
        <dsp:cNvPr id="0" name=""/>
        <dsp:cNvSpPr/>
      </dsp:nvSpPr>
      <dsp:spPr>
        <a:xfrm rot="5400000">
          <a:off x="9545885" y="1624258"/>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596184" y="1652909"/>
        <a:ext cx="236847" cy="236210"/>
      </dsp:txXfrm>
    </dsp:sp>
    <dsp:sp modelId="{A0925CEE-75CA-4833-AFBB-8E827F9A4E6C}">
      <dsp:nvSpPr>
        <dsp:cNvPr id="0" name=""/>
        <dsp:cNvSpPr/>
      </dsp:nvSpPr>
      <dsp:spPr>
        <a:xfrm>
          <a:off x="8918748" y="214952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System Components </a:t>
          </a:r>
          <a:endParaRPr lang="en-US" sz="1800" kern="1200"/>
        </a:p>
      </dsp:txBody>
      <dsp:txXfrm>
        <a:off x="8946720" y="2177496"/>
        <a:ext cx="1535772" cy="899086"/>
      </dsp:txXfrm>
    </dsp:sp>
    <dsp:sp modelId="{0B7F0A98-B282-47E2-B83B-17931D4B7095}">
      <dsp:nvSpPr>
        <dsp:cNvPr id="0" name=""/>
        <dsp:cNvSpPr/>
      </dsp:nvSpPr>
      <dsp:spPr>
        <a:xfrm rot="10800000">
          <a:off x="8441233" y="2429667"/>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542466" y="2508616"/>
        <a:ext cx="236210" cy="236847"/>
      </dsp:txXfrm>
    </dsp:sp>
    <dsp:sp modelId="{FB34DB66-59D9-46C8-9E86-1606926F919D}">
      <dsp:nvSpPr>
        <dsp:cNvPr id="0" name=""/>
        <dsp:cNvSpPr/>
      </dsp:nvSpPr>
      <dsp:spPr>
        <a:xfrm>
          <a:off x="6690345" y="214952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7</a:t>
          </a:r>
          <a:endParaRPr lang="en-US" sz="1800" kern="1200"/>
        </a:p>
      </dsp:txBody>
      <dsp:txXfrm>
        <a:off x="6718317" y="2177496"/>
        <a:ext cx="1535772" cy="899086"/>
      </dsp:txXfrm>
    </dsp:sp>
    <dsp:sp modelId="{DD16C835-CF16-44E3-B35F-574855649E55}">
      <dsp:nvSpPr>
        <dsp:cNvPr id="0" name=""/>
        <dsp:cNvSpPr/>
      </dsp:nvSpPr>
      <dsp:spPr>
        <a:xfrm rot="10800000">
          <a:off x="6212830" y="2429667"/>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314063" y="2508616"/>
        <a:ext cx="236210" cy="236847"/>
      </dsp:txXfrm>
    </dsp:sp>
    <dsp:sp modelId="{4B8A800C-4532-491E-A497-5485E1F07EA0}">
      <dsp:nvSpPr>
        <dsp:cNvPr id="0" name=""/>
        <dsp:cNvSpPr/>
      </dsp:nvSpPr>
      <dsp:spPr>
        <a:xfrm>
          <a:off x="4461941" y="214952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How It Works</a:t>
          </a:r>
          <a:endParaRPr lang="en-US" sz="1800" kern="1200"/>
        </a:p>
      </dsp:txBody>
      <dsp:txXfrm>
        <a:off x="4489913" y="2177496"/>
        <a:ext cx="1535772" cy="899086"/>
      </dsp:txXfrm>
    </dsp:sp>
    <dsp:sp modelId="{9FF03DD1-3753-47A8-B380-4425D8E3C578}">
      <dsp:nvSpPr>
        <dsp:cNvPr id="0" name=""/>
        <dsp:cNvSpPr/>
      </dsp:nvSpPr>
      <dsp:spPr>
        <a:xfrm rot="10800000">
          <a:off x="3984426" y="2429667"/>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085659" y="2508616"/>
        <a:ext cx="236210" cy="236847"/>
      </dsp:txXfrm>
    </dsp:sp>
    <dsp:sp modelId="{21B6AA04-41F7-4207-ACAB-55685D0A8891}">
      <dsp:nvSpPr>
        <dsp:cNvPr id="0" name=""/>
        <dsp:cNvSpPr/>
      </dsp:nvSpPr>
      <dsp:spPr>
        <a:xfrm>
          <a:off x="2233538" y="214952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8</a:t>
          </a:r>
          <a:endParaRPr lang="en-US" sz="1800" kern="1200"/>
        </a:p>
      </dsp:txBody>
      <dsp:txXfrm>
        <a:off x="2261510" y="2177496"/>
        <a:ext cx="1535772" cy="899086"/>
      </dsp:txXfrm>
    </dsp:sp>
    <dsp:sp modelId="{6AC7F846-BF4D-436F-8E46-E3979F0D5CC1}">
      <dsp:nvSpPr>
        <dsp:cNvPr id="0" name=""/>
        <dsp:cNvSpPr/>
      </dsp:nvSpPr>
      <dsp:spPr>
        <a:xfrm rot="10800000">
          <a:off x="1756023" y="2429667"/>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857256" y="2508616"/>
        <a:ext cx="236210" cy="236847"/>
      </dsp:txXfrm>
    </dsp:sp>
    <dsp:sp modelId="{4809A6ED-AC74-4BBA-8FFA-D9C66F3CC354}">
      <dsp:nvSpPr>
        <dsp:cNvPr id="0" name=""/>
        <dsp:cNvSpPr/>
      </dsp:nvSpPr>
      <dsp:spPr>
        <a:xfrm>
          <a:off x="5134" y="2149524"/>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conclusion</a:t>
          </a:r>
          <a:endParaRPr lang="en-US" sz="1800" kern="1200"/>
        </a:p>
      </dsp:txBody>
      <dsp:txXfrm>
        <a:off x="33106" y="2177496"/>
        <a:ext cx="1535772" cy="8990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04FD7-4032-4FA0-A383-6E5E5B46EB9D}">
      <dsp:nvSpPr>
        <dsp:cNvPr id="0" name=""/>
        <dsp:cNvSpPr/>
      </dsp:nvSpPr>
      <dsp:spPr>
        <a:xfrm>
          <a:off x="3080"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kern="1200"/>
            <a:t>- The soil moisture sensor detects the soil's dryness.</a:t>
          </a:r>
        </a:p>
      </dsp:txBody>
      <dsp:txXfrm>
        <a:off x="3080" y="1420580"/>
        <a:ext cx="2444055" cy="2053006"/>
      </dsp:txXfrm>
    </dsp:sp>
    <dsp:sp modelId="{752FE6B2-8E68-435D-8C65-769F5C1D4B2C}">
      <dsp:nvSpPr>
        <dsp:cNvPr id="0" name=""/>
        <dsp:cNvSpPr/>
      </dsp:nvSpPr>
      <dsp:spPr>
        <a:xfrm>
          <a:off x="711856"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612838"/>
        <a:ext cx="725847" cy="725847"/>
      </dsp:txXfrm>
    </dsp:sp>
    <dsp:sp modelId="{37BCBEE5-28A1-4E34-9B6F-2070B0CCFEE5}">
      <dsp:nvSpPr>
        <dsp:cNvPr id="0" name=""/>
        <dsp:cNvSpPr/>
      </dsp:nvSpPr>
      <dsp:spPr>
        <a:xfrm>
          <a:off x="3080"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2E439-891C-43FD-8556-002B1F7C5E41}">
      <dsp:nvSpPr>
        <dsp:cNvPr id="0" name=""/>
        <dsp:cNvSpPr/>
      </dsp:nvSpPr>
      <dsp:spPr>
        <a:xfrm>
          <a:off x="2691541"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kern="1200"/>
            <a:t>- The water level sensor measures water in the tank.</a:t>
          </a:r>
        </a:p>
      </dsp:txBody>
      <dsp:txXfrm>
        <a:off x="2691541" y="1420580"/>
        <a:ext cx="2444055" cy="2053006"/>
      </dsp:txXfrm>
    </dsp:sp>
    <dsp:sp modelId="{05BF96C1-F068-4758-BBD7-52A96E9A6A8F}">
      <dsp:nvSpPr>
        <dsp:cNvPr id="0" name=""/>
        <dsp:cNvSpPr/>
      </dsp:nvSpPr>
      <dsp:spPr>
        <a:xfrm>
          <a:off x="3400317"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612838"/>
        <a:ext cx="725847" cy="725847"/>
      </dsp:txXfrm>
    </dsp:sp>
    <dsp:sp modelId="{4C084D11-3E33-4A3C-BC58-EDC47304E966}">
      <dsp:nvSpPr>
        <dsp:cNvPr id="0" name=""/>
        <dsp:cNvSpPr/>
      </dsp:nvSpPr>
      <dsp:spPr>
        <a:xfrm>
          <a:off x="2691541"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454B7-9C99-45DC-8B55-FE7BF5644683}">
      <dsp:nvSpPr>
        <dsp:cNvPr id="0" name=""/>
        <dsp:cNvSpPr/>
      </dsp:nvSpPr>
      <dsp:spPr>
        <a:xfrm>
          <a:off x="5380002"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kern="1200"/>
            <a:t>- ESP8266 processes data : Automatically activates the pump if the soil is dry . </a:t>
          </a:r>
        </a:p>
      </dsp:txBody>
      <dsp:txXfrm>
        <a:off x="5380002" y="1420580"/>
        <a:ext cx="2444055" cy="2053006"/>
      </dsp:txXfrm>
    </dsp:sp>
    <dsp:sp modelId="{124C69B0-0F7E-42EB-91EF-97BAC00611B1}">
      <dsp:nvSpPr>
        <dsp:cNvPr id="0" name=""/>
        <dsp:cNvSpPr/>
      </dsp:nvSpPr>
      <dsp:spPr>
        <a:xfrm>
          <a:off x="6088778"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612838"/>
        <a:ext cx="725847" cy="725847"/>
      </dsp:txXfrm>
    </dsp:sp>
    <dsp:sp modelId="{A19C5D65-81BA-4368-A7A3-F22640389082}">
      <dsp:nvSpPr>
        <dsp:cNvPr id="0" name=""/>
        <dsp:cNvSpPr/>
      </dsp:nvSpPr>
      <dsp:spPr>
        <a:xfrm>
          <a:off x="5380002"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89C66-5452-4753-8A8A-919CA9030077}">
      <dsp:nvSpPr>
        <dsp:cNvPr id="0" name=""/>
        <dsp:cNvSpPr/>
      </dsp:nvSpPr>
      <dsp:spPr>
        <a:xfrm>
          <a:off x="8068463"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00100">
            <a:lnSpc>
              <a:spcPct val="90000"/>
            </a:lnSpc>
            <a:spcBef>
              <a:spcPct val="0"/>
            </a:spcBef>
            <a:spcAft>
              <a:spcPct val="35000"/>
            </a:spcAft>
            <a:buNone/>
          </a:pPr>
          <a:r>
            <a:rPr lang="en-US" sz="1800" kern="1200"/>
            <a:t>- Users can also manually control the pump through the Blynk app.</a:t>
          </a:r>
        </a:p>
      </dsp:txBody>
      <dsp:txXfrm>
        <a:off x="8068463" y="1420580"/>
        <a:ext cx="2444055" cy="2053006"/>
      </dsp:txXfrm>
    </dsp:sp>
    <dsp:sp modelId="{C6AE9BB0-E8B7-414A-A65A-3CB04E29A97C}">
      <dsp:nvSpPr>
        <dsp:cNvPr id="0" name=""/>
        <dsp:cNvSpPr/>
      </dsp:nvSpPr>
      <dsp:spPr>
        <a:xfrm>
          <a:off x="8777239"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612838"/>
        <a:ext cx="725847" cy="725847"/>
      </dsp:txXfrm>
    </dsp:sp>
    <dsp:sp modelId="{FB4F9C1C-7BC9-438B-A53F-0B67C041FA48}">
      <dsp:nvSpPr>
        <dsp:cNvPr id="0" name=""/>
        <dsp:cNvSpPr/>
      </dsp:nvSpPr>
      <dsp:spPr>
        <a:xfrm>
          <a:off x="8068463"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12/16/2024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7572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994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1053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356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022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86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185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152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9042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893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883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715696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75" r:id="rId8"/>
    <p:sldLayoutId id="2147483676" r:id="rId9"/>
    <p:sldLayoutId id="2147483677" r:id="rId10"/>
    <p:sldLayoutId id="214748368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4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3" name="Group 42">
            <a:extLst>
              <a:ext uri="{FF2B5EF4-FFF2-40B4-BE49-F238E27FC236}">
                <a16:creationId xmlns:a16="http://schemas.microsoft.com/office/drawing/2014/main" id="{CBAB4265-79FB-414E-A5E5-7E3975506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44" name="Picture 43">
              <a:extLst>
                <a:ext uri="{FF2B5EF4-FFF2-40B4-BE49-F238E27FC236}">
                  <a16:creationId xmlns:a16="http://schemas.microsoft.com/office/drawing/2014/main" id="{2BEC49AF-BD24-4CF3-B3E7-B4E5C24BC0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5" name="Picture 44">
              <a:extLst>
                <a:ext uri="{FF2B5EF4-FFF2-40B4-BE49-F238E27FC236}">
                  <a16:creationId xmlns:a16="http://schemas.microsoft.com/office/drawing/2014/main" id="{371E67C7-5F4E-4F22-A3A9-D94B12126B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47" name="Rectangle 46">
            <a:extLst>
              <a:ext uri="{FF2B5EF4-FFF2-40B4-BE49-F238E27FC236}">
                <a16:creationId xmlns:a16="http://schemas.microsoft.com/office/drawing/2014/main" id="{8E6613BA-415A-4A35-90E0-E031E5096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9030" y="0"/>
            <a:ext cx="620296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1C782A6-1189-500C-36D9-394DC16A8E67}"/>
              </a:ext>
            </a:extLst>
          </p:cNvPr>
          <p:cNvSpPr>
            <a:spLocks noGrp="1"/>
          </p:cNvSpPr>
          <p:nvPr>
            <p:ph type="ctrTitle"/>
          </p:nvPr>
        </p:nvSpPr>
        <p:spPr>
          <a:xfrm>
            <a:off x="6434328" y="744909"/>
            <a:ext cx="4919472" cy="3813568"/>
          </a:xfrm>
        </p:spPr>
        <p:txBody>
          <a:bodyPr anchor="b">
            <a:normAutofit/>
          </a:bodyPr>
          <a:lstStyle/>
          <a:p>
            <a:pPr algn="l" rtl="1">
              <a:lnSpc>
                <a:spcPct val="90000"/>
              </a:lnSpc>
            </a:pPr>
            <a:br>
              <a:rPr lang="en-US" sz="3100" dirty="0">
                <a:solidFill>
                  <a:srgbClr val="FFFFFF"/>
                </a:solidFill>
              </a:rPr>
            </a:br>
            <a:r>
              <a:rPr lang="en-US" sz="3100" dirty="0">
                <a:solidFill>
                  <a:srgbClr val="FFFFFF"/>
                </a:solidFill>
              </a:rPr>
              <a:t>Mobile and Wireless Networks</a:t>
            </a:r>
            <a:br>
              <a:rPr lang="en-US" sz="3100" dirty="0">
                <a:solidFill>
                  <a:srgbClr val="FFFFFF"/>
                </a:solidFill>
              </a:rPr>
            </a:br>
            <a:br>
              <a:rPr lang="ar-SA" sz="3100" dirty="0">
                <a:solidFill>
                  <a:srgbClr val="FFFFFF"/>
                </a:solidFill>
              </a:rPr>
            </a:br>
            <a:br>
              <a:rPr lang="ar-SA" sz="3100" dirty="0">
                <a:solidFill>
                  <a:srgbClr val="FFFFFF"/>
                </a:solidFill>
              </a:rPr>
            </a:br>
            <a:r>
              <a:rPr lang="en-US" sz="3100" u="sng" dirty="0">
                <a:solidFill>
                  <a:srgbClr val="FFFFFF"/>
                </a:solidFill>
              </a:rPr>
              <a:t>Smart Plant Watering System</a:t>
            </a:r>
            <a:br>
              <a:rPr lang="ar-SA" sz="3100" u="sng" dirty="0">
                <a:solidFill>
                  <a:srgbClr val="FFFFFF"/>
                </a:solidFill>
              </a:rPr>
            </a:br>
            <a:endParaRPr lang="en-US" sz="3100" dirty="0">
              <a:solidFill>
                <a:srgbClr val="FFFFFF"/>
              </a:solidFill>
            </a:endParaRPr>
          </a:p>
        </p:txBody>
      </p:sp>
      <p:sp>
        <p:nvSpPr>
          <p:cNvPr id="3" name="Subtitle 2">
            <a:extLst>
              <a:ext uri="{FF2B5EF4-FFF2-40B4-BE49-F238E27FC236}">
                <a16:creationId xmlns:a16="http://schemas.microsoft.com/office/drawing/2014/main" id="{32D9E4A2-C7C9-30C5-3CB9-350CB85750C0}"/>
              </a:ext>
            </a:extLst>
          </p:cNvPr>
          <p:cNvSpPr>
            <a:spLocks noGrp="1"/>
          </p:cNvSpPr>
          <p:nvPr>
            <p:ph type="subTitle" idx="1"/>
          </p:nvPr>
        </p:nvSpPr>
        <p:spPr>
          <a:xfrm>
            <a:off x="637742" y="4681085"/>
            <a:ext cx="4919472" cy="2054306"/>
          </a:xfrm>
        </p:spPr>
        <p:txBody>
          <a:bodyPr anchor="t">
            <a:normAutofit/>
          </a:bodyPr>
          <a:lstStyle/>
          <a:p>
            <a:pPr algn="l"/>
            <a:r>
              <a:rPr lang="en-US" sz="2200" kern="100" dirty="0">
                <a:effectLst/>
                <a:latin typeface="Calibri" panose="020F0502020204030204" pitchFamily="34" charset="0"/>
                <a:ea typeface="Calibri" panose="020F0502020204030204" pitchFamily="34" charset="0"/>
                <a:cs typeface="Arial" panose="020B0604020202020204" pitchFamily="34" charset="0"/>
              </a:rPr>
              <a:t>College of computer science and information technology</a:t>
            </a:r>
            <a:endParaRPr lang="en-US" sz="2200" dirty="0"/>
          </a:p>
        </p:txBody>
      </p:sp>
      <p:pic>
        <p:nvPicPr>
          <p:cNvPr id="4" name="Picture 3" descr="A logo with text and a tree">
            <a:extLst>
              <a:ext uri="{FF2B5EF4-FFF2-40B4-BE49-F238E27FC236}">
                <a16:creationId xmlns:a16="http://schemas.microsoft.com/office/drawing/2014/main" id="{BE1F4C90-DCB4-0EDF-9106-734CEB37A9AC}"/>
              </a:ext>
            </a:extLst>
          </p:cNvPr>
          <p:cNvPicPr>
            <a:picLocks noChangeAspect="1"/>
          </p:cNvPicPr>
          <p:nvPr/>
        </p:nvPicPr>
        <p:blipFill>
          <a:blip r:embed="rId3"/>
          <a:stretch>
            <a:fillRect/>
          </a:stretch>
        </p:blipFill>
        <p:spPr>
          <a:xfrm>
            <a:off x="637742" y="2294268"/>
            <a:ext cx="4817466" cy="2264209"/>
          </a:xfrm>
          <a:prstGeom prst="rect">
            <a:avLst/>
          </a:prstGeom>
        </p:spPr>
      </p:pic>
    </p:spTree>
    <p:extLst>
      <p:ext uri="{BB962C8B-B14F-4D97-AF65-F5344CB8AC3E}">
        <p14:creationId xmlns:p14="http://schemas.microsoft.com/office/powerpoint/2010/main" val="294699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A334B07-D5C6-4161-8116-1BD388246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844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25">
            <a:extLst>
              <a:ext uri="{FF2B5EF4-FFF2-40B4-BE49-F238E27FC236}">
                <a16:creationId xmlns:a16="http://schemas.microsoft.com/office/drawing/2014/main" id="{5DF80CB5-0AEE-4559-A91D-A385802EFB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27" name="Picture 26">
              <a:extLst>
                <a:ext uri="{FF2B5EF4-FFF2-40B4-BE49-F238E27FC236}">
                  <a16:creationId xmlns:a16="http://schemas.microsoft.com/office/drawing/2014/main" id="{442895D0-1075-432D-8C07-DABC834B1A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8" name="Picture 27">
              <a:extLst>
                <a:ext uri="{FF2B5EF4-FFF2-40B4-BE49-F238E27FC236}">
                  <a16:creationId xmlns:a16="http://schemas.microsoft.com/office/drawing/2014/main" id="{BF454F08-4337-4A73-90C3-180868086E6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2FDB4184-F25E-237C-1364-D7E1BBF5FDAE}"/>
              </a:ext>
            </a:extLst>
          </p:cNvPr>
          <p:cNvSpPr>
            <a:spLocks noGrp="1"/>
          </p:cNvSpPr>
          <p:nvPr>
            <p:ph type="title"/>
          </p:nvPr>
        </p:nvSpPr>
        <p:spPr>
          <a:xfrm>
            <a:off x="838201" y="559813"/>
            <a:ext cx="4876800" cy="5577934"/>
          </a:xfrm>
        </p:spPr>
        <p:txBody>
          <a:bodyPr>
            <a:normAutofit/>
          </a:bodyPr>
          <a:lstStyle/>
          <a:p>
            <a:r>
              <a:rPr lang="en-US">
                <a:solidFill>
                  <a:srgbClr val="FFFFFF"/>
                </a:solidFill>
              </a:rPr>
              <a:t>Group members </a:t>
            </a:r>
          </a:p>
        </p:txBody>
      </p:sp>
      <p:graphicFrame>
        <p:nvGraphicFramePr>
          <p:cNvPr id="5" name="Content Placeholder 2">
            <a:extLst>
              <a:ext uri="{FF2B5EF4-FFF2-40B4-BE49-F238E27FC236}">
                <a16:creationId xmlns:a16="http://schemas.microsoft.com/office/drawing/2014/main" id="{994A5FAA-ED46-BF41-F043-B769A9EAE031}"/>
              </a:ext>
            </a:extLst>
          </p:cNvPr>
          <p:cNvGraphicFramePr>
            <a:graphicFrameLocks noGrp="1"/>
          </p:cNvGraphicFramePr>
          <p:nvPr>
            <p:ph idx="1"/>
            <p:extLst>
              <p:ext uri="{D42A27DB-BD31-4B8C-83A1-F6EECF244321}">
                <p14:modId xmlns:p14="http://schemas.microsoft.com/office/powerpoint/2010/main" val="3644743618"/>
              </p:ext>
            </p:extLst>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87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6528104-C19A-720D-A20A-D7F384CD2436}"/>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Table pf contents</a:t>
            </a:r>
          </a:p>
        </p:txBody>
      </p:sp>
      <p:graphicFrame>
        <p:nvGraphicFramePr>
          <p:cNvPr id="5" name="Content Placeholder 2">
            <a:extLst>
              <a:ext uri="{FF2B5EF4-FFF2-40B4-BE49-F238E27FC236}">
                <a16:creationId xmlns:a16="http://schemas.microsoft.com/office/drawing/2014/main" id="{96E139B1-285A-0359-D0A8-C6D3122A9BE0}"/>
              </a:ext>
            </a:extLst>
          </p:cNvPr>
          <p:cNvGraphicFramePr>
            <a:graphicFrameLocks noGrp="1"/>
          </p:cNvGraphicFramePr>
          <p:nvPr>
            <p:ph idx="1"/>
            <p:extLst>
              <p:ext uri="{D42A27DB-BD31-4B8C-83A1-F6EECF244321}">
                <p14:modId xmlns:p14="http://schemas.microsoft.com/office/powerpoint/2010/main" val="403358360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5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21">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5" name="Picture 14">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3" name="Picture 22">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691DB9D-6F35-E13D-771E-A20BF0818FBB}"/>
              </a:ext>
            </a:extLst>
          </p:cNvPr>
          <p:cNvSpPr>
            <a:spLocks noGrp="1"/>
          </p:cNvSpPr>
          <p:nvPr>
            <p:ph type="title"/>
          </p:nvPr>
        </p:nvSpPr>
        <p:spPr>
          <a:xfrm>
            <a:off x="838200" y="586992"/>
            <a:ext cx="5638800" cy="2461008"/>
          </a:xfrm>
        </p:spPr>
        <p:txBody>
          <a:bodyPr>
            <a:normAutofit/>
          </a:bodyPr>
          <a:lstStyle/>
          <a:p>
            <a:r>
              <a:rPr lang="en-US"/>
              <a:t>Introduction </a:t>
            </a:r>
            <a:endParaRPr lang="en-US" dirty="0"/>
          </a:p>
        </p:txBody>
      </p:sp>
      <p:sp>
        <p:nvSpPr>
          <p:cNvPr id="3" name="Content Placeholder 2">
            <a:extLst>
              <a:ext uri="{FF2B5EF4-FFF2-40B4-BE49-F238E27FC236}">
                <a16:creationId xmlns:a16="http://schemas.microsoft.com/office/drawing/2014/main" id="{6106AF8F-4240-897E-56E4-6A49ABCD5255}"/>
              </a:ext>
            </a:extLst>
          </p:cNvPr>
          <p:cNvSpPr>
            <a:spLocks noGrp="1"/>
          </p:cNvSpPr>
          <p:nvPr>
            <p:ph idx="1"/>
          </p:nvPr>
        </p:nvSpPr>
        <p:spPr>
          <a:xfrm>
            <a:off x="838200" y="3124200"/>
            <a:ext cx="5638437" cy="3156166"/>
          </a:xfrm>
        </p:spPr>
        <p:txBody>
          <a:bodyPr anchor="ctr">
            <a:normAutofit/>
          </a:bodyPr>
          <a:lstStyle/>
          <a:p>
            <a:r>
              <a:rPr lang="en-US" sz="1800">
                <a:latin typeface="Tahoma" panose="020B0604030504040204" pitchFamily="34" charset="0"/>
                <a:ea typeface="Tahoma" panose="020B0604030504040204" pitchFamily="34" charset="0"/>
                <a:cs typeface="Tahoma" panose="020B0604030504040204" pitchFamily="34" charset="0"/>
              </a:rPr>
              <a:t>This project focuses on creating a smart plant watering system that can operate automatically or manually. By using ESP8266, soil moisture sensors, and a water level sensor, the system ensures that plants receive the right amount of water without wasting resources. The Blynk app allows users to monitor and control the system remotely, making it an efficient and convenient solution for plant care.</a:t>
            </a:r>
            <a:endParaRPr lang="ar-SA" sz="1800">
              <a:latin typeface="Tahoma" panose="020B0604030504040204" pitchFamily="34" charset="0"/>
              <a:ea typeface="Tahoma" panose="020B0604030504040204" pitchFamily="34" charset="0"/>
              <a:cs typeface="Tahoma" panose="020B0604030504040204" pitchFamily="34" charset="0"/>
            </a:endParaRPr>
          </a:p>
          <a:p>
            <a:endParaRPr lang="en-US" sz="1800"/>
          </a:p>
        </p:txBody>
      </p:sp>
      <p:pic>
        <p:nvPicPr>
          <p:cNvPr id="5" name="Picture 4" descr="A watering a plant with water&#10;&#10;Description automatically generated">
            <a:extLst>
              <a:ext uri="{FF2B5EF4-FFF2-40B4-BE49-F238E27FC236}">
                <a16:creationId xmlns:a16="http://schemas.microsoft.com/office/drawing/2014/main" id="{05BC76EB-DC14-995B-8E2F-CE96476EFA32}"/>
              </a:ext>
            </a:extLst>
          </p:cNvPr>
          <p:cNvPicPr>
            <a:picLocks noChangeAspect="1"/>
          </p:cNvPicPr>
          <p:nvPr/>
        </p:nvPicPr>
        <p:blipFill>
          <a:blip r:embed="rId4">
            <a:extLst>
              <a:ext uri="{28A0092B-C50C-407E-A947-70E740481C1C}">
                <a14:useLocalDpi xmlns:a14="http://schemas.microsoft.com/office/drawing/2010/main" val="0"/>
              </a:ext>
            </a:extLst>
          </a:blip>
          <a:srcRect l="17819" r="32042" b="-1"/>
          <a:stretch/>
        </p:blipFill>
        <p:spPr>
          <a:xfrm>
            <a:off x="6861048" y="1"/>
            <a:ext cx="5330952" cy="6858000"/>
          </a:xfrm>
          <a:prstGeom prst="rect">
            <a:avLst/>
          </a:prstGeom>
        </p:spPr>
      </p:pic>
    </p:spTree>
    <p:extLst>
      <p:ext uri="{BB962C8B-B14F-4D97-AF65-F5344CB8AC3E}">
        <p14:creationId xmlns:p14="http://schemas.microsoft.com/office/powerpoint/2010/main" val="344284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85B86EE-46AD-8AAD-FF4B-833EDFDA5F0E}"/>
              </a:ext>
            </a:extLst>
          </p:cNvPr>
          <p:cNvSpPr>
            <a:spLocks noGrp="1"/>
          </p:cNvSpPr>
          <p:nvPr>
            <p:ph type="title"/>
          </p:nvPr>
        </p:nvSpPr>
        <p:spPr>
          <a:xfrm>
            <a:off x="5638800" y="586992"/>
            <a:ext cx="5867400" cy="1664573"/>
          </a:xfrm>
        </p:spPr>
        <p:txBody>
          <a:bodyPr>
            <a:normAutofit/>
          </a:bodyPr>
          <a:lstStyle/>
          <a:p>
            <a:r>
              <a:rPr lang="en-US" b="1">
                <a:effectLst/>
                <a:latin typeface="Calibri" panose="020F0502020204030204" pitchFamily="34" charset="0"/>
                <a:ea typeface="Yu Mincho" panose="020B0400000000000000" pitchFamily="18" charset="-128"/>
              </a:rPr>
              <a:t>Objective of the project:</a:t>
            </a:r>
            <a:endParaRPr lang="en-US" dirty="0"/>
          </a:p>
        </p:txBody>
      </p:sp>
      <p:pic>
        <p:nvPicPr>
          <p:cNvPr id="7" name="Graphic 6" descr="Watering pot">
            <a:extLst>
              <a:ext uri="{FF2B5EF4-FFF2-40B4-BE49-F238E27FC236}">
                <a16:creationId xmlns:a16="http://schemas.microsoft.com/office/drawing/2014/main" id="{0E9440F1-2393-C60B-7D04-DEDBDD31A3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6552" y="1109972"/>
            <a:ext cx="4724400" cy="4724400"/>
          </a:xfrm>
          <a:prstGeom prst="rect">
            <a:avLst/>
          </a:prstGeom>
        </p:spPr>
      </p:pic>
      <p:sp>
        <p:nvSpPr>
          <p:cNvPr id="3" name="Content Placeholder 2">
            <a:extLst>
              <a:ext uri="{FF2B5EF4-FFF2-40B4-BE49-F238E27FC236}">
                <a16:creationId xmlns:a16="http://schemas.microsoft.com/office/drawing/2014/main" id="{8C2B0238-8643-531F-D6C5-4D0546E80A53}"/>
              </a:ext>
            </a:extLst>
          </p:cNvPr>
          <p:cNvSpPr>
            <a:spLocks noGrp="1"/>
          </p:cNvSpPr>
          <p:nvPr>
            <p:ph idx="1"/>
          </p:nvPr>
        </p:nvSpPr>
        <p:spPr>
          <a:xfrm>
            <a:off x="5638860" y="2411653"/>
            <a:ext cx="5867022" cy="3928822"/>
          </a:xfrm>
        </p:spPr>
        <p:txBody>
          <a:bodyPr>
            <a:normAutofit/>
          </a:bodyPr>
          <a:lstStyle/>
          <a:p>
            <a:r>
              <a:rPr lang="en-US" sz="1800">
                <a:latin typeface="Aptos" panose="020B0004020202020204" pitchFamily="34" charset="0"/>
              </a:rPr>
              <a:t>This project aims to create a smart system for automatically and manually watering plants ,The system monitors soil moisture and water tank levels, reducing effort and preventing water waste. Using IoT technology for real-time control and monitoring through the Blynk app.</a:t>
            </a:r>
          </a:p>
          <a:p>
            <a:endParaRPr lang="en-US" sz="1800"/>
          </a:p>
        </p:txBody>
      </p:sp>
    </p:spTree>
    <p:extLst>
      <p:ext uri="{BB962C8B-B14F-4D97-AF65-F5344CB8AC3E}">
        <p14:creationId xmlns:p14="http://schemas.microsoft.com/office/powerpoint/2010/main" val="396915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D800-D7FF-ECB7-8BC2-5CD0CDD248D5}"/>
              </a:ext>
            </a:extLst>
          </p:cNvPr>
          <p:cNvSpPr>
            <a:spLocks noGrp="1"/>
          </p:cNvSpPr>
          <p:nvPr>
            <p:ph type="title"/>
          </p:nvPr>
        </p:nvSpPr>
        <p:spPr/>
        <p:txBody>
          <a:bodyPr>
            <a:normAutofit fontScale="90000"/>
          </a:bodyPr>
          <a:lstStyle/>
          <a:p>
            <a:r>
              <a:rPr lang="en-US" sz="4400" dirty="0"/>
              <a:t>System Components :</a:t>
            </a:r>
            <a:br>
              <a:rPr lang="ar-SA" dirty="0"/>
            </a:br>
            <a:endParaRPr lang="en-US" dirty="0"/>
          </a:p>
        </p:txBody>
      </p:sp>
      <p:sp>
        <p:nvSpPr>
          <p:cNvPr id="3" name="Content Placeholder 2">
            <a:extLst>
              <a:ext uri="{FF2B5EF4-FFF2-40B4-BE49-F238E27FC236}">
                <a16:creationId xmlns:a16="http://schemas.microsoft.com/office/drawing/2014/main" id="{E2C56FE8-033D-E395-8CCE-6FDFA8E95994}"/>
              </a:ext>
            </a:extLst>
          </p:cNvPr>
          <p:cNvSpPr>
            <a:spLocks noGrp="1"/>
          </p:cNvSpPr>
          <p:nvPr>
            <p:ph idx="1"/>
          </p:nvPr>
        </p:nvSpPr>
        <p:spPr/>
        <p:txBody>
          <a:bodyPr/>
          <a:lstStyle/>
          <a:p>
            <a:pPr marL="0" indent="0">
              <a:buNone/>
            </a:pPr>
            <a:endParaRPr lang="en-US" dirty="0"/>
          </a:p>
        </p:txBody>
      </p:sp>
      <p:sp>
        <p:nvSpPr>
          <p:cNvPr id="4" name="عنوان 1">
            <a:extLst>
              <a:ext uri="{FF2B5EF4-FFF2-40B4-BE49-F238E27FC236}">
                <a16:creationId xmlns:a16="http://schemas.microsoft.com/office/drawing/2014/main" id="{DFAABE98-A3C1-A5F2-C092-79A23A7DDB9C}"/>
              </a:ext>
            </a:extLst>
          </p:cNvPr>
          <p:cNvSpPr txBox="1">
            <a:spLocks/>
          </p:cNvSpPr>
          <p:nvPr/>
        </p:nvSpPr>
        <p:spPr>
          <a:xfrm flipH="1">
            <a:off x="665285" y="609601"/>
            <a:ext cx="10840914" cy="1260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endParaRPr lang="ar-SA" dirty="0"/>
          </a:p>
        </p:txBody>
      </p:sp>
      <p:sp>
        <p:nvSpPr>
          <p:cNvPr id="5" name="عنصر نائب للنص 8">
            <a:extLst>
              <a:ext uri="{FF2B5EF4-FFF2-40B4-BE49-F238E27FC236}">
                <a16:creationId xmlns:a16="http://schemas.microsoft.com/office/drawing/2014/main" id="{CE658EB1-15DC-4857-9056-2D82DC2DD6AB}"/>
              </a:ext>
            </a:extLst>
          </p:cNvPr>
          <p:cNvSpPr txBox="1">
            <a:spLocks/>
          </p:cNvSpPr>
          <p:nvPr/>
        </p:nvSpPr>
        <p:spPr>
          <a:xfrm flipH="1">
            <a:off x="6822636" y="3781318"/>
            <a:ext cx="3040510" cy="2566555"/>
          </a:xfrm>
          <a:prstGeom prst="rect">
            <a:avLst/>
          </a:prstGeom>
        </p:spPr>
        <p:txBody>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Blynk App: Allows remote monitoring and control.</a:t>
            </a:r>
            <a:endParaRPr lang="ar-SA" sz="2400" b="1" dirty="0"/>
          </a:p>
        </p:txBody>
      </p:sp>
      <p:sp>
        <p:nvSpPr>
          <p:cNvPr id="6" name="عنصر نائب للنص 8">
            <a:extLst>
              <a:ext uri="{FF2B5EF4-FFF2-40B4-BE49-F238E27FC236}">
                <a16:creationId xmlns:a16="http://schemas.microsoft.com/office/drawing/2014/main" id="{39B17D24-3F6A-B5E1-6E3D-9DE959F6BAFF}"/>
              </a:ext>
            </a:extLst>
          </p:cNvPr>
          <p:cNvSpPr txBox="1">
            <a:spLocks/>
          </p:cNvSpPr>
          <p:nvPr/>
        </p:nvSpPr>
        <p:spPr bwMode="white">
          <a:xfrm flipH="1">
            <a:off x="3099452" y="3452234"/>
            <a:ext cx="2627312" cy="2566555"/>
          </a:xfrm>
          <a:prstGeom prst="rect">
            <a:avLst/>
          </a:prstGeom>
        </p:spPr>
        <p:txBody>
          <a:bodyPr vert="horz" lIns="91440" tIns="45720" rIns="91440" bIns="45720" rtlCol="1" anchor="ctr">
            <a:noAutofit/>
          </a:bodyPr>
          <a:lstStyle>
            <a:lvl1pPr marL="0" indent="0" algn="ct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2pPr>
            <a:lvl3pPr marL="1200150" indent="-285750" algn="ct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4pPr>
            <a:lvl5pPr marL="1828800" indent="0" algn="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t>Water Pump: Distributes water to plants.</a:t>
            </a:r>
            <a:endParaRPr lang="ar-SA" sz="2400" b="1" dirty="0"/>
          </a:p>
        </p:txBody>
      </p:sp>
      <p:sp>
        <p:nvSpPr>
          <p:cNvPr id="7" name="عنصر نائب للنص 8">
            <a:extLst>
              <a:ext uri="{FF2B5EF4-FFF2-40B4-BE49-F238E27FC236}">
                <a16:creationId xmlns:a16="http://schemas.microsoft.com/office/drawing/2014/main" id="{CF0FDCAD-4AC2-605E-A440-FA0D04E8597F}"/>
              </a:ext>
            </a:extLst>
          </p:cNvPr>
          <p:cNvSpPr txBox="1">
            <a:spLocks/>
          </p:cNvSpPr>
          <p:nvPr/>
        </p:nvSpPr>
        <p:spPr bwMode="white">
          <a:xfrm flipH="1">
            <a:off x="8890827" y="1627440"/>
            <a:ext cx="2528781" cy="2566555"/>
          </a:xfrm>
          <a:prstGeom prst="rect">
            <a:avLst/>
          </a:prstGeom>
        </p:spPr>
        <p:txBody>
          <a:bodyPr vert="horz" lIns="91440" tIns="45720" rIns="91440" bIns="45720" rtlCol="1" anchor="ctr">
            <a:noAutofit/>
          </a:bodyPr>
          <a:lstStyle>
            <a:lvl1pPr marL="0" indent="0" algn="ct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2pPr>
            <a:lvl3pPr marL="1200150" indent="-285750" algn="ct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4pPr>
            <a:lvl5pPr marL="1828800" indent="0" algn="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t>Water Level Sensor: Checks water availability</a:t>
            </a:r>
            <a:r>
              <a:rPr lang="en-US" sz="2400" dirty="0"/>
              <a:t>.</a:t>
            </a:r>
            <a:endParaRPr lang="ar-SA" sz="2400" dirty="0"/>
          </a:p>
        </p:txBody>
      </p:sp>
      <p:sp>
        <p:nvSpPr>
          <p:cNvPr id="8" name="عنصر نائب للنص 8">
            <a:extLst>
              <a:ext uri="{FF2B5EF4-FFF2-40B4-BE49-F238E27FC236}">
                <a16:creationId xmlns:a16="http://schemas.microsoft.com/office/drawing/2014/main" id="{C131522A-63FB-5D04-62DD-25799528B213}"/>
              </a:ext>
            </a:extLst>
          </p:cNvPr>
          <p:cNvSpPr txBox="1">
            <a:spLocks/>
          </p:cNvSpPr>
          <p:nvPr/>
        </p:nvSpPr>
        <p:spPr bwMode="white">
          <a:xfrm flipH="1">
            <a:off x="5167643" y="1553821"/>
            <a:ext cx="2627312" cy="2566555"/>
          </a:xfrm>
          <a:prstGeom prst="rect">
            <a:avLst/>
          </a:prstGeom>
        </p:spPr>
        <p:txBody>
          <a:bodyPr vert="horz" lIns="91440" tIns="45720" rIns="91440" bIns="45720" rtlCol="1" anchor="ctr">
            <a:noAutofit/>
          </a:bodyPr>
          <a:lstStyle>
            <a:lvl1pPr marL="0" indent="0" algn="ct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2pPr>
            <a:lvl3pPr marL="1200150" indent="-285750" algn="ct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4pPr>
            <a:lvl5pPr marL="1828800" indent="0" algn="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t>Soil Moisture Sensor: Measures soil dryness.</a:t>
            </a:r>
            <a:endParaRPr lang="ar-SA" sz="2400" b="1" dirty="0"/>
          </a:p>
        </p:txBody>
      </p:sp>
      <p:sp>
        <p:nvSpPr>
          <p:cNvPr id="9" name="عنصر نائب للنص 8">
            <a:extLst>
              <a:ext uri="{FF2B5EF4-FFF2-40B4-BE49-F238E27FC236}">
                <a16:creationId xmlns:a16="http://schemas.microsoft.com/office/drawing/2014/main" id="{776B5908-27B3-9265-1453-255E0AB19EC1}"/>
              </a:ext>
            </a:extLst>
          </p:cNvPr>
          <p:cNvSpPr txBox="1">
            <a:spLocks/>
          </p:cNvSpPr>
          <p:nvPr/>
        </p:nvSpPr>
        <p:spPr bwMode="white">
          <a:xfrm flipH="1">
            <a:off x="1704109" y="1639079"/>
            <a:ext cx="2432450" cy="2566555"/>
          </a:xfrm>
          <a:prstGeom prst="rect">
            <a:avLst/>
          </a:prstGeom>
        </p:spPr>
        <p:txBody>
          <a:bodyPr vert="horz" lIns="91440" tIns="45720" rIns="91440" bIns="45720" rtlCol="1" anchor="ctr">
            <a:noAutofit/>
          </a:bodyPr>
          <a:lstStyle>
            <a:lvl1pPr marL="0" indent="0" algn="ct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2pPr>
            <a:lvl3pPr marL="1200150" indent="-285750" algn="ct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4pPr>
            <a:lvl5pPr marL="1828800" indent="0" algn="r" defTabSz="457200" rtl="1" eaLnBrk="1" latinLnBrk="0" hangingPunct="1">
              <a:spcBef>
                <a:spcPts val="0"/>
              </a:spcBef>
              <a:spcAft>
                <a:spcPts val="1000"/>
              </a:spcAft>
              <a:buClr>
                <a:schemeClr val="tx1"/>
              </a:buClr>
              <a:buSzPct val="100000"/>
              <a:buFont typeface="Arial"/>
              <a:buNone/>
              <a:defRPr sz="1200" kern="1200" cap="none">
                <a:solidFill>
                  <a:schemeClr val="tx1"/>
                </a:solidFill>
                <a:effectLst/>
                <a:latin typeface="Tahoma" panose="020B0604030504040204" pitchFamily="34" charset="0"/>
                <a:ea typeface="Tahoma" panose="020B0604030504040204" pitchFamily="34" charset="0"/>
                <a:cs typeface="Tahoma" panose="020B0604030504040204" pitchFamily="34" charset="0"/>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400" b="1" dirty="0"/>
              <a:t>ESP8266: Controls and processes data</a:t>
            </a:r>
            <a:r>
              <a:rPr lang="en-US" sz="2400" dirty="0"/>
              <a:t>.</a:t>
            </a:r>
            <a:endParaRPr lang="ar-SA" sz="2400" dirty="0"/>
          </a:p>
        </p:txBody>
      </p:sp>
    </p:spTree>
    <p:extLst>
      <p:ext uri="{BB962C8B-B14F-4D97-AF65-F5344CB8AC3E}">
        <p14:creationId xmlns:p14="http://schemas.microsoft.com/office/powerpoint/2010/main" val="35151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CE63CF2-99BE-F40D-0679-3FB28866E419}"/>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How it works </a:t>
            </a:r>
          </a:p>
        </p:txBody>
      </p:sp>
      <p:graphicFrame>
        <p:nvGraphicFramePr>
          <p:cNvPr id="5" name="Content Placeholder 2">
            <a:extLst>
              <a:ext uri="{FF2B5EF4-FFF2-40B4-BE49-F238E27FC236}">
                <a16:creationId xmlns:a16="http://schemas.microsoft.com/office/drawing/2014/main" id="{45C31B39-B9A5-FC7A-95CA-767854796FEF}"/>
              </a:ext>
            </a:extLst>
          </p:cNvPr>
          <p:cNvGraphicFramePr>
            <a:graphicFrameLocks noGrp="1"/>
          </p:cNvGraphicFramePr>
          <p:nvPr>
            <p:ph idx="1"/>
            <p:extLst>
              <p:ext uri="{D42A27DB-BD31-4B8C-83A1-F6EECF244321}">
                <p14:modId xmlns:p14="http://schemas.microsoft.com/office/powerpoint/2010/main" val="526821836"/>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441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BBC7A4A-A92B-8C21-B6C4-299534E3CE4F}"/>
              </a:ext>
            </a:extLst>
          </p:cNvPr>
          <p:cNvSpPr>
            <a:spLocks noGrp="1"/>
          </p:cNvSpPr>
          <p:nvPr>
            <p:ph type="title"/>
          </p:nvPr>
        </p:nvSpPr>
        <p:spPr>
          <a:xfrm>
            <a:off x="6400800" y="461339"/>
            <a:ext cx="5332506" cy="2831136"/>
          </a:xfrm>
        </p:spPr>
        <p:txBody>
          <a:bodyPr>
            <a:normAutofit/>
          </a:bodyPr>
          <a:lstStyle/>
          <a:p>
            <a:r>
              <a:rPr lang="en-US">
                <a:solidFill>
                  <a:srgbClr val="FFFFFF"/>
                </a:solidFill>
              </a:rPr>
              <a:t>Conclusion </a:t>
            </a:r>
          </a:p>
        </p:txBody>
      </p:sp>
      <p:pic>
        <p:nvPicPr>
          <p:cNvPr id="5" name="Picture 4" descr="Green seedling sprouting on the ground">
            <a:extLst>
              <a:ext uri="{FF2B5EF4-FFF2-40B4-BE49-F238E27FC236}">
                <a16:creationId xmlns:a16="http://schemas.microsoft.com/office/drawing/2014/main" id="{0C13AA1E-EAB9-F582-08EE-DAAD9E9289EA}"/>
              </a:ext>
            </a:extLst>
          </p:cNvPr>
          <p:cNvPicPr>
            <a:picLocks noChangeAspect="1"/>
          </p:cNvPicPr>
          <p:nvPr/>
        </p:nvPicPr>
        <p:blipFill>
          <a:blip r:embed="rId2"/>
          <a:srcRect l="42770" r="3113" b="-1"/>
          <a:stretch/>
        </p:blipFill>
        <p:spPr>
          <a:xfrm>
            <a:off x="-1" y="10"/>
            <a:ext cx="5985983" cy="6857990"/>
          </a:xfrm>
          <a:prstGeom prst="rect">
            <a:avLst/>
          </a:prstGeom>
        </p:spPr>
      </p:pic>
      <p:grpSp>
        <p:nvGrpSpPr>
          <p:cNvPr id="15" name="Group 14">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6" name="Picture 15">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442EC98A-6103-A464-0AE3-5E648A13A70B}"/>
              </a:ext>
            </a:extLst>
          </p:cNvPr>
          <p:cNvSpPr>
            <a:spLocks noGrp="1"/>
          </p:cNvSpPr>
          <p:nvPr>
            <p:ph idx="1"/>
          </p:nvPr>
        </p:nvSpPr>
        <p:spPr>
          <a:xfrm>
            <a:off x="6400812" y="3429000"/>
            <a:ext cx="5332164" cy="2585613"/>
          </a:xfrm>
        </p:spPr>
        <p:txBody>
          <a:bodyPr>
            <a:normAutofit/>
          </a:bodyPr>
          <a:lstStyle/>
          <a:p>
            <a:pPr>
              <a:lnSpc>
                <a:spcPct val="100000"/>
              </a:lnSpc>
            </a:pPr>
            <a:r>
              <a:rPr lang="en-US" sz="1700">
                <a:solidFill>
                  <a:srgbClr val="FFFFFF"/>
                </a:solidFill>
              </a:rPr>
              <a:t>The automatic and manual plant watering system offers a practical solution for reducing water usage and saving time while ensuring plants remain healthy. With its smart integration of IoT components, it simplifies plant care, making it suitable for both home gardens and small-scale agricultural applications. This project demonstrates how technology can address everyday challenges effectively.</a:t>
            </a:r>
          </a:p>
          <a:p>
            <a:pPr>
              <a:lnSpc>
                <a:spcPct val="100000"/>
              </a:lnSpc>
            </a:pPr>
            <a:endParaRPr lang="en-US" sz="1700">
              <a:solidFill>
                <a:srgbClr val="FFFFFF"/>
              </a:solidFill>
            </a:endParaRPr>
          </a:p>
        </p:txBody>
      </p:sp>
    </p:spTree>
    <p:extLst>
      <p:ext uri="{BB962C8B-B14F-4D97-AF65-F5344CB8AC3E}">
        <p14:creationId xmlns:p14="http://schemas.microsoft.com/office/powerpoint/2010/main" val="101994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9" name="Picture 18">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0" name="Picture 19">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2" name="Rectangle 21">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CD714-B6CA-999B-2A48-5FC6F417726F}"/>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Thanks for your attention </a:t>
            </a:r>
            <a:br>
              <a:rPr lang="en-US" dirty="0"/>
            </a:br>
            <a:endParaRPr lang="en-US" dirty="0"/>
          </a:p>
        </p:txBody>
      </p:sp>
      <p:sp>
        <p:nvSpPr>
          <p:cNvPr id="3" name="Content Placeholder 2">
            <a:extLst>
              <a:ext uri="{FF2B5EF4-FFF2-40B4-BE49-F238E27FC236}">
                <a16:creationId xmlns:a16="http://schemas.microsoft.com/office/drawing/2014/main" id="{33B28FB0-BFA4-871D-5E02-909F6F06939F}"/>
              </a:ext>
            </a:extLst>
          </p:cNvPr>
          <p:cNvSpPr>
            <a:spLocks noGrp="1"/>
          </p:cNvSpPr>
          <p:nvPr>
            <p:ph idx="1"/>
          </p:nvPr>
        </p:nvSpPr>
        <p:spPr>
          <a:xfrm>
            <a:off x="5638800" y="4074784"/>
            <a:ext cx="5367526" cy="1640216"/>
          </a:xfrm>
        </p:spPr>
        <p:txBody>
          <a:bodyPr vert="horz" lIns="91440" tIns="45720" rIns="91440" bIns="45720" rtlCol="0" anchor="t">
            <a:normAutofit/>
          </a:bodyPr>
          <a:lstStyle/>
          <a:p>
            <a:pPr marL="0" indent="0">
              <a:buNone/>
            </a:pPr>
            <a:r>
              <a:rPr lang="en-US" sz="2200" dirty="0"/>
              <a:t>The end</a:t>
            </a:r>
          </a:p>
        </p:txBody>
      </p:sp>
      <p:pic>
        <p:nvPicPr>
          <p:cNvPr id="7" name="Graphic 6" descr="Accept">
            <a:extLst>
              <a:ext uri="{FF2B5EF4-FFF2-40B4-BE49-F238E27FC236}">
                <a16:creationId xmlns:a16="http://schemas.microsoft.com/office/drawing/2014/main" id="{BFC113CF-EC08-9518-6C13-EFF5A722B5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 y="1360539"/>
            <a:ext cx="4209625" cy="4209625"/>
          </a:xfrm>
          <a:prstGeom prst="rect">
            <a:avLst/>
          </a:prstGeom>
        </p:spPr>
      </p:pic>
    </p:spTree>
    <p:extLst>
      <p:ext uri="{BB962C8B-B14F-4D97-AF65-F5344CB8AC3E}">
        <p14:creationId xmlns:p14="http://schemas.microsoft.com/office/powerpoint/2010/main" val="5645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153</TotalTime>
  <Words>336</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Avenir Next LT Pro</vt:lpstr>
      <vt:lpstr>AvenirNext LT Pro Medium</vt:lpstr>
      <vt:lpstr>Calibri</vt:lpstr>
      <vt:lpstr>Sabon Next LT</vt:lpstr>
      <vt:lpstr>Tahoma</vt:lpstr>
      <vt:lpstr>DappledVTI</vt:lpstr>
      <vt:lpstr> Mobile and Wireless Networks   Smart Plant Watering System </vt:lpstr>
      <vt:lpstr>Group members </vt:lpstr>
      <vt:lpstr>Table pf contents</vt:lpstr>
      <vt:lpstr>Introduction </vt:lpstr>
      <vt:lpstr>Objective of the project:</vt:lpstr>
      <vt:lpstr>System Components : </vt:lpstr>
      <vt:lpstr>How it works </vt:lpstr>
      <vt:lpstr>Conclusion </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Dandan</dc:creator>
  <cp:lastModifiedBy>Ali Dandan</cp:lastModifiedBy>
  <cp:revision>4</cp:revision>
  <dcterms:created xsi:type="dcterms:W3CDTF">2024-12-10T18:26:08Z</dcterms:created>
  <dcterms:modified xsi:type="dcterms:W3CDTF">2024-12-16T10:56:40Z</dcterms:modified>
</cp:coreProperties>
</file>