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e Subtítul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rês F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ção Alt.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Digite uma citação aqui.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Jaime Silveira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m Br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e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- Centr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Texto do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Texto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20000"/>
            </a:lvl1pPr>
          </a:lstStyle>
          <a:p>
            <a:pPr/>
            <a:r>
              <a:t>COOLSCHRANK</a:t>
            </a:r>
          </a:p>
        </p:txBody>
      </p:sp>
      <p:sp>
        <p:nvSpPr>
          <p:cNvPr id="167" name="Shape 167"/>
          <p:cNvSpPr/>
          <p:nvPr/>
        </p:nvSpPr>
        <p:spPr>
          <a:xfrm>
            <a:off x="3417062" y="2711449"/>
            <a:ext cx="617067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IoT and the internet of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MS Azure IoT + Twilio</a:t>
            </a:r>
          </a:p>
        </p:txBody>
      </p:sp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COOLschrank:</a:t>
            </a:r>
          </a:p>
        </p:txBody>
      </p:sp>
      <p:sp>
        <p:nvSpPr>
          <p:cNvPr id="229" name="Shape 229"/>
          <p:cNvSpPr/>
          <p:nvPr/>
        </p:nvSpPr>
        <p:spPr>
          <a:xfrm>
            <a:off x="2616200" y="3883967"/>
            <a:ext cx="1718618" cy="15262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0" name="az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705" y="3261077"/>
            <a:ext cx="4220619" cy="241178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 231"/>
          <p:cNvSpPr/>
          <p:nvPr/>
        </p:nvSpPr>
        <p:spPr>
          <a:xfrm>
            <a:off x="939800" y="2798871"/>
            <a:ext cx="2551708" cy="187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MS Azure IoT</a:t>
            </a:r>
          </a:p>
        </p:txBody>
      </p:sp>
      <p:sp>
        <p:nvSpPr>
          <p:cNvPr id="232" name="Shape 232"/>
          <p:cNvSpPr/>
          <p:nvPr/>
        </p:nvSpPr>
        <p:spPr>
          <a:xfrm>
            <a:off x="8889999" y="2241783"/>
            <a:ext cx="2934942" cy="5493098"/>
          </a:xfrm>
          <a:prstGeom prst="roundRect">
            <a:avLst>
              <a:gd name="adj" fmla="val 15000"/>
            </a:avLst>
          </a:prstGeom>
          <a:solidFill>
            <a:srgbClr val="878B8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9006532" y="2877725"/>
            <a:ext cx="2701876" cy="4221213"/>
          </a:xfrm>
          <a:prstGeom prst="rect">
            <a:avLst/>
          </a:prstGeom>
          <a:gradFill>
            <a:gsLst>
              <a:gs pos="0">
                <a:srgbClr val="DCFBFF"/>
              </a:gs>
              <a:gs pos="100000">
                <a:srgbClr val="3DB8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10598149" y="3641269"/>
            <a:ext cx="908051" cy="381970"/>
          </a:xfrm>
          <a:prstGeom prst="wedgeEllipseCallout">
            <a:avLst>
              <a:gd name="adj1" fmla="val 41771"/>
              <a:gd name="adj2" fmla="val 92649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500">
                <a:solidFill>
                  <a:srgbClr val="222222"/>
                </a:solidFill>
              </a:defRPr>
            </a:lvl1pPr>
          </a:lstStyle>
          <a:p>
            <a:pPr/>
            <a:r>
              <a:t>stock</a:t>
            </a:r>
          </a:p>
        </p:txBody>
      </p:sp>
      <p:sp>
        <p:nvSpPr>
          <p:cNvPr id="235" name="Shape 235"/>
          <p:cNvSpPr/>
          <p:nvPr/>
        </p:nvSpPr>
        <p:spPr>
          <a:xfrm>
            <a:off x="9004299" y="2877725"/>
            <a:ext cx="2706342" cy="57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spcBef>
                <a:spcPts val="2800"/>
              </a:spcBef>
              <a:defRPr sz="2100">
                <a:solidFill>
                  <a:srgbClr val="22222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COOLschrank</a:t>
            </a:r>
          </a:p>
        </p:txBody>
      </p:sp>
      <p:sp>
        <p:nvSpPr>
          <p:cNvPr id="236" name="Shape 236"/>
          <p:cNvSpPr/>
          <p:nvPr/>
        </p:nvSpPr>
        <p:spPr>
          <a:xfrm>
            <a:off x="9113490" y="3011987"/>
            <a:ext cx="236042" cy="303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4256"/>
                </a:moveTo>
                <a:lnTo>
                  <a:pt x="21600" y="21600"/>
                </a:lnTo>
                <a:lnTo>
                  <a:pt x="0" y="10800"/>
                </a:lnTo>
                <a:lnTo>
                  <a:pt x="21600" y="0"/>
                </a:lnTo>
                <a:lnTo>
                  <a:pt x="21600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83878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9160222" y="4051619"/>
            <a:ext cx="1600201" cy="12057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71" y="0"/>
                </a:moveTo>
                <a:cubicBezTo>
                  <a:pt x="1421" y="0"/>
                  <a:pt x="0" y="1885"/>
                  <a:pt x="0" y="4209"/>
                </a:cubicBezTo>
                <a:lnTo>
                  <a:pt x="0" y="13850"/>
                </a:lnTo>
                <a:cubicBezTo>
                  <a:pt x="0" y="16076"/>
                  <a:pt x="1308" y="17882"/>
                  <a:pt x="2957" y="18031"/>
                </a:cubicBezTo>
                <a:lnTo>
                  <a:pt x="1270" y="21600"/>
                </a:lnTo>
                <a:lnTo>
                  <a:pt x="5577" y="18059"/>
                </a:lnTo>
                <a:lnTo>
                  <a:pt x="18429" y="18059"/>
                </a:lnTo>
                <a:cubicBezTo>
                  <a:pt x="20179" y="18059"/>
                  <a:pt x="21600" y="16174"/>
                  <a:pt x="21600" y="13850"/>
                </a:cubicBezTo>
                <a:lnTo>
                  <a:pt x="21600" y="4209"/>
                </a:lnTo>
                <a:cubicBezTo>
                  <a:pt x="21600" y="1885"/>
                  <a:pt x="20179" y="0"/>
                  <a:pt x="18429" y="0"/>
                </a:cubicBezTo>
                <a:lnTo>
                  <a:pt x="317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222222"/>
                </a:solidFill>
              </a:defRPr>
            </a:pPr>
            <a:r>
              <a:t>2/2 Beer</a:t>
            </a:r>
            <a:br/>
            <a:r>
              <a:t>1/3 Milk</a:t>
            </a:r>
            <a:br/>
            <a:r>
              <a:t>0/1 Ketchup(!!!)</a:t>
            </a:r>
          </a:p>
        </p:txBody>
      </p:sp>
      <p:sp>
        <p:nvSpPr>
          <p:cNvPr id="238" name="Shape 238"/>
          <p:cNvSpPr/>
          <p:nvPr/>
        </p:nvSpPr>
        <p:spPr>
          <a:xfrm>
            <a:off x="10598150" y="5239345"/>
            <a:ext cx="908050" cy="381970"/>
          </a:xfrm>
          <a:prstGeom prst="wedgeEllipseCallout">
            <a:avLst>
              <a:gd name="adj1" fmla="val 41771"/>
              <a:gd name="adj2" fmla="val 92649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1500">
                <a:solidFill>
                  <a:srgbClr val="222222"/>
                </a:solidFill>
              </a:defRPr>
            </a:lvl1pPr>
          </a:lstStyle>
          <a:p>
            <a:pPr/>
            <a:r>
              <a:t>Need</a:t>
            </a:r>
          </a:p>
        </p:txBody>
      </p:sp>
      <p:sp>
        <p:nvSpPr>
          <p:cNvPr id="239" name="Shape 239"/>
          <p:cNvSpPr/>
          <p:nvPr/>
        </p:nvSpPr>
        <p:spPr>
          <a:xfrm>
            <a:off x="9160222" y="5705494"/>
            <a:ext cx="1600201" cy="139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171" y="0"/>
                </a:moveTo>
                <a:cubicBezTo>
                  <a:pt x="1421" y="0"/>
                  <a:pt x="0" y="1631"/>
                  <a:pt x="0" y="3642"/>
                </a:cubicBezTo>
                <a:lnTo>
                  <a:pt x="0" y="14900"/>
                </a:lnTo>
                <a:cubicBezTo>
                  <a:pt x="0" y="16723"/>
                  <a:pt x="1172" y="18221"/>
                  <a:pt x="2695" y="18487"/>
                </a:cubicBezTo>
                <a:lnTo>
                  <a:pt x="1270" y="21600"/>
                </a:lnTo>
                <a:lnTo>
                  <a:pt x="5121" y="18542"/>
                </a:lnTo>
                <a:lnTo>
                  <a:pt x="18429" y="18542"/>
                </a:lnTo>
                <a:cubicBezTo>
                  <a:pt x="20179" y="18542"/>
                  <a:pt x="21600" y="16911"/>
                  <a:pt x="21600" y="14900"/>
                </a:cubicBezTo>
                <a:lnTo>
                  <a:pt x="21600" y="3642"/>
                </a:lnTo>
                <a:cubicBezTo>
                  <a:pt x="21600" y="1631"/>
                  <a:pt x="20179" y="0"/>
                  <a:pt x="18429" y="0"/>
                </a:cubicBezTo>
                <a:lnTo>
                  <a:pt x="3171" y="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222222"/>
                </a:solidFill>
              </a:defRPr>
            </a:pPr>
            <a:r>
              <a:t>You should buy</a:t>
            </a:r>
            <a:br/>
            <a:r>
              <a:t>2 Milk</a:t>
            </a:r>
            <a:br/>
            <a:r>
              <a:t>1 Ketchup</a:t>
            </a:r>
          </a:p>
        </p:txBody>
      </p:sp>
      <p:sp>
        <p:nvSpPr>
          <p:cNvPr id="240" name="Shape 240"/>
          <p:cNvSpPr/>
          <p:nvPr/>
        </p:nvSpPr>
        <p:spPr>
          <a:xfrm>
            <a:off x="10121230" y="2570687"/>
            <a:ext cx="472480" cy="11583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10121230" y="7290138"/>
            <a:ext cx="472480" cy="303820"/>
          </a:xfrm>
          <a:prstGeom prst="roundRect">
            <a:avLst>
              <a:gd name="adj" fmla="val 23048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42" name="twilli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7164" y="7220183"/>
            <a:ext cx="4501845" cy="139342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8765306" y="1530350"/>
            <a:ext cx="318432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Your phone</a:t>
            </a:r>
          </a:p>
        </p:txBody>
      </p:sp>
      <p:sp>
        <p:nvSpPr>
          <p:cNvPr id="244" name="Shape 244"/>
          <p:cNvSpPr/>
          <p:nvPr/>
        </p:nvSpPr>
        <p:spPr>
          <a:xfrm>
            <a:off x="6159500" y="6769144"/>
            <a:ext cx="1817638" cy="134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 algn="r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Twillio API</a:t>
            </a:r>
          </a:p>
        </p:txBody>
      </p:sp>
      <p:sp>
        <p:nvSpPr>
          <p:cNvPr id="247" name="Shape 247"/>
          <p:cNvSpPr/>
          <p:nvPr/>
        </p:nvSpPr>
        <p:spPr>
          <a:xfrm>
            <a:off x="1145375" y="5652376"/>
            <a:ext cx="1369953" cy="2988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30" h="18481" fill="norm" stroke="1" extrusionOk="0">
                <a:moveTo>
                  <a:pt x="17230" y="16846"/>
                </a:moveTo>
                <a:cubicBezTo>
                  <a:pt x="-127" y="21600"/>
                  <a:pt x="-4370" y="15985"/>
                  <a:pt x="4501" y="0"/>
                </a:cubicBezTo>
              </a:path>
            </a:pathLst>
          </a:custGeom>
          <a:ln w="1270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/>
        </p:nvSpPr>
        <p:spPr>
          <a:xfrm>
            <a:off x="4093068" y="4875815"/>
            <a:ext cx="4646167" cy="2346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1702" y="3708"/>
                  <a:pt x="4502" y="10908"/>
                  <a:pt x="0" y="21600"/>
                </a:cubicBezTo>
              </a:path>
            </a:pathLst>
          </a:custGeom>
          <a:ln w="1270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Who am I — or — who are we all?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</a:lvl1pPr>
          </a:lstStyle>
          <a:p>
            <a:pPr/>
            <a:r>
              <a:t>Students or recently graduated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Who am I — or — who are we all?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Students or recently graduated</a:t>
            </a:r>
          </a:p>
          <a:p>
            <a:pPr>
              <a:lnSpc>
                <a:spcPct val="200000"/>
              </a:lnSpc>
            </a:pPr>
            <a:r>
              <a:t>Dorms, studios, WGs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Who am I — or — who are we all?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Students or recently graduated</a:t>
            </a:r>
          </a:p>
          <a:p>
            <a:pPr>
              <a:lnSpc>
                <a:spcPct val="200000"/>
              </a:lnSpc>
            </a:pPr>
            <a:r>
              <a:t>Dorms, studios, WGs</a:t>
            </a:r>
          </a:p>
          <a:p>
            <a:pPr>
              <a:lnSpc>
                <a:spcPct val="200000"/>
              </a:lnSpc>
            </a:pPr>
            <a:r>
              <a:t>Small fridges, small pantry, small wardrobes…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Who am I — or — who are we all?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Students or recently graduated</a:t>
            </a:r>
          </a:p>
          <a:p>
            <a:pPr>
              <a:lnSpc>
                <a:spcPct val="200000"/>
              </a:lnSpc>
            </a:pPr>
            <a:r>
              <a:t>Dorms, studios, WGs</a:t>
            </a:r>
          </a:p>
          <a:p>
            <a:pPr>
              <a:lnSpc>
                <a:spcPct val="200000"/>
              </a:lnSpc>
            </a:pPr>
            <a:r>
              <a:t>Small fridges, small pantry, small wardrobes…</a:t>
            </a:r>
          </a:p>
          <a:p>
            <a:pPr>
              <a:lnSpc>
                <a:spcPct val="200000"/>
              </a:lnSpc>
            </a:pPr>
            <a:r>
              <a:t>Buy groceries as needed ¯\_(ツ)_/¯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pic>
        <p:nvPicPr>
          <p:cNvPr id="186" name="smartFridg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19639" t="8109" r="19639" b="9642"/>
          <a:stretch>
            <a:fillRect/>
          </a:stretch>
        </p:blipFill>
        <p:spPr>
          <a:xfrm>
            <a:off x="8264949" y="2084807"/>
            <a:ext cx="3196464" cy="6483944"/>
          </a:xfrm>
          <a:prstGeom prst="rect">
            <a:avLst/>
          </a:prstGeom>
        </p:spPr>
      </p:pic>
      <p:sp>
        <p:nvSpPr>
          <p:cNvPr id="187" name="Shape 187"/>
          <p:cNvSpPr/>
          <p:nvPr>
            <p:ph type="title"/>
          </p:nvPr>
        </p:nvSpPr>
        <p:spPr>
          <a:xfrm>
            <a:off x="406400" y="1536700"/>
            <a:ext cx="6299200" cy="1201490"/>
          </a:xfrm>
          <a:prstGeom prst="rect">
            <a:avLst/>
          </a:prstGeom>
        </p:spPr>
        <p:txBody>
          <a:bodyPr/>
          <a:lstStyle/>
          <a:p>
            <a:pPr defTabSz="344677">
              <a:spcBef>
                <a:spcPts val="1600"/>
              </a:spcBef>
              <a:defRPr sz="3539"/>
            </a:pPr>
            <a:r>
              <a:t>Let’s make smart homes</a:t>
            </a:r>
            <a:r>
              <a:rPr>
                <a:solidFill>
                  <a:srgbClr val="222222"/>
                </a:solidFill>
              </a:rPr>
              <a:t>,</a:t>
            </a:r>
            <a:endParaRPr>
              <a:solidFill>
                <a:srgbClr val="222222"/>
              </a:solidFill>
            </a:endParaRPr>
          </a:p>
          <a:p>
            <a:pPr defTabSz="344677">
              <a:spcBef>
                <a:spcPts val="1600"/>
              </a:spcBef>
              <a:defRPr sz="3539">
                <a:solidFill>
                  <a:srgbClr val="222222"/>
                </a:solidFill>
              </a:defRPr>
            </a:pPr>
            <a:r>
              <a:t>the </a:t>
            </a:r>
            <a:r>
              <a:rPr u="sng"/>
              <a:t>smart</a:t>
            </a:r>
            <a:r>
              <a:t> way</a:t>
            </a:r>
          </a:p>
        </p:txBody>
      </p:sp>
      <p:sp>
        <p:nvSpPr>
          <p:cNvPr id="188" name="Shape 18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</a:p>
          <a:p>
            <a:pPr algn="just"/>
            <a:r>
              <a:t>Having a smart home means buying smart furniture and devices… and that costs a LOT!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Internet of me</a:t>
            </a:r>
          </a:p>
        </p:txBody>
      </p:sp>
      <p:pic>
        <p:nvPicPr>
          <p:cNvPr id="191" name="fridge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6710" t="7436" r="6415" b="8407"/>
          <a:stretch>
            <a:fillRect/>
          </a:stretch>
        </p:blipFill>
        <p:spPr>
          <a:xfrm>
            <a:off x="7755539" y="1466772"/>
            <a:ext cx="4215512" cy="3746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94" fill="norm" stroke="1" extrusionOk="0">
                <a:moveTo>
                  <a:pt x="7971" y="0"/>
                </a:moveTo>
                <a:cubicBezTo>
                  <a:pt x="7144" y="-3"/>
                  <a:pt x="5815" y="16"/>
                  <a:pt x="3761" y="53"/>
                </a:cubicBezTo>
                <a:cubicBezTo>
                  <a:pt x="501" y="111"/>
                  <a:pt x="336" y="130"/>
                  <a:pt x="116" y="478"/>
                </a:cubicBezTo>
                <a:cubicBezTo>
                  <a:pt x="-17" y="687"/>
                  <a:pt x="-39" y="911"/>
                  <a:pt x="69" y="952"/>
                </a:cubicBezTo>
                <a:cubicBezTo>
                  <a:pt x="126" y="973"/>
                  <a:pt x="141" y="2698"/>
                  <a:pt x="142" y="9280"/>
                </a:cubicBezTo>
                <a:lnTo>
                  <a:pt x="142" y="17578"/>
                </a:lnTo>
                <a:lnTo>
                  <a:pt x="729" y="18905"/>
                </a:lnTo>
                <a:cubicBezTo>
                  <a:pt x="1607" y="20890"/>
                  <a:pt x="1475" y="20683"/>
                  <a:pt x="1869" y="20664"/>
                </a:cubicBezTo>
                <a:cubicBezTo>
                  <a:pt x="2054" y="20655"/>
                  <a:pt x="2797" y="20590"/>
                  <a:pt x="3522" y="20520"/>
                </a:cubicBezTo>
                <a:cubicBezTo>
                  <a:pt x="5304" y="20347"/>
                  <a:pt x="7324" y="20163"/>
                  <a:pt x="9244" y="19996"/>
                </a:cubicBezTo>
                <a:lnTo>
                  <a:pt x="10839" y="19856"/>
                </a:lnTo>
                <a:lnTo>
                  <a:pt x="11048" y="20087"/>
                </a:lnTo>
                <a:cubicBezTo>
                  <a:pt x="11218" y="20272"/>
                  <a:pt x="11310" y="20318"/>
                  <a:pt x="11519" y="20332"/>
                </a:cubicBezTo>
                <a:cubicBezTo>
                  <a:pt x="11662" y="20341"/>
                  <a:pt x="11810" y="20329"/>
                  <a:pt x="11846" y="20305"/>
                </a:cubicBezTo>
                <a:cubicBezTo>
                  <a:pt x="11898" y="20269"/>
                  <a:pt x="20821" y="21491"/>
                  <a:pt x="21147" y="21579"/>
                </a:cubicBezTo>
                <a:cubicBezTo>
                  <a:pt x="21194" y="21591"/>
                  <a:pt x="21307" y="21597"/>
                  <a:pt x="21397" y="21592"/>
                </a:cubicBezTo>
                <a:lnTo>
                  <a:pt x="21561" y="21583"/>
                </a:lnTo>
                <a:lnTo>
                  <a:pt x="21551" y="18294"/>
                </a:lnTo>
                <a:cubicBezTo>
                  <a:pt x="21546" y="16484"/>
                  <a:pt x="21532" y="14985"/>
                  <a:pt x="21520" y="14964"/>
                </a:cubicBezTo>
                <a:cubicBezTo>
                  <a:pt x="21509" y="14942"/>
                  <a:pt x="21492" y="11941"/>
                  <a:pt x="21482" y="8294"/>
                </a:cubicBezTo>
                <a:lnTo>
                  <a:pt x="21466" y="1663"/>
                </a:lnTo>
                <a:lnTo>
                  <a:pt x="20030" y="1617"/>
                </a:lnTo>
                <a:cubicBezTo>
                  <a:pt x="19242" y="1592"/>
                  <a:pt x="17067" y="1520"/>
                  <a:pt x="15197" y="1457"/>
                </a:cubicBezTo>
                <a:cubicBezTo>
                  <a:pt x="11730" y="1340"/>
                  <a:pt x="11503" y="1317"/>
                  <a:pt x="11761" y="1103"/>
                </a:cubicBezTo>
                <a:cubicBezTo>
                  <a:pt x="11878" y="1005"/>
                  <a:pt x="11893" y="786"/>
                  <a:pt x="11789" y="693"/>
                </a:cubicBezTo>
                <a:cubicBezTo>
                  <a:pt x="11698" y="611"/>
                  <a:pt x="11080" y="466"/>
                  <a:pt x="10056" y="286"/>
                </a:cubicBezTo>
                <a:cubicBezTo>
                  <a:pt x="9614" y="209"/>
                  <a:pt x="9217" y="111"/>
                  <a:pt x="9173" y="71"/>
                </a:cubicBezTo>
                <a:cubicBezTo>
                  <a:pt x="9124" y="26"/>
                  <a:pt x="8798" y="3"/>
                  <a:pt x="7971" y="0"/>
                </a:cubicBezTo>
                <a:close/>
              </a:path>
            </a:pathLst>
          </a:custGeom>
        </p:spPr>
      </p:pic>
      <p:sp>
        <p:nvSpPr>
          <p:cNvPr id="192" name="Shape 192"/>
          <p:cNvSpPr/>
          <p:nvPr>
            <p:ph type="title"/>
          </p:nvPr>
        </p:nvSpPr>
        <p:spPr>
          <a:xfrm>
            <a:off x="406400" y="1536700"/>
            <a:ext cx="6299200" cy="1201490"/>
          </a:xfrm>
          <a:prstGeom prst="rect">
            <a:avLst/>
          </a:prstGeom>
        </p:spPr>
        <p:txBody>
          <a:bodyPr/>
          <a:lstStyle/>
          <a:p>
            <a:pPr defTabSz="344677">
              <a:spcBef>
                <a:spcPts val="1600"/>
              </a:spcBef>
              <a:defRPr sz="3539"/>
            </a:pPr>
            <a:r>
              <a:t>Let’s make smart homes,</a:t>
            </a:r>
          </a:p>
          <a:p>
            <a:pPr defTabSz="344677">
              <a:spcBef>
                <a:spcPts val="1600"/>
              </a:spcBef>
              <a:defRPr sz="3539"/>
            </a:pPr>
            <a:r>
              <a:t>the </a:t>
            </a:r>
            <a:r>
              <a:rPr u="sng"/>
              <a:t>smart</a:t>
            </a:r>
            <a:r>
              <a:t> way</a:t>
            </a:r>
          </a:p>
        </p:txBody>
      </p:sp>
      <p:sp>
        <p:nvSpPr>
          <p:cNvPr id="193" name="Shape 19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</a:p>
          <a:p>
            <a:pPr algn="just"/>
            <a:r>
              <a:t>Having a smart home means buying smart furniture and devices… and that costs a LOT!</a:t>
            </a:r>
          </a:p>
        </p:txBody>
      </p:sp>
      <p:pic>
        <p:nvPicPr>
          <p:cNvPr id="194" name="RPi2B.jpg"/>
          <p:cNvPicPr>
            <a:picLocks noChangeAspect="1"/>
          </p:cNvPicPr>
          <p:nvPr/>
        </p:nvPicPr>
        <p:blipFill>
          <a:blip r:embed="rId3">
            <a:extLst/>
          </a:blip>
          <a:srcRect l="3788" t="10291" r="4038" b="6026"/>
          <a:stretch>
            <a:fillRect/>
          </a:stretch>
        </p:blipFill>
        <p:spPr>
          <a:xfrm>
            <a:off x="7627470" y="6414661"/>
            <a:ext cx="4443388" cy="228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6" fill="norm" stroke="1" extrusionOk="0">
                <a:moveTo>
                  <a:pt x="8326" y="1"/>
                </a:moveTo>
                <a:cubicBezTo>
                  <a:pt x="8314" y="18"/>
                  <a:pt x="8307" y="290"/>
                  <a:pt x="8312" y="690"/>
                </a:cubicBezTo>
                <a:cubicBezTo>
                  <a:pt x="8322" y="1417"/>
                  <a:pt x="8306" y="1586"/>
                  <a:pt x="8231" y="1586"/>
                </a:cubicBezTo>
                <a:cubicBezTo>
                  <a:pt x="8163" y="1586"/>
                  <a:pt x="8136" y="1415"/>
                  <a:pt x="8122" y="927"/>
                </a:cubicBezTo>
                <a:cubicBezTo>
                  <a:pt x="8111" y="565"/>
                  <a:pt x="8076" y="225"/>
                  <a:pt x="8046" y="166"/>
                </a:cubicBezTo>
                <a:cubicBezTo>
                  <a:pt x="7970" y="17"/>
                  <a:pt x="7901" y="616"/>
                  <a:pt x="7950" y="998"/>
                </a:cubicBezTo>
                <a:cubicBezTo>
                  <a:pt x="7992" y="1319"/>
                  <a:pt x="7891" y="1695"/>
                  <a:pt x="7794" y="1579"/>
                </a:cubicBezTo>
                <a:cubicBezTo>
                  <a:pt x="7764" y="1543"/>
                  <a:pt x="7740" y="1317"/>
                  <a:pt x="7740" y="1080"/>
                </a:cubicBezTo>
                <a:cubicBezTo>
                  <a:pt x="7740" y="478"/>
                  <a:pt x="7661" y="688"/>
                  <a:pt x="7653" y="1313"/>
                </a:cubicBezTo>
                <a:lnTo>
                  <a:pt x="7647" y="1826"/>
                </a:lnTo>
                <a:lnTo>
                  <a:pt x="7299" y="1785"/>
                </a:lnTo>
                <a:cubicBezTo>
                  <a:pt x="7013" y="1752"/>
                  <a:pt x="6884" y="1807"/>
                  <a:pt x="6589" y="2088"/>
                </a:cubicBezTo>
                <a:cubicBezTo>
                  <a:pt x="6391" y="2277"/>
                  <a:pt x="6152" y="2530"/>
                  <a:pt x="6059" y="2651"/>
                </a:cubicBezTo>
                <a:cubicBezTo>
                  <a:pt x="5925" y="2823"/>
                  <a:pt x="5872" y="2837"/>
                  <a:pt x="5803" y="2726"/>
                </a:cubicBezTo>
                <a:cubicBezTo>
                  <a:pt x="5734" y="2616"/>
                  <a:pt x="5682" y="2619"/>
                  <a:pt x="5571" y="2737"/>
                </a:cubicBezTo>
                <a:cubicBezTo>
                  <a:pt x="5493" y="2820"/>
                  <a:pt x="5366" y="2874"/>
                  <a:pt x="5290" y="2857"/>
                </a:cubicBezTo>
                <a:cubicBezTo>
                  <a:pt x="5090" y="2810"/>
                  <a:pt x="3105" y="5117"/>
                  <a:pt x="3185" y="5304"/>
                </a:cubicBezTo>
                <a:cubicBezTo>
                  <a:pt x="3227" y="5402"/>
                  <a:pt x="3183" y="5520"/>
                  <a:pt x="3035" y="5698"/>
                </a:cubicBezTo>
                <a:cubicBezTo>
                  <a:pt x="2864" y="5902"/>
                  <a:pt x="2792" y="5927"/>
                  <a:pt x="2659" y="5829"/>
                </a:cubicBezTo>
                <a:cubicBezTo>
                  <a:pt x="2444" y="5671"/>
                  <a:pt x="2412" y="5674"/>
                  <a:pt x="2485" y="5855"/>
                </a:cubicBezTo>
                <a:cubicBezTo>
                  <a:pt x="2519" y="5937"/>
                  <a:pt x="2563" y="6146"/>
                  <a:pt x="2584" y="6316"/>
                </a:cubicBezTo>
                <a:cubicBezTo>
                  <a:pt x="2618" y="6595"/>
                  <a:pt x="2580" y="6677"/>
                  <a:pt x="2177" y="7178"/>
                </a:cubicBezTo>
                <a:cubicBezTo>
                  <a:pt x="1932" y="7482"/>
                  <a:pt x="1342" y="8179"/>
                  <a:pt x="868" y="8726"/>
                </a:cubicBezTo>
                <a:lnTo>
                  <a:pt x="6" y="9719"/>
                </a:lnTo>
                <a:lnTo>
                  <a:pt x="1" y="10412"/>
                </a:lnTo>
                <a:cubicBezTo>
                  <a:pt x="-4" y="11034"/>
                  <a:pt x="12" y="11124"/>
                  <a:pt x="155" y="11293"/>
                </a:cubicBezTo>
                <a:cubicBezTo>
                  <a:pt x="209" y="11357"/>
                  <a:pt x="279" y="11460"/>
                  <a:pt x="340" y="11563"/>
                </a:cubicBezTo>
                <a:cubicBezTo>
                  <a:pt x="333" y="11463"/>
                  <a:pt x="343" y="11374"/>
                  <a:pt x="377" y="11319"/>
                </a:cubicBezTo>
                <a:cubicBezTo>
                  <a:pt x="437" y="11222"/>
                  <a:pt x="471" y="11235"/>
                  <a:pt x="510" y="11364"/>
                </a:cubicBezTo>
                <a:cubicBezTo>
                  <a:pt x="538" y="11460"/>
                  <a:pt x="738" y="11650"/>
                  <a:pt x="955" y="11788"/>
                </a:cubicBezTo>
                <a:cubicBezTo>
                  <a:pt x="1171" y="11925"/>
                  <a:pt x="1378" y="12083"/>
                  <a:pt x="1415" y="12140"/>
                </a:cubicBezTo>
                <a:cubicBezTo>
                  <a:pt x="1453" y="12197"/>
                  <a:pt x="1735" y="12397"/>
                  <a:pt x="2040" y="12582"/>
                </a:cubicBezTo>
                <a:cubicBezTo>
                  <a:pt x="2345" y="12767"/>
                  <a:pt x="3246" y="13426"/>
                  <a:pt x="4043" y="14044"/>
                </a:cubicBezTo>
                <a:cubicBezTo>
                  <a:pt x="4839" y="14662"/>
                  <a:pt x="5794" y="15383"/>
                  <a:pt x="6167" y="15644"/>
                </a:cubicBezTo>
                <a:cubicBezTo>
                  <a:pt x="6540" y="15905"/>
                  <a:pt x="7193" y="16359"/>
                  <a:pt x="7617" y="16656"/>
                </a:cubicBezTo>
                <a:cubicBezTo>
                  <a:pt x="8641" y="17375"/>
                  <a:pt x="8978" y="17652"/>
                  <a:pt x="9126" y="17897"/>
                </a:cubicBezTo>
                <a:cubicBezTo>
                  <a:pt x="9283" y="18157"/>
                  <a:pt x="9914" y="18612"/>
                  <a:pt x="10121" y="18612"/>
                </a:cubicBezTo>
                <a:cubicBezTo>
                  <a:pt x="10207" y="18612"/>
                  <a:pt x="10365" y="18691"/>
                  <a:pt x="10471" y="18789"/>
                </a:cubicBezTo>
                <a:cubicBezTo>
                  <a:pt x="10578" y="18886"/>
                  <a:pt x="11137" y="19288"/>
                  <a:pt x="11713" y="19684"/>
                </a:cubicBezTo>
                <a:cubicBezTo>
                  <a:pt x="12289" y="20081"/>
                  <a:pt x="12815" y="20465"/>
                  <a:pt x="12881" y="20539"/>
                </a:cubicBezTo>
                <a:cubicBezTo>
                  <a:pt x="13155" y="20845"/>
                  <a:pt x="14355" y="21597"/>
                  <a:pt x="14566" y="21596"/>
                </a:cubicBezTo>
                <a:cubicBezTo>
                  <a:pt x="14691" y="21595"/>
                  <a:pt x="14944" y="21518"/>
                  <a:pt x="15128" y="21423"/>
                </a:cubicBezTo>
                <a:cubicBezTo>
                  <a:pt x="15421" y="21272"/>
                  <a:pt x="15537" y="21109"/>
                  <a:pt x="16036" y="20145"/>
                </a:cubicBezTo>
                <a:cubicBezTo>
                  <a:pt x="16351" y="19538"/>
                  <a:pt x="16595" y="19016"/>
                  <a:pt x="16578" y="18983"/>
                </a:cubicBezTo>
                <a:cubicBezTo>
                  <a:pt x="16526" y="18882"/>
                  <a:pt x="17496" y="17057"/>
                  <a:pt x="17602" y="17057"/>
                </a:cubicBezTo>
                <a:cubicBezTo>
                  <a:pt x="17656" y="17057"/>
                  <a:pt x="17752" y="16952"/>
                  <a:pt x="17814" y="16821"/>
                </a:cubicBezTo>
                <a:cubicBezTo>
                  <a:pt x="17875" y="16690"/>
                  <a:pt x="18046" y="16443"/>
                  <a:pt x="18195" y="16274"/>
                </a:cubicBezTo>
                <a:cubicBezTo>
                  <a:pt x="18345" y="16104"/>
                  <a:pt x="18492" y="15829"/>
                  <a:pt x="18525" y="15663"/>
                </a:cubicBezTo>
                <a:cubicBezTo>
                  <a:pt x="18557" y="15497"/>
                  <a:pt x="18641" y="15334"/>
                  <a:pt x="18708" y="15299"/>
                </a:cubicBezTo>
                <a:cubicBezTo>
                  <a:pt x="18842" y="15231"/>
                  <a:pt x="18870" y="14913"/>
                  <a:pt x="18760" y="14700"/>
                </a:cubicBezTo>
                <a:cubicBezTo>
                  <a:pt x="18708" y="14599"/>
                  <a:pt x="18744" y="14472"/>
                  <a:pt x="18899" y="14198"/>
                </a:cubicBezTo>
                <a:cubicBezTo>
                  <a:pt x="19013" y="13995"/>
                  <a:pt x="19139" y="13853"/>
                  <a:pt x="19178" y="13883"/>
                </a:cubicBezTo>
                <a:cubicBezTo>
                  <a:pt x="19218" y="13912"/>
                  <a:pt x="19297" y="13837"/>
                  <a:pt x="19354" y="13714"/>
                </a:cubicBezTo>
                <a:cubicBezTo>
                  <a:pt x="19411" y="13592"/>
                  <a:pt x="19492" y="13515"/>
                  <a:pt x="19533" y="13545"/>
                </a:cubicBezTo>
                <a:cubicBezTo>
                  <a:pt x="19574" y="13576"/>
                  <a:pt x="19718" y="13413"/>
                  <a:pt x="19851" y="13182"/>
                </a:cubicBezTo>
                <a:cubicBezTo>
                  <a:pt x="20490" y="12077"/>
                  <a:pt x="20455" y="12158"/>
                  <a:pt x="20344" y="12001"/>
                </a:cubicBezTo>
                <a:cubicBezTo>
                  <a:pt x="20254" y="11873"/>
                  <a:pt x="20273" y="11801"/>
                  <a:pt x="20512" y="11345"/>
                </a:cubicBezTo>
                <a:cubicBezTo>
                  <a:pt x="20726" y="10939"/>
                  <a:pt x="20821" y="10842"/>
                  <a:pt x="20886" y="11087"/>
                </a:cubicBezTo>
                <a:cubicBezTo>
                  <a:pt x="20915" y="10924"/>
                  <a:pt x="20978" y="10797"/>
                  <a:pt x="21112" y="10588"/>
                </a:cubicBezTo>
                <a:cubicBezTo>
                  <a:pt x="21258" y="10360"/>
                  <a:pt x="21347" y="10134"/>
                  <a:pt x="21328" y="10037"/>
                </a:cubicBezTo>
                <a:cubicBezTo>
                  <a:pt x="21310" y="9947"/>
                  <a:pt x="21327" y="9753"/>
                  <a:pt x="21368" y="9610"/>
                </a:cubicBezTo>
                <a:cubicBezTo>
                  <a:pt x="21468" y="9257"/>
                  <a:pt x="21470" y="9224"/>
                  <a:pt x="21511" y="7320"/>
                </a:cubicBezTo>
                <a:cubicBezTo>
                  <a:pt x="21530" y="6400"/>
                  <a:pt x="21560" y="5498"/>
                  <a:pt x="21574" y="5315"/>
                </a:cubicBezTo>
                <a:cubicBezTo>
                  <a:pt x="21596" y="5045"/>
                  <a:pt x="21570" y="4963"/>
                  <a:pt x="21443" y="4869"/>
                </a:cubicBezTo>
                <a:cubicBezTo>
                  <a:pt x="21357" y="4806"/>
                  <a:pt x="21303" y="4703"/>
                  <a:pt x="21322" y="4644"/>
                </a:cubicBezTo>
                <a:cubicBezTo>
                  <a:pt x="21340" y="4586"/>
                  <a:pt x="21307" y="4514"/>
                  <a:pt x="21249" y="4483"/>
                </a:cubicBezTo>
                <a:cubicBezTo>
                  <a:pt x="21190" y="4452"/>
                  <a:pt x="20497" y="4091"/>
                  <a:pt x="19710" y="3681"/>
                </a:cubicBezTo>
                <a:lnTo>
                  <a:pt x="18282" y="2935"/>
                </a:lnTo>
                <a:lnTo>
                  <a:pt x="17659" y="3861"/>
                </a:lnTo>
                <a:cubicBezTo>
                  <a:pt x="17318" y="4369"/>
                  <a:pt x="17012" y="4882"/>
                  <a:pt x="16979" y="5000"/>
                </a:cubicBezTo>
                <a:cubicBezTo>
                  <a:pt x="16946" y="5119"/>
                  <a:pt x="16919" y="5430"/>
                  <a:pt x="16919" y="5694"/>
                </a:cubicBezTo>
                <a:cubicBezTo>
                  <a:pt x="16919" y="5957"/>
                  <a:pt x="16895" y="6201"/>
                  <a:pt x="16865" y="6237"/>
                </a:cubicBezTo>
                <a:cubicBezTo>
                  <a:pt x="16835" y="6273"/>
                  <a:pt x="16685" y="6230"/>
                  <a:pt x="16532" y="6140"/>
                </a:cubicBezTo>
                <a:cubicBezTo>
                  <a:pt x="16378" y="6050"/>
                  <a:pt x="16228" y="6018"/>
                  <a:pt x="16200" y="6069"/>
                </a:cubicBezTo>
                <a:cubicBezTo>
                  <a:pt x="16172" y="6119"/>
                  <a:pt x="16088" y="6114"/>
                  <a:pt x="16011" y="6057"/>
                </a:cubicBezTo>
                <a:cubicBezTo>
                  <a:pt x="15884" y="5963"/>
                  <a:pt x="15871" y="5869"/>
                  <a:pt x="15861" y="4963"/>
                </a:cubicBezTo>
                <a:lnTo>
                  <a:pt x="15849" y="3974"/>
                </a:lnTo>
                <a:lnTo>
                  <a:pt x="15815" y="4963"/>
                </a:lnTo>
                <a:cubicBezTo>
                  <a:pt x="15773" y="6153"/>
                  <a:pt x="15664" y="6315"/>
                  <a:pt x="15637" y="5229"/>
                </a:cubicBezTo>
                <a:cubicBezTo>
                  <a:pt x="15625" y="4707"/>
                  <a:pt x="15589" y="4425"/>
                  <a:pt x="15529" y="4360"/>
                </a:cubicBezTo>
                <a:cubicBezTo>
                  <a:pt x="15480" y="4306"/>
                  <a:pt x="15436" y="4117"/>
                  <a:pt x="15429" y="3940"/>
                </a:cubicBezTo>
                <a:cubicBezTo>
                  <a:pt x="15423" y="3762"/>
                  <a:pt x="15402" y="4087"/>
                  <a:pt x="15383" y="4663"/>
                </a:cubicBezTo>
                <a:cubicBezTo>
                  <a:pt x="15342" y="5897"/>
                  <a:pt x="15234" y="6106"/>
                  <a:pt x="15207" y="5000"/>
                </a:cubicBezTo>
                <a:cubicBezTo>
                  <a:pt x="15196" y="4528"/>
                  <a:pt x="15156" y="4184"/>
                  <a:pt x="15103" y="4105"/>
                </a:cubicBezTo>
                <a:cubicBezTo>
                  <a:pt x="15057" y="4034"/>
                  <a:pt x="15006" y="3842"/>
                  <a:pt x="14992" y="3677"/>
                </a:cubicBezTo>
                <a:cubicBezTo>
                  <a:pt x="14977" y="3513"/>
                  <a:pt x="14961" y="3845"/>
                  <a:pt x="14957" y="4416"/>
                </a:cubicBezTo>
                <a:cubicBezTo>
                  <a:pt x="14952" y="4987"/>
                  <a:pt x="14922" y="5487"/>
                  <a:pt x="14889" y="5525"/>
                </a:cubicBezTo>
                <a:cubicBezTo>
                  <a:pt x="14786" y="5649"/>
                  <a:pt x="14691" y="5102"/>
                  <a:pt x="14712" y="4509"/>
                </a:cubicBezTo>
                <a:cubicBezTo>
                  <a:pt x="14730" y="4021"/>
                  <a:pt x="14717" y="3938"/>
                  <a:pt x="14625" y="3951"/>
                </a:cubicBezTo>
                <a:cubicBezTo>
                  <a:pt x="14537" y="3964"/>
                  <a:pt x="14517" y="4083"/>
                  <a:pt x="14517" y="4592"/>
                </a:cubicBezTo>
                <a:cubicBezTo>
                  <a:pt x="14517" y="4935"/>
                  <a:pt x="14490" y="5247"/>
                  <a:pt x="14458" y="5285"/>
                </a:cubicBezTo>
                <a:cubicBezTo>
                  <a:pt x="14354" y="5410"/>
                  <a:pt x="14259" y="4861"/>
                  <a:pt x="14280" y="4266"/>
                </a:cubicBezTo>
                <a:cubicBezTo>
                  <a:pt x="14298" y="3780"/>
                  <a:pt x="14283" y="3678"/>
                  <a:pt x="14186" y="3629"/>
                </a:cubicBezTo>
                <a:cubicBezTo>
                  <a:pt x="14100" y="3585"/>
                  <a:pt x="14077" y="3494"/>
                  <a:pt x="14099" y="3269"/>
                </a:cubicBezTo>
                <a:cubicBezTo>
                  <a:pt x="14116" y="3102"/>
                  <a:pt x="14103" y="2996"/>
                  <a:pt x="14072" y="3033"/>
                </a:cubicBezTo>
                <a:cubicBezTo>
                  <a:pt x="14040" y="3071"/>
                  <a:pt x="14035" y="3499"/>
                  <a:pt x="14059" y="4030"/>
                </a:cubicBezTo>
                <a:cubicBezTo>
                  <a:pt x="14086" y="4643"/>
                  <a:pt x="14077" y="4986"/>
                  <a:pt x="14034" y="5038"/>
                </a:cubicBezTo>
                <a:cubicBezTo>
                  <a:pt x="13930" y="5162"/>
                  <a:pt x="13839" y="4703"/>
                  <a:pt x="13839" y="4056"/>
                </a:cubicBezTo>
                <a:cubicBezTo>
                  <a:pt x="13839" y="3640"/>
                  <a:pt x="13811" y="3441"/>
                  <a:pt x="13746" y="3393"/>
                </a:cubicBezTo>
                <a:cubicBezTo>
                  <a:pt x="13671" y="3337"/>
                  <a:pt x="13654" y="3445"/>
                  <a:pt x="13654" y="3959"/>
                </a:cubicBezTo>
                <a:cubicBezTo>
                  <a:pt x="13654" y="4658"/>
                  <a:pt x="13614" y="4818"/>
                  <a:pt x="13490" y="4618"/>
                </a:cubicBezTo>
                <a:cubicBezTo>
                  <a:pt x="13440" y="4538"/>
                  <a:pt x="13407" y="4235"/>
                  <a:pt x="13407" y="3854"/>
                </a:cubicBezTo>
                <a:cubicBezTo>
                  <a:pt x="13407" y="3404"/>
                  <a:pt x="13381" y="3206"/>
                  <a:pt x="13315" y="3157"/>
                </a:cubicBezTo>
                <a:cubicBezTo>
                  <a:pt x="13240" y="3101"/>
                  <a:pt x="13222" y="3205"/>
                  <a:pt x="13222" y="3719"/>
                </a:cubicBezTo>
                <a:cubicBezTo>
                  <a:pt x="13222" y="4418"/>
                  <a:pt x="13183" y="4578"/>
                  <a:pt x="13058" y="4378"/>
                </a:cubicBezTo>
                <a:cubicBezTo>
                  <a:pt x="13008" y="4298"/>
                  <a:pt x="12977" y="3995"/>
                  <a:pt x="12977" y="3614"/>
                </a:cubicBezTo>
                <a:cubicBezTo>
                  <a:pt x="12977" y="3164"/>
                  <a:pt x="12951" y="2966"/>
                  <a:pt x="12885" y="2917"/>
                </a:cubicBezTo>
                <a:cubicBezTo>
                  <a:pt x="12809" y="2860"/>
                  <a:pt x="12792" y="2975"/>
                  <a:pt x="12792" y="3554"/>
                </a:cubicBezTo>
                <a:cubicBezTo>
                  <a:pt x="12792" y="3942"/>
                  <a:pt x="12765" y="4291"/>
                  <a:pt x="12732" y="4330"/>
                </a:cubicBezTo>
                <a:cubicBezTo>
                  <a:pt x="12635" y="4446"/>
                  <a:pt x="12545" y="3969"/>
                  <a:pt x="12545" y="3340"/>
                </a:cubicBezTo>
                <a:cubicBezTo>
                  <a:pt x="12545" y="2924"/>
                  <a:pt x="12518" y="2725"/>
                  <a:pt x="12453" y="2677"/>
                </a:cubicBezTo>
                <a:cubicBezTo>
                  <a:pt x="12377" y="2620"/>
                  <a:pt x="12360" y="2735"/>
                  <a:pt x="12360" y="3314"/>
                </a:cubicBezTo>
                <a:cubicBezTo>
                  <a:pt x="12360" y="3702"/>
                  <a:pt x="12335" y="4051"/>
                  <a:pt x="12303" y="4090"/>
                </a:cubicBezTo>
                <a:cubicBezTo>
                  <a:pt x="12205" y="4207"/>
                  <a:pt x="12114" y="3727"/>
                  <a:pt x="12114" y="3093"/>
                </a:cubicBezTo>
                <a:cubicBezTo>
                  <a:pt x="12114" y="2764"/>
                  <a:pt x="12086" y="2463"/>
                  <a:pt x="12052" y="2422"/>
                </a:cubicBezTo>
                <a:cubicBezTo>
                  <a:pt x="12018" y="2381"/>
                  <a:pt x="11985" y="2229"/>
                  <a:pt x="11979" y="2085"/>
                </a:cubicBezTo>
                <a:cubicBezTo>
                  <a:pt x="11973" y="1941"/>
                  <a:pt x="11952" y="2242"/>
                  <a:pt x="11932" y="2752"/>
                </a:cubicBezTo>
                <a:cubicBezTo>
                  <a:pt x="11892" y="3833"/>
                  <a:pt x="11784" y="3985"/>
                  <a:pt x="11757" y="2999"/>
                </a:cubicBezTo>
                <a:cubicBezTo>
                  <a:pt x="11746" y="2608"/>
                  <a:pt x="11701" y="2263"/>
                  <a:pt x="11653" y="2190"/>
                </a:cubicBezTo>
                <a:cubicBezTo>
                  <a:pt x="11607" y="2119"/>
                  <a:pt x="11554" y="1957"/>
                  <a:pt x="11535" y="1826"/>
                </a:cubicBezTo>
                <a:cubicBezTo>
                  <a:pt x="11517" y="1695"/>
                  <a:pt x="11513" y="2028"/>
                  <a:pt x="11528" y="2568"/>
                </a:cubicBezTo>
                <a:cubicBezTo>
                  <a:pt x="11542" y="3108"/>
                  <a:pt x="11530" y="3577"/>
                  <a:pt x="11499" y="3614"/>
                </a:cubicBezTo>
                <a:cubicBezTo>
                  <a:pt x="11404" y="3728"/>
                  <a:pt x="11314" y="3244"/>
                  <a:pt x="11314" y="2621"/>
                </a:cubicBezTo>
                <a:cubicBezTo>
                  <a:pt x="11314" y="2204"/>
                  <a:pt x="11286" y="2009"/>
                  <a:pt x="11221" y="1961"/>
                </a:cubicBezTo>
                <a:cubicBezTo>
                  <a:pt x="11145" y="1905"/>
                  <a:pt x="11129" y="2020"/>
                  <a:pt x="11129" y="2598"/>
                </a:cubicBezTo>
                <a:cubicBezTo>
                  <a:pt x="11129" y="2986"/>
                  <a:pt x="11101" y="3335"/>
                  <a:pt x="11069" y="3374"/>
                </a:cubicBezTo>
                <a:cubicBezTo>
                  <a:pt x="10971" y="3491"/>
                  <a:pt x="10882" y="3011"/>
                  <a:pt x="10882" y="2377"/>
                </a:cubicBezTo>
                <a:cubicBezTo>
                  <a:pt x="10882" y="2048"/>
                  <a:pt x="10854" y="1747"/>
                  <a:pt x="10820" y="1706"/>
                </a:cubicBezTo>
                <a:cubicBezTo>
                  <a:pt x="10786" y="1666"/>
                  <a:pt x="10753" y="1513"/>
                  <a:pt x="10747" y="1369"/>
                </a:cubicBezTo>
                <a:cubicBezTo>
                  <a:pt x="10741" y="1225"/>
                  <a:pt x="10720" y="1509"/>
                  <a:pt x="10701" y="2002"/>
                </a:cubicBezTo>
                <a:cubicBezTo>
                  <a:pt x="10661" y="3023"/>
                  <a:pt x="10552" y="3160"/>
                  <a:pt x="10523" y="2223"/>
                </a:cubicBezTo>
                <a:cubicBezTo>
                  <a:pt x="10511" y="1826"/>
                  <a:pt x="10469" y="1552"/>
                  <a:pt x="10406" y="1463"/>
                </a:cubicBezTo>
                <a:cubicBezTo>
                  <a:pt x="10348" y="1381"/>
                  <a:pt x="10323" y="1240"/>
                  <a:pt x="10346" y="1125"/>
                </a:cubicBezTo>
                <a:cubicBezTo>
                  <a:pt x="10367" y="1017"/>
                  <a:pt x="10356" y="927"/>
                  <a:pt x="10321" y="927"/>
                </a:cubicBezTo>
                <a:cubicBezTo>
                  <a:pt x="10279" y="927"/>
                  <a:pt x="10272" y="1245"/>
                  <a:pt x="10300" y="1867"/>
                </a:cubicBezTo>
                <a:cubicBezTo>
                  <a:pt x="10328" y="2490"/>
                  <a:pt x="10320" y="2834"/>
                  <a:pt x="10277" y="2887"/>
                </a:cubicBezTo>
                <a:cubicBezTo>
                  <a:pt x="10173" y="3011"/>
                  <a:pt x="10080" y="2551"/>
                  <a:pt x="10080" y="1905"/>
                </a:cubicBezTo>
                <a:cubicBezTo>
                  <a:pt x="10080" y="1498"/>
                  <a:pt x="10053" y="1291"/>
                  <a:pt x="9991" y="1245"/>
                </a:cubicBezTo>
                <a:cubicBezTo>
                  <a:pt x="9922" y="1193"/>
                  <a:pt x="9898" y="1315"/>
                  <a:pt x="9883" y="1800"/>
                </a:cubicBezTo>
                <a:cubicBezTo>
                  <a:pt x="9870" y="2256"/>
                  <a:pt x="9840" y="2422"/>
                  <a:pt x="9772" y="2422"/>
                </a:cubicBezTo>
                <a:cubicBezTo>
                  <a:pt x="9704" y="2422"/>
                  <a:pt x="9675" y="2256"/>
                  <a:pt x="9662" y="1796"/>
                </a:cubicBezTo>
                <a:cubicBezTo>
                  <a:pt x="9652" y="1452"/>
                  <a:pt x="9601" y="1022"/>
                  <a:pt x="9550" y="840"/>
                </a:cubicBezTo>
                <a:cubicBezTo>
                  <a:pt x="9462" y="529"/>
                  <a:pt x="9458" y="563"/>
                  <a:pt x="9496" y="1425"/>
                </a:cubicBezTo>
                <a:cubicBezTo>
                  <a:pt x="9521" y="2004"/>
                  <a:pt x="9513" y="2363"/>
                  <a:pt x="9473" y="2411"/>
                </a:cubicBezTo>
                <a:cubicBezTo>
                  <a:pt x="9371" y="2532"/>
                  <a:pt x="9280" y="2065"/>
                  <a:pt x="9280" y="1425"/>
                </a:cubicBezTo>
                <a:cubicBezTo>
                  <a:pt x="9280" y="1018"/>
                  <a:pt x="9251" y="815"/>
                  <a:pt x="9189" y="769"/>
                </a:cubicBezTo>
                <a:cubicBezTo>
                  <a:pt x="9120" y="717"/>
                  <a:pt x="9096" y="839"/>
                  <a:pt x="9082" y="1324"/>
                </a:cubicBezTo>
                <a:cubicBezTo>
                  <a:pt x="9068" y="1780"/>
                  <a:pt x="9040" y="1942"/>
                  <a:pt x="8972" y="1942"/>
                </a:cubicBezTo>
                <a:cubicBezTo>
                  <a:pt x="8903" y="1942"/>
                  <a:pt x="8874" y="1775"/>
                  <a:pt x="8860" y="1286"/>
                </a:cubicBezTo>
                <a:cubicBezTo>
                  <a:pt x="8834" y="390"/>
                  <a:pt x="8725" y="211"/>
                  <a:pt x="8725" y="1065"/>
                </a:cubicBezTo>
                <a:cubicBezTo>
                  <a:pt x="8725" y="1429"/>
                  <a:pt x="8707" y="1760"/>
                  <a:pt x="8684" y="1804"/>
                </a:cubicBezTo>
                <a:cubicBezTo>
                  <a:pt x="8590" y="1987"/>
                  <a:pt x="8478" y="1583"/>
                  <a:pt x="8478" y="1058"/>
                </a:cubicBezTo>
                <a:cubicBezTo>
                  <a:pt x="8478" y="750"/>
                  <a:pt x="8453" y="446"/>
                  <a:pt x="8422" y="383"/>
                </a:cubicBezTo>
                <a:cubicBezTo>
                  <a:pt x="8392" y="321"/>
                  <a:pt x="8352" y="162"/>
                  <a:pt x="8334" y="31"/>
                </a:cubicBezTo>
                <a:cubicBezTo>
                  <a:pt x="8330" y="6"/>
                  <a:pt x="8329" y="-3"/>
                  <a:pt x="8326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9535483" y="5454650"/>
            <a:ext cx="655625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400">
                <a:solidFill>
                  <a:schemeClr val="accent1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96" name="Shape 196"/>
          <p:cNvSpPr/>
          <p:nvPr/>
        </p:nvSpPr>
        <p:spPr>
          <a:xfrm>
            <a:off x="405606" y="6216649"/>
            <a:ext cx="6300788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just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/>
            </a:lvl1pPr>
          </a:lstStyle>
          <a:p>
            <a:pPr/>
            <a:r>
              <a:t>Instead, use your good ol’ stuff along with a cheap, small and powerful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Raspberry Pi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COOLschrank:</a:t>
            </a: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4597400" y="6731000"/>
            <a:ext cx="3615730" cy="1876128"/>
          </a:xfrm>
          <a:prstGeom prst="rect">
            <a:avLst/>
          </a:prstGeom>
        </p:spPr>
        <p:txBody>
          <a:bodyPr/>
          <a:lstStyle>
            <a:lvl1pPr marL="400050" indent="-400050" defTabSz="525779">
              <a:spcBef>
                <a:spcPts val="2500"/>
              </a:spcBef>
              <a:defRPr sz="3059"/>
            </a:lvl1pPr>
          </a:lstStyle>
          <a:p>
            <a:pPr/>
            <a:r>
              <a:t>Raspberry Pi — sensors and physical interface</a:t>
            </a:r>
          </a:p>
        </p:txBody>
      </p:sp>
      <p:pic>
        <p:nvPicPr>
          <p:cNvPr id="201" name="RPi2B.jpg"/>
          <p:cNvPicPr>
            <a:picLocks noChangeAspect="1"/>
          </p:cNvPicPr>
          <p:nvPr/>
        </p:nvPicPr>
        <p:blipFill>
          <a:blip r:embed="rId2">
            <a:extLst/>
          </a:blip>
          <a:srcRect l="3788" t="10291" r="4038" b="6026"/>
          <a:stretch>
            <a:fillRect/>
          </a:stretch>
        </p:blipFill>
        <p:spPr>
          <a:xfrm>
            <a:off x="7627470" y="6414661"/>
            <a:ext cx="4443388" cy="228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6" fill="norm" stroke="1" extrusionOk="0">
                <a:moveTo>
                  <a:pt x="8326" y="1"/>
                </a:moveTo>
                <a:cubicBezTo>
                  <a:pt x="8314" y="18"/>
                  <a:pt x="8307" y="290"/>
                  <a:pt x="8312" y="690"/>
                </a:cubicBezTo>
                <a:cubicBezTo>
                  <a:pt x="8322" y="1417"/>
                  <a:pt x="8306" y="1586"/>
                  <a:pt x="8231" y="1586"/>
                </a:cubicBezTo>
                <a:cubicBezTo>
                  <a:pt x="8163" y="1586"/>
                  <a:pt x="8136" y="1415"/>
                  <a:pt x="8122" y="927"/>
                </a:cubicBezTo>
                <a:cubicBezTo>
                  <a:pt x="8111" y="565"/>
                  <a:pt x="8076" y="225"/>
                  <a:pt x="8046" y="166"/>
                </a:cubicBezTo>
                <a:cubicBezTo>
                  <a:pt x="7970" y="17"/>
                  <a:pt x="7901" y="616"/>
                  <a:pt x="7950" y="998"/>
                </a:cubicBezTo>
                <a:cubicBezTo>
                  <a:pt x="7992" y="1319"/>
                  <a:pt x="7891" y="1695"/>
                  <a:pt x="7794" y="1579"/>
                </a:cubicBezTo>
                <a:cubicBezTo>
                  <a:pt x="7764" y="1543"/>
                  <a:pt x="7740" y="1317"/>
                  <a:pt x="7740" y="1080"/>
                </a:cubicBezTo>
                <a:cubicBezTo>
                  <a:pt x="7740" y="478"/>
                  <a:pt x="7661" y="688"/>
                  <a:pt x="7653" y="1313"/>
                </a:cubicBezTo>
                <a:lnTo>
                  <a:pt x="7647" y="1826"/>
                </a:lnTo>
                <a:lnTo>
                  <a:pt x="7299" y="1785"/>
                </a:lnTo>
                <a:cubicBezTo>
                  <a:pt x="7013" y="1752"/>
                  <a:pt x="6884" y="1807"/>
                  <a:pt x="6589" y="2088"/>
                </a:cubicBezTo>
                <a:cubicBezTo>
                  <a:pt x="6391" y="2277"/>
                  <a:pt x="6152" y="2530"/>
                  <a:pt x="6059" y="2651"/>
                </a:cubicBezTo>
                <a:cubicBezTo>
                  <a:pt x="5925" y="2823"/>
                  <a:pt x="5872" y="2837"/>
                  <a:pt x="5803" y="2726"/>
                </a:cubicBezTo>
                <a:cubicBezTo>
                  <a:pt x="5734" y="2616"/>
                  <a:pt x="5682" y="2619"/>
                  <a:pt x="5571" y="2737"/>
                </a:cubicBezTo>
                <a:cubicBezTo>
                  <a:pt x="5493" y="2820"/>
                  <a:pt x="5366" y="2874"/>
                  <a:pt x="5290" y="2857"/>
                </a:cubicBezTo>
                <a:cubicBezTo>
                  <a:pt x="5090" y="2810"/>
                  <a:pt x="3105" y="5117"/>
                  <a:pt x="3185" y="5304"/>
                </a:cubicBezTo>
                <a:cubicBezTo>
                  <a:pt x="3227" y="5402"/>
                  <a:pt x="3183" y="5520"/>
                  <a:pt x="3035" y="5698"/>
                </a:cubicBezTo>
                <a:cubicBezTo>
                  <a:pt x="2864" y="5902"/>
                  <a:pt x="2792" y="5927"/>
                  <a:pt x="2659" y="5829"/>
                </a:cubicBezTo>
                <a:cubicBezTo>
                  <a:pt x="2444" y="5671"/>
                  <a:pt x="2412" y="5674"/>
                  <a:pt x="2485" y="5855"/>
                </a:cubicBezTo>
                <a:cubicBezTo>
                  <a:pt x="2519" y="5937"/>
                  <a:pt x="2563" y="6146"/>
                  <a:pt x="2584" y="6316"/>
                </a:cubicBezTo>
                <a:cubicBezTo>
                  <a:pt x="2618" y="6595"/>
                  <a:pt x="2580" y="6677"/>
                  <a:pt x="2177" y="7178"/>
                </a:cubicBezTo>
                <a:cubicBezTo>
                  <a:pt x="1932" y="7482"/>
                  <a:pt x="1342" y="8179"/>
                  <a:pt x="868" y="8726"/>
                </a:cubicBezTo>
                <a:lnTo>
                  <a:pt x="6" y="9719"/>
                </a:lnTo>
                <a:lnTo>
                  <a:pt x="1" y="10412"/>
                </a:lnTo>
                <a:cubicBezTo>
                  <a:pt x="-4" y="11034"/>
                  <a:pt x="12" y="11124"/>
                  <a:pt x="155" y="11293"/>
                </a:cubicBezTo>
                <a:cubicBezTo>
                  <a:pt x="209" y="11357"/>
                  <a:pt x="279" y="11460"/>
                  <a:pt x="340" y="11563"/>
                </a:cubicBezTo>
                <a:cubicBezTo>
                  <a:pt x="333" y="11463"/>
                  <a:pt x="343" y="11374"/>
                  <a:pt x="377" y="11319"/>
                </a:cubicBezTo>
                <a:cubicBezTo>
                  <a:pt x="437" y="11222"/>
                  <a:pt x="471" y="11235"/>
                  <a:pt x="510" y="11364"/>
                </a:cubicBezTo>
                <a:cubicBezTo>
                  <a:pt x="538" y="11460"/>
                  <a:pt x="738" y="11650"/>
                  <a:pt x="955" y="11788"/>
                </a:cubicBezTo>
                <a:cubicBezTo>
                  <a:pt x="1171" y="11925"/>
                  <a:pt x="1378" y="12083"/>
                  <a:pt x="1415" y="12140"/>
                </a:cubicBezTo>
                <a:cubicBezTo>
                  <a:pt x="1453" y="12197"/>
                  <a:pt x="1735" y="12397"/>
                  <a:pt x="2040" y="12582"/>
                </a:cubicBezTo>
                <a:cubicBezTo>
                  <a:pt x="2345" y="12767"/>
                  <a:pt x="3246" y="13426"/>
                  <a:pt x="4043" y="14044"/>
                </a:cubicBezTo>
                <a:cubicBezTo>
                  <a:pt x="4839" y="14662"/>
                  <a:pt x="5794" y="15383"/>
                  <a:pt x="6167" y="15644"/>
                </a:cubicBezTo>
                <a:cubicBezTo>
                  <a:pt x="6540" y="15905"/>
                  <a:pt x="7193" y="16359"/>
                  <a:pt x="7617" y="16656"/>
                </a:cubicBezTo>
                <a:cubicBezTo>
                  <a:pt x="8641" y="17375"/>
                  <a:pt x="8978" y="17652"/>
                  <a:pt x="9126" y="17897"/>
                </a:cubicBezTo>
                <a:cubicBezTo>
                  <a:pt x="9283" y="18157"/>
                  <a:pt x="9914" y="18612"/>
                  <a:pt x="10121" y="18612"/>
                </a:cubicBezTo>
                <a:cubicBezTo>
                  <a:pt x="10207" y="18612"/>
                  <a:pt x="10365" y="18691"/>
                  <a:pt x="10471" y="18789"/>
                </a:cubicBezTo>
                <a:cubicBezTo>
                  <a:pt x="10578" y="18886"/>
                  <a:pt x="11137" y="19288"/>
                  <a:pt x="11713" y="19684"/>
                </a:cubicBezTo>
                <a:cubicBezTo>
                  <a:pt x="12289" y="20081"/>
                  <a:pt x="12815" y="20465"/>
                  <a:pt x="12881" y="20539"/>
                </a:cubicBezTo>
                <a:cubicBezTo>
                  <a:pt x="13155" y="20845"/>
                  <a:pt x="14355" y="21597"/>
                  <a:pt x="14566" y="21596"/>
                </a:cubicBezTo>
                <a:cubicBezTo>
                  <a:pt x="14691" y="21595"/>
                  <a:pt x="14944" y="21518"/>
                  <a:pt x="15128" y="21423"/>
                </a:cubicBezTo>
                <a:cubicBezTo>
                  <a:pt x="15421" y="21272"/>
                  <a:pt x="15537" y="21109"/>
                  <a:pt x="16036" y="20145"/>
                </a:cubicBezTo>
                <a:cubicBezTo>
                  <a:pt x="16351" y="19538"/>
                  <a:pt x="16595" y="19016"/>
                  <a:pt x="16578" y="18983"/>
                </a:cubicBezTo>
                <a:cubicBezTo>
                  <a:pt x="16526" y="18882"/>
                  <a:pt x="17496" y="17057"/>
                  <a:pt x="17602" y="17057"/>
                </a:cubicBezTo>
                <a:cubicBezTo>
                  <a:pt x="17656" y="17057"/>
                  <a:pt x="17752" y="16952"/>
                  <a:pt x="17814" y="16821"/>
                </a:cubicBezTo>
                <a:cubicBezTo>
                  <a:pt x="17875" y="16690"/>
                  <a:pt x="18046" y="16443"/>
                  <a:pt x="18195" y="16274"/>
                </a:cubicBezTo>
                <a:cubicBezTo>
                  <a:pt x="18345" y="16104"/>
                  <a:pt x="18492" y="15829"/>
                  <a:pt x="18525" y="15663"/>
                </a:cubicBezTo>
                <a:cubicBezTo>
                  <a:pt x="18557" y="15497"/>
                  <a:pt x="18641" y="15334"/>
                  <a:pt x="18708" y="15299"/>
                </a:cubicBezTo>
                <a:cubicBezTo>
                  <a:pt x="18842" y="15231"/>
                  <a:pt x="18870" y="14913"/>
                  <a:pt x="18760" y="14700"/>
                </a:cubicBezTo>
                <a:cubicBezTo>
                  <a:pt x="18708" y="14599"/>
                  <a:pt x="18744" y="14472"/>
                  <a:pt x="18899" y="14198"/>
                </a:cubicBezTo>
                <a:cubicBezTo>
                  <a:pt x="19013" y="13995"/>
                  <a:pt x="19139" y="13853"/>
                  <a:pt x="19178" y="13883"/>
                </a:cubicBezTo>
                <a:cubicBezTo>
                  <a:pt x="19218" y="13912"/>
                  <a:pt x="19297" y="13837"/>
                  <a:pt x="19354" y="13714"/>
                </a:cubicBezTo>
                <a:cubicBezTo>
                  <a:pt x="19411" y="13592"/>
                  <a:pt x="19492" y="13515"/>
                  <a:pt x="19533" y="13545"/>
                </a:cubicBezTo>
                <a:cubicBezTo>
                  <a:pt x="19574" y="13576"/>
                  <a:pt x="19718" y="13413"/>
                  <a:pt x="19851" y="13182"/>
                </a:cubicBezTo>
                <a:cubicBezTo>
                  <a:pt x="20490" y="12077"/>
                  <a:pt x="20455" y="12158"/>
                  <a:pt x="20344" y="12001"/>
                </a:cubicBezTo>
                <a:cubicBezTo>
                  <a:pt x="20254" y="11873"/>
                  <a:pt x="20273" y="11801"/>
                  <a:pt x="20512" y="11345"/>
                </a:cubicBezTo>
                <a:cubicBezTo>
                  <a:pt x="20726" y="10939"/>
                  <a:pt x="20821" y="10842"/>
                  <a:pt x="20886" y="11087"/>
                </a:cubicBezTo>
                <a:cubicBezTo>
                  <a:pt x="20915" y="10924"/>
                  <a:pt x="20978" y="10797"/>
                  <a:pt x="21112" y="10588"/>
                </a:cubicBezTo>
                <a:cubicBezTo>
                  <a:pt x="21258" y="10360"/>
                  <a:pt x="21347" y="10134"/>
                  <a:pt x="21328" y="10037"/>
                </a:cubicBezTo>
                <a:cubicBezTo>
                  <a:pt x="21310" y="9947"/>
                  <a:pt x="21327" y="9753"/>
                  <a:pt x="21368" y="9610"/>
                </a:cubicBezTo>
                <a:cubicBezTo>
                  <a:pt x="21468" y="9257"/>
                  <a:pt x="21470" y="9224"/>
                  <a:pt x="21511" y="7320"/>
                </a:cubicBezTo>
                <a:cubicBezTo>
                  <a:pt x="21530" y="6400"/>
                  <a:pt x="21560" y="5498"/>
                  <a:pt x="21574" y="5315"/>
                </a:cubicBezTo>
                <a:cubicBezTo>
                  <a:pt x="21596" y="5045"/>
                  <a:pt x="21570" y="4963"/>
                  <a:pt x="21443" y="4869"/>
                </a:cubicBezTo>
                <a:cubicBezTo>
                  <a:pt x="21357" y="4806"/>
                  <a:pt x="21303" y="4703"/>
                  <a:pt x="21322" y="4644"/>
                </a:cubicBezTo>
                <a:cubicBezTo>
                  <a:pt x="21340" y="4586"/>
                  <a:pt x="21307" y="4514"/>
                  <a:pt x="21249" y="4483"/>
                </a:cubicBezTo>
                <a:cubicBezTo>
                  <a:pt x="21190" y="4452"/>
                  <a:pt x="20497" y="4091"/>
                  <a:pt x="19710" y="3681"/>
                </a:cubicBezTo>
                <a:lnTo>
                  <a:pt x="18282" y="2935"/>
                </a:lnTo>
                <a:lnTo>
                  <a:pt x="17659" y="3861"/>
                </a:lnTo>
                <a:cubicBezTo>
                  <a:pt x="17318" y="4369"/>
                  <a:pt x="17012" y="4882"/>
                  <a:pt x="16979" y="5000"/>
                </a:cubicBezTo>
                <a:cubicBezTo>
                  <a:pt x="16946" y="5119"/>
                  <a:pt x="16919" y="5430"/>
                  <a:pt x="16919" y="5694"/>
                </a:cubicBezTo>
                <a:cubicBezTo>
                  <a:pt x="16919" y="5957"/>
                  <a:pt x="16895" y="6201"/>
                  <a:pt x="16865" y="6237"/>
                </a:cubicBezTo>
                <a:cubicBezTo>
                  <a:pt x="16835" y="6273"/>
                  <a:pt x="16685" y="6230"/>
                  <a:pt x="16532" y="6140"/>
                </a:cubicBezTo>
                <a:cubicBezTo>
                  <a:pt x="16378" y="6050"/>
                  <a:pt x="16228" y="6018"/>
                  <a:pt x="16200" y="6069"/>
                </a:cubicBezTo>
                <a:cubicBezTo>
                  <a:pt x="16172" y="6119"/>
                  <a:pt x="16088" y="6114"/>
                  <a:pt x="16011" y="6057"/>
                </a:cubicBezTo>
                <a:cubicBezTo>
                  <a:pt x="15884" y="5963"/>
                  <a:pt x="15871" y="5869"/>
                  <a:pt x="15861" y="4963"/>
                </a:cubicBezTo>
                <a:lnTo>
                  <a:pt x="15849" y="3974"/>
                </a:lnTo>
                <a:lnTo>
                  <a:pt x="15815" y="4963"/>
                </a:lnTo>
                <a:cubicBezTo>
                  <a:pt x="15773" y="6153"/>
                  <a:pt x="15664" y="6315"/>
                  <a:pt x="15637" y="5229"/>
                </a:cubicBezTo>
                <a:cubicBezTo>
                  <a:pt x="15625" y="4707"/>
                  <a:pt x="15589" y="4425"/>
                  <a:pt x="15529" y="4360"/>
                </a:cubicBezTo>
                <a:cubicBezTo>
                  <a:pt x="15480" y="4306"/>
                  <a:pt x="15436" y="4117"/>
                  <a:pt x="15429" y="3940"/>
                </a:cubicBezTo>
                <a:cubicBezTo>
                  <a:pt x="15423" y="3762"/>
                  <a:pt x="15402" y="4087"/>
                  <a:pt x="15383" y="4663"/>
                </a:cubicBezTo>
                <a:cubicBezTo>
                  <a:pt x="15342" y="5897"/>
                  <a:pt x="15234" y="6106"/>
                  <a:pt x="15207" y="5000"/>
                </a:cubicBezTo>
                <a:cubicBezTo>
                  <a:pt x="15196" y="4528"/>
                  <a:pt x="15156" y="4184"/>
                  <a:pt x="15103" y="4105"/>
                </a:cubicBezTo>
                <a:cubicBezTo>
                  <a:pt x="15057" y="4034"/>
                  <a:pt x="15006" y="3842"/>
                  <a:pt x="14992" y="3677"/>
                </a:cubicBezTo>
                <a:cubicBezTo>
                  <a:pt x="14977" y="3513"/>
                  <a:pt x="14961" y="3845"/>
                  <a:pt x="14957" y="4416"/>
                </a:cubicBezTo>
                <a:cubicBezTo>
                  <a:pt x="14952" y="4987"/>
                  <a:pt x="14922" y="5487"/>
                  <a:pt x="14889" y="5525"/>
                </a:cubicBezTo>
                <a:cubicBezTo>
                  <a:pt x="14786" y="5649"/>
                  <a:pt x="14691" y="5102"/>
                  <a:pt x="14712" y="4509"/>
                </a:cubicBezTo>
                <a:cubicBezTo>
                  <a:pt x="14730" y="4021"/>
                  <a:pt x="14717" y="3938"/>
                  <a:pt x="14625" y="3951"/>
                </a:cubicBezTo>
                <a:cubicBezTo>
                  <a:pt x="14537" y="3964"/>
                  <a:pt x="14517" y="4083"/>
                  <a:pt x="14517" y="4592"/>
                </a:cubicBezTo>
                <a:cubicBezTo>
                  <a:pt x="14517" y="4935"/>
                  <a:pt x="14490" y="5247"/>
                  <a:pt x="14458" y="5285"/>
                </a:cubicBezTo>
                <a:cubicBezTo>
                  <a:pt x="14354" y="5410"/>
                  <a:pt x="14259" y="4861"/>
                  <a:pt x="14280" y="4266"/>
                </a:cubicBezTo>
                <a:cubicBezTo>
                  <a:pt x="14298" y="3780"/>
                  <a:pt x="14283" y="3678"/>
                  <a:pt x="14186" y="3629"/>
                </a:cubicBezTo>
                <a:cubicBezTo>
                  <a:pt x="14100" y="3585"/>
                  <a:pt x="14077" y="3494"/>
                  <a:pt x="14099" y="3269"/>
                </a:cubicBezTo>
                <a:cubicBezTo>
                  <a:pt x="14116" y="3102"/>
                  <a:pt x="14103" y="2996"/>
                  <a:pt x="14072" y="3033"/>
                </a:cubicBezTo>
                <a:cubicBezTo>
                  <a:pt x="14040" y="3071"/>
                  <a:pt x="14035" y="3499"/>
                  <a:pt x="14059" y="4030"/>
                </a:cubicBezTo>
                <a:cubicBezTo>
                  <a:pt x="14086" y="4643"/>
                  <a:pt x="14077" y="4986"/>
                  <a:pt x="14034" y="5038"/>
                </a:cubicBezTo>
                <a:cubicBezTo>
                  <a:pt x="13930" y="5162"/>
                  <a:pt x="13839" y="4703"/>
                  <a:pt x="13839" y="4056"/>
                </a:cubicBezTo>
                <a:cubicBezTo>
                  <a:pt x="13839" y="3640"/>
                  <a:pt x="13811" y="3441"/>
                  <a:pt x="13746" y="3393"/>
                </a:cubicBezTo>
                <a:cubicBezTo>
                  <a:pt x="13671" y="3337"/>
                  <a:pt x="13654" y="3445"/>
                  <a:pt x="13654" y="3959"/>
                </a:cubicBezTo>
                <a:cubicBezTo>
                  <a:pt x="13654" y="4658"/>
                  <a:pt x="13614" y="4818"/>
                  <a:pt x="13490" y="4618"/>
                </a:cubicBezTo>
                <a:cubicBezTo>
                  <a:pt x="13440" y="4538"/>
                  <a:pt x="13407" y="4235"/>
                  <a:pt x="13407" y="3854"/>
                </a:cubicBezTo>
                <a:cubicBezTo>
                  <a:pt x="13407" y="3404"/>
                  <a:pt x="13381" y="3206"/>
                  <a:pt x="13315" y="3157"/>
                </a:cubicBezTo>
                <a:cubicBezTo>
                  <a:pt x="13240" y="3101"/>
                  <a:pt x="13222" y="3205"/>
                  <a:pt x="13222" y="3719"/>
                </a:cubicBezTo>
                <a:cubicBezTo>
                  <a:pt x="13222" y="4418"/>
                  <a:pt x="13183" y="4578"/>
                  <a:pt x="13058" y="4378"/>
                </a:cubicBezTo>
                <a:cubicBezTo>
                  <a:pt x="13008" y="4298"/>
                  <a:pt x="12977" y="3995"/>
                  <a:pt x="12977" y="3614"/>
                </a:cubicBezTo>
                <a:cubicBezTo>
                  <a:pt x="12977" y="3164"/>
                  <a:pt x="12951" y="2966"/>
                  <a:pt x="12885" y="2917"/>
                </a:cubicBezTo>
                <a:cubicBezTo>
                  <a:pt x="12809" y="2860"/>
                  <a:pt x="12792" y="2975"/>
                  <a:pt x="12792" y="3554"/>
                </a:cubicBezTo>
                <a:cubicBezTo>
                  <a:pt x="12792" y="3942"/>
                  <a:pt x="12765" y="4291"/>
                  <a:pt x="12732" y="4330"/>
                </a:cubicBezTo>
                <a:cubicBezTo>
                  <a:pt x="12635" y="4446"/>
                  <a:pt x="12545" y="3969"/>
                  <a:pt x="12545" y="3340"/>
                </a:cubicBezTo>
                <a:cubicBezTo>
                  <a:pt x="12545" y="2924"/>
                  <a:pt x="12518" y="2725"/>
                  <a:pt x="12453" y="2677"/>
                </a:cubicBezTo>
                <a:cubicBezTo>
                  <a:pt x="12377" y="2620"/>
                  <a:pt x="12360" y="2735"/>
                  <a:pt x="12360" y="3314"/>
                </a:cubicBezTo>
                <a:cubicBezTo>
                  <a:pt x="12360" y="3702"/>
                  <a:pt x="12335" y="4051"/>
                  <a:pt x="12303" y="4090"/>
                </a:cubicBezTo>
                <a:cubicBezTo>
                  <a:pt x="12205" y="4207"/>
                  <a:pt x="12114" y="3727"/>
                  <a:pt x="12114" y="3093"/>
                </a:cubicBezTo>
                <a:cubicBezTo>
                  <a:pt x="12114" y="2764"/>
                  <a:pt x="12086" y="2463"/>
                  <a:pt x="12052" y="2422"/>
                </a:cubicBezTo>
                <a:cubicBezTo>
                  <a:pt x="12018" y="2381"/>
                  <a:pt x="11985" y="2229"/>
                  <a:pt x="11979" y="2085"/>
                </a:cubicBezTo>
                <a:cubicBezTo>
                  <a:pt x="11973" y="1941"/>
                  <a:pt x="11952" y="2242"/>
                  <a:pt x="11932" y="2752"/>
                </a:cubicBezTo>
                <a:cubicBezTo>
                  <a:pt x="11892" y="3833"/>
                  <a:pt x="11784" y="3985"/>
                  <a:pt x="11757" y="2999"/>
                </a:cubicBezTo>
                <a:cubicBezTo>
                  <a:pt x="11746" y="2608"/>
                  <a:pt x="11701" y="2263"/>
                  <a:pt x="11653" y="2190"/>
                </a:cubicBezTo>
                <a:cubicBezTo>
                  <a:pt x="11607" y="2119"/>
                  <a:pt x="11554" y="1957"/>
                  <a:pt x="11535" y="1826"/>
                </a:cubicBezTo>
                <a:cubicBezTo>
                  <a:pt x="11517" y="1695"/>
                  <a:pt x="11513" y="2028"/>
                  <a:pt x="11528" y="2568"/>
                </a:cubicBezTo>
                <a:cubicBezTo>
                  <a:pt x="11542" y="3108"/>
                  <a:pt x="11530" y="3577"/>
                  <a:pt x="11499" y="3614"/>
                </a:cubicBezTo>
                <a:cubicBezTo>
                  <a:pt x="11404" y="3728"/>
                  <a:pt x="11314" y="3244"/>
                  <a:pt x="11314" y="2621"/>
                </a:cubicBezTo>
                <a:cubicBezTo>
                  <a:pt x="11314" y="2204"/>
                  <a:pt x="11286" y="2009"/>
                  <a:pt x="11221" y="1961"/>
                </a:cubicBezTo>
                <a:cubicBezTo>
                  <a:pt x="11145" y="1905"/>
                  <a:pt x="11129" y="2020"/>
                  <a:pt x="11129" y="2598"/>
                </a:cubicBezTo>
                <a:cubicBezTo>
                  <a:pt x="11129" y="2986"/>
                  <a:pt x="11101" y="3335"/>
                  <a:pt x="11069" y="3374"/>
                </a:cubicBezTo>
                <a:cubicBezTo>
                  <a:pt x="10971" y="3491"/>
                  <a:pt x="10882" y="3011"/>
                  <a:pt x="10882" y="2377"/>
                </a:cubicBezTo>
                <a:cubicBezTo>
                  <a:pt x="10882" y="2048"/>
                  <a:pt x="10854" y="1747"/>
                  <a:pt x="10820" y="1706"/>
                </a:cubicBezTo>
                <a:cubicBezTo>
                  <a:pt x="10786" y="1666"/>
                  <a:pt x="10753" y="1513"/>
                  <a:pt x="10747" y="1369"/>
                </a:cubicBezTo>
                <a:cubicBezTo>
                  <a:pt x="10741" y="1225"/>
                  <a:pt x="10720" y="1509"/>
                  <a:pt x="10701" y="2002"/>
                </a:cubicBezTo>
                <a:cubicBezTo>
                  <a:pt x="10661" y="3023"/>
                  <a:pt x="10552" y="3160"/>
                  <a:pt x="10523" y="2223"/>
                </a:cubicBezTo>
                <a:cubicBezTo>
                  <a:pt x="10511" y="1826"/>
                  <a:pt x="10469" y="1552"/>
                  <a:pt x="10406" y="1463"/>
                </a:cubicBezTo>
                <a:cubicBezTo>
                  <a:pt x="10348" y="1381"/>
                  <a:pt x="10323" y="1240"/>
                  <a:pt x="10346" y="1125"/>
                </a:cubicBezTo>
                <a:cubicBezTo>
                  <a:pt x="10367" y="1017"/>
                  <a:pt x="10356" y="927"/>
                  <a:pt x="10321" y="927"/>
                </a:cubicBezTo>
                <a:cubicBezTo>
                  <a:pt x="10279" y="927"/>
                  <a:pt x="10272" y="1245"/>
                  <a:pt x="10300" y="1867"/>
                </a:cubicBezTo>
                <a:cubicBezTo>
                  <a:pt x="10328" y="2490"/>
                  <a:pt x="10320" y="2834"/>
                  <a:pt x="10277" y="2887"/>
                </a:cubicBezTo>
                <a:cubicBezTo>
                  <a:pt x="10173" y="3011"/>
                  <a:pt x="10080" y="2551"/>
                  <a:pt x="10080" y="1905"/>
                </a:cubicBezTo>
                <a:cubicBezTo>
                  <a:pt x="10080" y="1498"/>
                  <a:pt x="10053" y="1291"/>
                  <a:pt x="9991" y="1245"/>
                </a:cubicBezTo>
                <a:cubicBezTo>
                  <a:pt x="9922" y="1193"/>
                  <a:pt x="9898" y="1315"/>
                  <a:pt x="9883" y="1800"/>
                </a:cubicBezTo>
                <a:cubicBezTo>
                  <a:pt x="9870" y="2256"/>
                  <a:pt x="9840" y="2422"/>
                  <a:pt x="9772" y="2422"/>
                </a:cubicBezTo>
                <a:cubicBezTo>
                  <a:pt x="9704" y="2422"/>
                  <a:pt x="9675" y="2256"/>
                  <a:pt x="9662" y="1796"/>
                </a:cubicBezTo>
                <a:cubicBezTo>
                  <a:pt x="9652" y="1452"/>
                  <a:pt x="9601" y="1022"/>
                  <a:pt x="9550" y="840"/>
                </a:cubicBezTo>
                <a:cubicBezTo>
                  <a:pt x="9462" y="529"/>
                  <a:pt x="9458" y="563"/>
                  <a:pt x="9496" y="1425"/>
                </a:cubicBezTo>
                <a:cubicBezTo>
                  <a:pt x="9521" y="2004"/>
                  <a:pt x="9513" y="2363"/>
                  <a:pt x="9473" y="2411"/>
                </a:cubicBezTo>
                <a:cubicBezTo>
                  <a:pt x="9371" y="2532"/>
                  <a:pt x="9280" y="2065"/>
                  <a:pt x="9280" y="1425"/>
                </a:cubicBezTo>
                <a:cubicBezTo>
                  <a:pt x="9280" y="1018"/>
                  <a:pt x="9251" y="815"/>
                  <a:pt x="9189" y="769"/>
                </a:cubicBezTo>
                <a:cubicBezTo>
                  <a:pt x="9120" y="717"/>
                  <a:pt x="9096" y="839"/>
                  <a:pt x="9082" y="1324"/>
                </a:cubicBezTo>
                <a:cubicBezTo>
                  <a:pt x="9068" y="1780"/>
                  <a:pt x="9040" y="1942"/>
                  <a:pt x="8972" y="1942"/>
                </a:cubicBezTo>
                <a:cubicBezTo>
                  <a:pt x="8903" y="1942"/>
                  <a:pt x="8874" y="1775"/>
                  <a:pt x="8860" y="1286"/>
                </a:cubicBezTo>
                <a:cubicBezTo>
                  <a:pt x="8834" y="390"/>
                  <a:pt x="8725" y="211"/>
                  <a:pt x="8725" y="1065"/>
                </a:cubicBezTo>
                <a:cubicBezTo>
                  <a:pt x="8725" y="1429"/>
                  <a:pt x="8707" y="1760"/>
                  <a:pt x="8684" y="1804"/>
                </a:cubicBezTo>
                <a:cubicBezTo>
                  <a:pt x="8590" y="1987"/>
                  <a:pt x="8478" y="1583"/>
                  <a:pt x="8478" y="1058"/>
                </a:cubicBezTo>
                <a:cubicBezTo>
                  <a:pt x="8478" y="750"/>
                  <a:pt x="8453" y="446"/>
                  <a:pt x="8422" y="383"/>
                </a:cubicBezTo>
                <a:cubicBezTo>
                  <a:pt x="8392" y="321"/>
                  <a:pt x="8352" y="162"/>
                  <a:pt x="8334" y="31"/>
                </a:cubicBezTo>
                <a:cubicBezTo>
                  <a:pt x="8330" y="6"/>
                  <a:pt x="8329" y="-3"/>
                  <a:pt x="8326" y="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2" name="piezo.jpg"/>
          <p:cNvPicPr>
            <a:picLocks noChangeAspect="1"/>
          </p:cNvPicPr>
          <p:nvPr/>
        </p:nvPicPr>
        <p:blipFill>
          <a:blip r:embed="rId3">
            <a:extLst/>
          </a:blip>
          <a:srcRect l="7133" t="17247" r="62221" b="18268"/>
          <a:stretch>
            <a:fillRect/>
          </a:stretch>
        </p:blipFill>
        <p:spPr>
          <a:xfrm>
            <a:off x="7699160" y="5739263"/>
            <a:ext cx="971551" cy="581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70" fill="norm" stroke="1" extrusionOk="0">
                <a:moveTo>
                  <a:pt x="11709" y="14"/>
                </a:moveTo>
                <a:cubicBezTo>
                  <a:pt x="11137" y="45"/>
                  <a:pt x="10550" y="129"/>
                  <a:pt x="9953" y="262"/>
                </a:cubicBezTo>
                <a:cubicBezTo>
                  <a:pt x="3968" y="1600"/>
                  <a:pt x="0" y="6462"/>
                  <a:pt x="0" y="12469"/>
                </a:cubicBezTo>
                <a:cubicBezTo>
                  <a:pt x="0" y="16554"/>
                  <a:pt x="1938" y="19637"/>
                  <a:pt x="5329" y="20942"/>
                </a:cubicBezTo>
                <a:cubicBezTo>
                  <a:pt x="6155" y="21259"/>
                  <a:pt x="7431" y="21397"/>
                  <a:pt x="8762" y="21365"/>
                </a:cubicBezTo>
                <a:cubicBezTo>
                  <a:pt x="10092" y="21333"/>
                  <a:pt x="11471" y="21130"/>
                  <a:pt x="12521" y="20767"/>
                </a:cubicBezTo>
                <a:cubicBezTo>
                  <a:pt x="15600" y="19702"/>
                  <a:pt x="18788" y="16637"/>
                  <a:pt x="20188" y="13387"/>
                </a:cubicBezTo>
                <a:cubicBezTo>
                  <a:pt x="20398" y="12901"/>
                  <a:pt x="20806" y="12705"/>
                  <a:pt x="21600" y="12600"/>
                </a:cubicBezTo>
                <a:lnTo>
                  <a:pt x="21600" y="11127"/>
                </a:lnTo>
                <a:cubicBezTo>
                  <a:pt x="20749" y="10949"/>
                  <a:pt x="20643" y="10692"/>
                  <a:pt x="20912" y="10164"/>
                </a:cubicBezTo>
                <a:cubicBezTo>
                  <a:pt x="20988" y="10014"/>
                  <a:pt x="21184" y="9893"/>
                  <a:pt x="21600" y="9800"/>
                </a:cubicBezTo>
                <a:lnTo>
                  <a:pt x="21600" y="8152"/>
                </a:lnTo>
                <a:lnTo>
                  <a:pt x="21053" y="8137"/>
                </a:lnTo>
                <a:lnTo>
                  <a:pt x="20347" y="6037"/>
                </a:lnTo>
                <a:cubicBezTo>
                  <a:pt x="19008" y="2037"/>
                  <a:pt x="15711" y="-203"/>
                  <a:pt x="11709" y="14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8416081" y="5950203"/>
            <a:ext cx="1307114" cy="836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573" fill="norm" stroke="1" extrusionOk="0">
                <a:moveTo>
                  <a:pt x="0" y="1153"/>
                </a:moveTo>
                <a:cubicBezTo>
                  <a:pt x="1757" y="674"/>
                  <a:pt x="3529" y="343"/>
                  <a:pt x="5308" y="162"/>
                </a:cubicBezTo>
                <a:cubicBezTo>
                  <a:pt x="6688" y="23"/>
                  <a:pt x="8071" y="-27"/>
                  <a:pt x="9453" y="14"/>
                </a:cubicBezTo>
                <a:cubicBezTo>
                  <a:pt x="10806" y="0"/>
                  <a:pt x="12158" y="138"/>
                  <a:pt x="13499" y="428"/>
                </a:cubicBezTo>
                <a:cubicBezTo>
                  <a:pt x="14585" y="663"/>
                  <a:pt x="15662" y="997"/>
                  <a:pt x="16723" y="1428"/>
                </a:cubicBezTo>
                <a:cubicBezTo>
                  <a:pt x="17749" y="1927"/>
                  <a:pt x="18670" y="2850"/>
                  <a:pt x="19390" y="4099"/>
                </a:cubicBezTo>
                <a:cubicBezTo>
                  <a:pt x="20765" y="6485"/>
                  <a:pt x="21265" y="9713"/>
                  <a:pt x="21441" y="12916"/>
                </a:cubicBezTo>
                <a:cubicBezTo>
                  <a:pt x="21600" y="15802"/>
                  <a:pt x="21517" y="18713"/>
                  <a:pt x="21190" y="21573"/>
                </a:cubicBezTo>
              </a:path>
            </a:pathLst>
          </a:custGeom>
          <a:ln w="50800">
            <a:solidFill>
              <a:srgbClr val="FF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8522146" y="6026337"/>
            <a:ext cx="1097251" cy="745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8" h="21510" fill="norm" stroke="1" extrusionOk="0">
                <a:moveTo>
                  <a:pt x="0" y="973"/>
                </a:moveTo>
                <a:cubicBezTo>
                  <a:pt x="1370" y="814"/>
                  <a:pt x="2740" y="656"/>
                  <a:pt x="4110" y="497"/>
                </a:cubicBezTo>
                <a:cubicBezTo>
                  <a:pt x="5480" y="339"/>
                  <a:pt x="6849" y="180"/>
                  <a:pt x="8219" y="22"/>
                </a:cubicBezTo>
                <a:cubicBezTo>
                  <a:pt x="10010" y="-90"/>
                  <a:pt x="11801" y="229"/>
                  <a:pt x="13523" y="967"/>
                </a:cubicBezTo>
                <a:cubicBezTo>
                  <a:pt x="14754" y="1494"/>
                  <a:pt x="15939" y="2232"/>
                  <a:pt x="17055" y="3164"/>
                </a:cubicBezTo>
                <a:cubicBezTo>
                  <a:pt x="17562" y="3646"/>
                  <a:pt x="18029" y="4211"/>
                  <a:pt x="18447" y="4851"/>
                </a:cubicBezTo>
                <a:cubicBezTo>
                  <a:pt x="19674" y="6729"/>
                  <a:pt x="20418" y="9087"/>
                  <a:pt x="20875" y="11510"/>
                </a:cubicBezTo>
                <a:cubicBezTo>
                  <a:pt x="21479" y="14714"/>
                  <a:pt x="21600" y="18128"/>
                  <a:pt x="21178" y="21510"/>
                </a:cubicBezTo>
              </a:path>
            </a:pathLst>
          </a:custGeom>
          <a:ln w="50800">
            <a:solidFill>
              <a:srgbClr val="AF61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05" name="fridge.jpg"/>
          <p:cNvPicPr>
            <a:picLocks noChangeAspect="1"/>
          </p:cNvPicPr>
          <p:nvPr/>
        </p:nvPicPr>
        <p:blipFill>
          <a:blip r:embed="rId4">
            <a:extLst/>
          </a:blip>
          <a:srcRect l="6710" t="7436" r="6415" b="8407"/>
          <a:stretch>
            <a:fillRect/>
          </a:stretch>
        </p:blipFill>
        <p:spPr>
          <a:xfrm>
            <a:off x="7755539" y="1466772"/>
            <a:ext cx="4215512" cy="3746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594" fill="norm" stroke="1" extrusionOk="0">
                <a:moveTo>
                  <a:pt x="7971" y="0"/>
                </a:moveTo>
                <a:cubicBezTo>
                  <a:pt x="7144" y="-3"/>
                  <a:pt x="5815" y="16"/>
                  <a:pt x="3761" y="53"/>
                </a:cubicBezTo>
                <a:cubicBezTo>
                  <a:pt x="501" y="111"/>
                  <a:pt x="336" y="130"/>
                  <a:pt x="116" y="478"/>
                </a:cubicBezTo>
                <a:cubicBezTo>
                  <a:pt x="-17" y="687"/>
                  <a:pt x="-39" y="911"/>
                  <a:pt x="69" y="952"/>
                </a:cubicBezTo>
                <a:cubicBezTo>
                  <a:pt x="126" y="973"/>
                  <a:pt x="141" y="2698"/>
                  <a:pt x="142" y="9280"/>
                </a:cubicBezTo>
                <a:lnTo>
                  <a:pt x="142" y="17578"/>
                </a:lnTo>
                <a:lnTo>
                  <a:pt x="729" y="18905"/>
                </a:lnTo>
                <a:cubicBezTo>
                  <a:pt x="1607" y="20890"/>
                  <a:pt x="1475" y="20683"/>
                  <a:pt x="1869" y="20664"/>
                </a:cubicBezTo>
                <a:cubicBezTo>
                  <a:pt x="2054" y="20655"/>
                  <a:pt x="2797" y="20590"/>
                  <a:pt x="3522" y="20520"/>
                </a:cubicBezTo>
                <a:cubicBezTo>
                  <a:pt x="5304" y="20347"/>
                  <a:pt x="7324" y="20163"/>
                  <a:pt x="9244" y="19996"/>
                </a:cubicBezTo>
                <a:lnTo>
                  <a:pt x="10839" y="19856"/>
                </a:lnTo>
                <a:lnTo>
                  <a:pt x="11048" y="20087"/>
                </a:lnTo>
                <a:cubicBezTo>
                  <a:pt x="11218" y="20272"/>
                  <a:pt x="11310" y="20318"/>
                  <a:pt x="11519" y="20332"/>
                </a:cubicBezTo>
                <a:cubicBezTo>
                  <a:pt x="11662" y="20341"/>
                  <a:pt x="11810" y="20329"/>
                  <a:pt x="11846" y="20305"/>
                </a:cubicBezTo>
                <a:cubicBezTo>
                  <a:pt x="11898" y="20269"/>
                  <a:pt x="20821" y="21491"/>
                  <a:pt x="21147" y="21579"/>
                </a:cubicBezTo>
                <a:cubicBezTo>
                  <a:pt x="21194" y="21591"/>
                  <a:pt x="21307" y="21597"/>
                  <a:pt x="21397" y="21592"/>
                </a:cubicBezTo>
                <a:lnTo>
                  <a:pt x="21561" y="21583"/>
                </a:lnTo>
                <a:lnTo>
                  <a:pt x="21551" y="18294"/>
                </a:lnTo>
                <a:cubicBezTo>
                  <a:pt x="21546" y="16484"/>
                  <a:pt x="21532" y="14985"/>
                  <a:pt x="21520" y="14964"/>
                </a:cubicBezTo>
                <a:cubicBezTo>
                  <a:pt x="21509" y="14942"/>
                  <a:pt x="21492" y="11941"/>
                  <a:pt x="21482" y="8294"/>
                </a:cubicBezTo>
                <a:lnTo>
                  <a:pt x="21466" y="1663"/>
                </a:lnTo>
                <a:lnTo>
                  <a:pt x="20030" y="1617"/>
                </a:lnTo>
                <a:cubicBezTo>
                  <a:pt x="19242" y="1592"/>
                  <a:pt x="17067" y="1520"/>
                  <a:pt x="15197" y="1457"/>
                </a:cubicBezTo>
                <a:cubicBezTo>
                  <a:pt x="11730" y="1340"/>
                  <a:pt x="11503" y="1317"/>
                  <a:pt x="11761" y="1103"/>
                </a:cubicBezTo>
                <a:cubicBezTo>
                  <a:pt x="11878" y="1005"/>
                  <a:pt x="11893" y="786"/>
                  <a:pt x="11789" y="693"/>
                </a:cubicBezTo>
                <a:cubicBezTo>
                  <a:pt x="11698" y="611"/>
                  <a:pt x="11080" y="466"/>
                  <a:pt x="10056" y="286"/>
                </a:cubicBezTo>
                <a:cubicBezTo>
                  <a:pt x="9614" y="209"/>
                  <a:pt x="9217" y="111"/>
                  <a:pt x="9173" y="71"/>
                </a:cubicBezTo>
                <a:cubicBezTo>
                  <a:pt x="9124" y="26"/>
                  <a:pt x="8798" y="3"/>
                  <a:pt x="797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4411389" y="5157861"/>
            <a:ext cx="3987751" cy="1292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Some sensors for your supplies</a:t>
            </a:r>
          </a:p>
        </p:txBody>
      </p:sp>
      <p:sp>
        <p:nvSpPr>
          <p:cNvPr id="207" name="Shape 207"/>
          <p:cNvSpPr/>
          <p:nvPr/>
        </p:nvSpPr>
        <p:spPr>
          <a:xfrm>
            <a:off x="4919389" y="2657648"/>
            <a:ext cx="2971751" cy="1430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Your fridge and pantry</a:t>
            </a:r>
          </a:p>
        </p:txBody>
      </p:sp>
      <p:pic>
        <p:nvPicPr>
          <p:cNvPr id="208" name="lcd.jpg"/>
          <p:cNvPicPr>
            <a:picLocks noChangeAspect="1"/>
          </p:cNvPicPr>
          <p:nvPr/>
        </p:nvPicPr>
        <p:blipFill>
          <a:blip r:embed="rId5">
            <a:extLst/>
          </a:blip>
          <a:srcRect l="7606" t="7861" r="8585" b="11000"/>
          <a:stretch>
            <a:fillRect/>
          </a:stretch>
        </p:blipFill>
        <p:spPr>
          <a:xfrm>
            <a:off x="933915" y="3467683"/>
            <a:ext cx="3172906" cy="1940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8" h="21577" fill="norm" stroke="1" extrusionOk="0">
                <a:moveTo>
                  <a:pt x="2571" y="1"/>
                </a:moveTo>
                <a:cubicBezTo>
                  <a:pt x="1448" y="-5"/>
                  <a:pt x="316" y="27"/>
                  <a:pt x="181" y="98"/>
                </a:cubicBezTo>
                <a:cubicBezTo>
                  <a:pt x="47" y="167"/>
                  <a:pt x="29" y="456"/>
                  <a:pt x="5" y="2807"/>
                </a:cubicBezTo>
                <a:cubicBezTo>
                  <a:pt x="-3" y="3637"/>
                  <a:pt x="-2" y="5623"/>
                  <a:pt x="5" y="7931"/>
                </a:cubicBezTo>
                <a:cubicBezTo>
                  <a:pt x="6" y="7941"/>
                  <a:pt x="8" y="7952"/>
                  <a:pt x="8" y="7962"/>
                </a:cubicBezTo>
                <a:cubicBezTo>
                  <a:pt x="9" y="8156"/>
                  <a:pt x="10" y="8376"/>
                  <a:pt x="11" y="8576"/>
                </a:cubicBezTo>
                <a:cubicBezTo>
                  <a:pt x="16" y="10132"/>
                  <a:pt x="21" y="11735"/>
                  <a:pt x="32" y="13377"/>
                </a:cubicBezTo>
                <a:cubicBezTo>
                  <a:pt x="52" y="16364"/>
                  <a:pt x="68" y="18126"/>
                  <a:pt x="89" y="19326"/>
                </a:cubicBezTo>
                <a:cubicBezTo>
                  <a:pt x="116" y="20550"/>
                  <a:pt x="152" y="21295"/>
                  <a:pt x="191" y="21401"/>
                </a:cubicBezTo>
                <a:cubicBezTo>
                  <a:pt x="216" y="21466"/>
                  <a:pt x="660" y="21509"/>
                  <a:pt x="1493" y="21533"/>
                </a:cubicBezTo>
                <a:cubicBezTo>
                  <a:pt x="1882" y="21542"/>
                  <a:pt x="2391" y="21544"/>
                  <a:pt x="2927" y="21551"/>
                </a:cubicBezTo>
                <a:cubicBezTo>
                  <a:pt x="3209" y="21552"/>
                  <a:pt x="3450" y="21559"/>
                  <a:pt x="3782" y="21559"/>
                </a:cubicBezTo>
                <a:cubicBezTo>
                  <a:pt x="4708" y="21560"/>
                  <a:pt x="5393" y="21562"/>
                  <a:pt x="5916" y="21573"/>
                </a:cubicBezTo>
                <a:cubicBezTo>
                  <a:pt x="12150" y="21595"/>
                  <a:pt x="21269" y="21531"/>
                  <a:pt x="21374" y="21409"/>
                </a:cubicBezTo>
                <a:cubicBezTo>
                  <a:pt x="21376" y="21403"/>
                  <a:pt x="21377" y="21382"/>
                  <a:pt x="21379" y="21370"/>
                </a:cubicBezTo>
                <a:cubicBezTo>
                  <a:pt x="21474" y="20859"/>
                  <a:pt x="21597" y="3632"/>
                  <a:pt x="21528" y="411"/>
                </a:cubicBezTo>
                <a:lnTo>
                  <a:pt x="21522" y="199"/>
                </a:lnTo>
                <a:cubicBezTo>
                  <a:pt x="21507" y="191"/>
                  <a:pt x="21494" y="184"/>
                  <a:pt x="21479" y="164"/>
                </a:cubicBezTo>
                <a:cubicBezTo>
                  <a:pt x="21416" y="79"/>
                  <a:pt x="19899" y="41"/>
                  <a:pt x="16787" y="45"/>
                </a:cubicBezTo>
                <a:cubicBezTo>
                  <a:pt x="16394" y="202"/>
                  <a:pt x="13242" y="203"/>
                  <a:pt x="12700" y="54"/>
                </a:cubicBezTo>
                <a:cubicBezTo>
                  <a:pt x="11419" y="57"/>
                  <a:pt x="10131" y="61"/>
                  <a:pt x="8887" y="58"/>
                </a:cubicBezTo>
                <a:cubicBezTo>
                  <a:pt x="8884" y="64"/>
                  <a:pt x="8882" y="70"/>
                  <a:pt x="8878" y="76"/>
                </a:cubicBezTo>
                <a:cubicBezTo>
                  <a:pt x="8776" y="243"/>
                  <a:pt x="6120" y="313"/>
                  <a:pt x="5830" y="155"/>
                </a:cubicBezTo>
                <a:cubicBezTo>
                  <a:pt x="5738" y="105"/>
                  <a:pt x="5542" y="106"/>
                  <a:pt x="5396" y="159"/>
                </a:cubicBezTo>
                <a:cubicBezTo>
                  <a:pt x="5250" y="213"/>
                  <a:pt x="5035" y="196"/>
                  <a:pt x="4919" y="120"/>
                </a:cubicBezTo>
                <a:cubicBezTo>
                  <a:pt x="4810" y="48"/>
                  <a:pt x="3695" y="6"/>
                  <a:pt x="2571" y="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09" name="led.jpg"/>
          <p:cNvPicPr>
            <a:picLocks noChangeAspect="1"/>
          </p:cNvPicPr>
          <p:nvPr/>
        </p:nvPicPr>
        <p:blipFill>
          <a:blip r:embed="rId6">
            <a:extLst/>
          </a:blip>
          <a:srcRect l="18693" t="4825" r="27176" b="5631"/>
          <a:stretch>
            <a:fillRect/>
          </a:stretch>
        </p:blipFill>
        <p:spPr>
          <a:xfrm>
            <a:off x="1512906" y="6615139"/>
            <a:ext cx="656486" cy="72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551" fill="norm" stroke="1" extrusionOk="0">
                <a:moveTo>
                  <a:pt x="1998" y="12"/>
                </a:moveTo>
                <a:cubicBezTo>
                  <a:pt x="1613" y="50"/>
                  <a:pt x="1248" y="170"/>
                  <a:pt x="941" y="379"/>
                </a:cubicBezTo>
                <a:cubicBezTo>
                  <a:pt x="72" y="967"/>
                  <a:pt x="-249" y="2069"/>
                  <a:pt x="205" y="2919"/>
                </a:cubicBezTo>
                <a:cubicBezTo>
                  <a:pt x="311" y="3116"/>
                  <a:pt x="688" y="3573"/>
                  <a:pt x="1392" y="4384"/>
                </a:cubicBezTo>
                <a:cubicBezTo>
                  <a:pt x="1628" y="4655"/>
                  <a:pt x="1980" y="5072"/>
                  <a:pt x="2179" y="5305"/>
                </a:cubicBezTo>
                <a:cubicBezTo>
                  <a:pt x="2378" y="5538"/>
                  <a:pt x="2562" y="5756"/>
                  <a:pt x="2592" y="5789"/>
                </a:cubicBezTo>
                <a:cubicBezTo>
                  <a:pt x="2623" y="5823"/>
                  <a:pt x="2664" y="5988"/>
                  <a:pt x="2682" y="6156"/>
                </a:cubicBezTo>
                <a:cubicBezTo>
                  <a:pt x="2722" y="6512"/>
                  <a:pt x="2767" y="6579"/>
                  <a:pt x="3069" y="6900"/>
                </a:cubicBezTo>
                <a:cubicBezTo>
                  <a:pt x="3284" y="7128"/>
                  <a:pt x="3314" y="7152"/>
                  <a:pt x="3611" y="7243"/>
                </a:cubicBezTo>
                <a:cubicBezTo>
                  <a:pt x="3888" y="7327"/>
                  <a:pt x="3957" y="7344"/>
                  <a:pt x="4230" y="7325"/>
                </a:cubicBezTo>
                <a:cubicBezTo>
                  <a:pt x="4401" y="7314"/>
                  <a:pt x="4678" y="7260"/>
                  <a:pt x="4837" y="7219"/>
                </a:cubicBezTo>
                <a:lnTo>
                  <a:pt x="5120" y="7148"/>
                </a:lnTo>
                <a:lnTo>
                  <a:pt x="5185" y="7231"/>
                </a:lnTo>
                <a:cubicBezTo>
                  <a:pt x="5217" y="7276"/>
                  <a:pt x="5284" y="7348"/>
                  <a:pt x="5340" y="7396"/>
                </a:cubicBezTo>
                <a:cubicBezTo>
                  <a:pt x="5526" y="7558"/>
                  <a:pt x="5869" y="7943"/>
                  <a:pt x="5869" y="7987"/>
                </a:cubicBezTo>
                <a:cubicBezTo>
                  <a:pt x="5869" y="8011"/>
                  <a:pt x="5925" y="8053"/>
                  <a:pt x="5985" y="8081"/>
                </a:cubicBezTo>
                <a:cubicBezTo>
                  <a:pt x="6045" y="8110"/>
                  <a:pt x="6162" y="8230"/>
                  <a:pt x="6256" y="8341"/>
                </a:cubicBezTo>
                <a:cubicBezTo>
                  <a:pt x="6349" y="8453"/>
                  <a:pt x="6756" y="8891"/>
                  <a:pt x="7159" y="9322"/>
                </a:cubicBezTo>
                <a:cubicBezTo>
                  <a:pt x="8469" y="10725"/>
                  <a:pt x="8858" y="11158"/>
                  <a:pt x="10281" y="12760"/>
                </a:cubicBezTo>
                <a:cubicBezTo>
                  <a:pt x="11862" y="14541"/>
                  <a:pt x="11975" y="14659"/>
                  <a:pt x="12074" y="14780"/>
                </a:cubicBezTo>
                <a:cubicBezTo>
                  <a:pt x="12127" y="14845"/>
                  <a:pt x="12319" y="15064"/>
                  <a:pt x="12499" y="15264"/>
                </a:cubicBezTo>
                <a:cubicBezTo>
                  <a:pt x="12679" y="15465"/>
                  <a:pt x="12857" y="15672"/>
                  <a:pt x="12899" y="15725"/>
                </a:cubicBezTo>
                <a:cubicBezTo>
                  <a:pt x="12942" y="15778"/>
                  <a:pt x="13225" y="16101"/>
                  <a:pt x="13531" y="16446"/>
                </a:cubicBezTo>
                <a:cubicBezTo>
                  <a:pt x="13838" y="16791"/>
                  <a:pt x="14442" y="17475"/>
                  <a:pt x="14873" y="17970"/>
                </a:cubicBezTo>
                <a:cubicBezTo>
                  <a:pt x="15304" y="18464"/>
                  <a:pt x="15898" y="19141"/>
                  <a:pt x="16189" y="19470"/>
                </a:cubicBezTo>
                <a:cubicBezTo>
                  <a:pt x="16480" y="19800"/>
                  <a:pt x="16794" y="20171"/>
                  <a:pt x="16898" y="20297"/>
                </a:cubicBezTo>
                <a:cubicBezTo>
                  <a:pt x="17003" y="20423"/>
                  <a:pt x="17107" y="20549"/>
                  <a:pt x="17131" y="20569"/>
                </a:cubicBezTo>
                <a:cubicBezTo>
                  <a:pt x="17154" y="20588"/>
                  <a:pt x="17334" y="20789"/>
                  <a:pt x="17531" y="21018"/>
                </a:cubicBezTo>
                <a:cubicBezTo>
                  <a:pt x="17833" y="21369"/>
                  <a:pt x="17913" y="21426"/>
                  <a:pt x="17982" y="21408"/>
                </a:cubicBezTo>
                <a:cubicBezTo>
                  <a:pt x="18441" y="21286"/>
                  <a:pt x="18434" y="21269"/>
                  <a:pt x="17905" y="20675"/>
                </a:cubicBezTo>
                <a:cubicBezTo>
                  <a:pt x="17735" y="20485"/>
                  <a:pt x="17417" y="20116"/>
                  <a:pt x="17195" y="19860"/>
                </a:cubicBezTo>
                <a:cubicBezTo>
                  <a:pt x="16973" y="19604"/>
                  <a:pt x="16640" y="19234"/>
                  <a:pt x="16460" y="19033"/>
                </a:cubicBezTo>
                <a:cubicBezTo>
                  <a:pt x="16280" y="18832"/>
                  <a:pt x="16102" y="18625"/>
                  <a:pt x="16060" y="18572"/>
                </a:cubicBezTo>
                <a:cubicBezTo>
                  <a:pt x="16018" y="18520"/>
                  <a:pt x="15632" y="18082"/>
                  <a:pt x="15209" y="17603"/>
                </a:cubicBezTo>
                <a:cubicBezTo>
                  <a:pt x="14785" y="17125"/>
                  <a:pt x="14327" y="16605"/>
                  <a:pt x="14189" y="16446"/>
                </a:cubicBezTo>
                <a:cubicBezTo>
                  <a:pt x="14052" y="16287"/>
                  <a:pt x="13699" y="15884"/>
                  <a:pt x="13402" y="15548"/>
                </a:cubicBezTo>
                <a:cubicBezTo>
                  <a:pt x="13106" y="15212"/>
                  <a:pt x="12823" y="14878"/>
                  <a:pt x="12770" y="14815"/>
                </a:cubicBezTo>
                <a:cubicBezTo>
                  <a:pt x="12717" y="14753"/>
                  <a:pt x="12519" y="14539"/>
                  <a:pt x="12345" y="14343"/>
                </a:cubicBezTo>
                <a:cubicBezTo>
                  <a:pt x="11571" y="13473"/>
                  <a:pt x="11390" y="13272"/>
                  <a:pt x="11300" y="13161"/>
                </a:cubicBezTo>
                <a:cubicBezTo>
                  <a:pt x="11177" y="13011"/>
                  <a:pt x="10565" y="12330"/>
                  <a:pt x="9777" y="11460"/>
                </a:cubicBezTo>
                <a:cubicBezTo>
                  <a:pt x="9223" y="10848"/>
                  <a:pt x="8894" y="10483"/>
                  <a:pt x="7520" y="9015"/>
                </a:cubicBezTo>
                <a:cubicBezTo>
                  <a:pt x="6615" y="8047"/>
                  <a:pt x="6367" y="7772"/>
                  <a:pt x="6346" y="7680"/>
                </a:cubicBezTo>
                <a:cubicBezTo>
                  <a:pt x="6334" y="7626"/>
                  <a:pt x="6269" y="7516"/>
                  <a:pt x="6191" y="7443"/>
                </a:cubicBezTo>
                <a:cubicBezTo>
                  <a:pt x="6114" y="7371"/>
                  <a:pt x="5957" y="7222"/>
                  <a:pt x="5856" y="7113"/>
                </a:cubicBezTo>
                <a:lnTo>
                  <a:pt x="5675" y="6912"/>
                </a:lnTo>
                <a:lnTo>
                  <a:pt x="5804" y="6829"/>
                </a:lnTo>
                <a:cubicBezTo>
                  <a:pt x="5874" y="6782"/>
                  <a:pt x="6030" y="6674"/>
                  <a:pt x="6152" y="6593"/>
                </a:cubicBezTo>
                <a:cubicBezTo>
                  <a:pt x="6275" y="6511"/>
                  <a:pt x="6465" y="6356"/>
                  <a:pt x="6578" y="6250"/>
                </a:cubicBezTo>
                <a:cubicBezTo>
                  <a:pt x="6692" y="6145"/>
                  <a:pt x="6802" y="6061"/>
                  <a:pt x="6823" y="6061"/>
                </a:cubicBezTo>
                <a:cubicBezTo>
                  <a:pt x="6881" y="6061"/>
                  <a:pt x="7836" y="7005"/>
                  <a:pt x="7933" y="7160"/>
                </a:cubicBezTo>
                <a:cubicBezTo>
                  <a:pt x="7978" y="7232"/>
                  <a:pt x="8039" y="7310"/>
                  <a:pt x="8075" y="7325"/>
                </a:cubicBezTo>
                <a:cubicBezTo>
                  <a:pt x="8110" y="7341"/>
                  <a:pt x="8466" y="7704"/>
                  <a:pt x="8861" y="8140"/>
                </a:cubicBezTo>
                <a:cubicBezTo>
                  <a:pt x="9257" y="8576"/>
                  <a:pt x="9776" y="9159"/>
                  <a:pt x="10023" y="9428"/>
                </a:cubicBezTo>
                <a:cubicBezTo>
                  <a:pt x="10464" y="9911"/>
                  <a:pt x="10599" y="10044"/>
                  <a:pt x="11209" y="10728"/>
                </a:cubicBezTo>
                <a:cubicBezTo>
                  <a:pt x="11379" y="10918"/>
                  <a:pt x="11626" y="11204"/>
                  <a:pt x="11764" y="11354"/>
                </a:cubicBezTo>
                <a:cubicBezTo>
                  <a:pt x="11902" y="11503"/>
                  <a:pt x="12231" y="11871"/>
                  <a:pt x="12499" y="12169"/>
                </a:cubicBezTo>
                <a:cubicBezTo>
                  <a:pt x="13054" y="12783"/>
                  <a:pt x="13773" y="13575"/>
                  <a:pt x="14035" y="13858"/>
                </a:cubicBezTo>
                <a:cubicBezTo>
                  <a:pt x="14131" y="13963"/>
                  <a:pt x="14694" y="14566"/>
                  <a:pt x="15273" y="15205"/>
                </a:cubicBezTo>
                <a:cubicBezTo>
                  <a:pt x="16734" y="16818"/>
                  <a:pt x="17007" y="17137"/>
                  <a:pt x="17363" y="17521"/>
                </a:cubicBezTo>
                <a:cubicBezTo>
                  <a:pt x="17534" y="17705"/>
                  <a:pt x="17709" y="17895"/>
                  <a:pt x="17750" y="17946"/>
                </a:cubicBezTo>
                <a:cubicBezTo>
                  <a:pt x="17791" y="17997"/>
                  <a:pt x="18524" y="18798"/>
                  <a:pt x="19375" y="19730"/>
                </a:cubicBezTo>
                <a:cubicBezTo>
                  <a:pt x="20226" y="20662"/>
                  <a:pt x="20939" y="21462"/>
                  <a:pt x="20962" y="21502"/>
                </a:cubicBezTo>
                <a:cubicBezTo>
                  <a:pt x="21005" y="21575"/>
                  <a:pt x="21007" y="21566"/>
                  <a:pt x="21169" y="21478"/>
                </a:cubicBezTo>
                <a:cubicBezTo>
                  <a:pt x="21272" y="21422"/>
                  <a:pt x="21329" y="21364"/>
                  <a:pt x="21336" y="21313"/>
                </a:cubicBezTo>
                <a:cubicBezTo>
                  <a:pt x="21351" y="21204"/>
                  <a:pt x="21330" y="21177"/>
                  <a:pt x="20253" y="20002"/>
                </a:cubicBezTo>
                <a:cubicBezTo>
                  <a:pt x="19609" y="19300"/>
                  <a:pt x="19532" y="19199"/>
                  <a:pt x="19259" y="18879"/>
                </a:cubicBezTo>
                <a:cubicBezTo>
                  <a:pt x="19155" y="18757"/>
                  <a:pt x="18944" y="18527"/>
                  <a:pt x="18795" y="18371"/>
                </a:cubicBezTo>
                <a:cubicBezTo>
                  <a:pt x="18645" y="18216"/>
                  <a:pt x="18366" y="17920"/>
                  <a:pt x="18176" y="17710"/>
                </a:cubicBezTo>
                <a:cubicBezTo>
                  <a:pt x="17985" y="17499"/>
                  <a:pt x="17688" y="17175"/>
                  <a:pt x="17518" y="16989"/>
                </a:cubicBezTo>
                <a:cubicBezTo>
                  <a:pt x="16954" y="16373"/>
                  <a:pt x="16374" y="15736"/>
                  <a:pt x="15957" y="15276"/>
                </a:cubicBezTo>
                <a:cubicBezTo>
                  <a:pt x="15730" y="15026"/>
                  <a:pt x="14737" y="13928"/>
                  <a:pt x="13751" y="12842"/>
                </a:cubicBezTo>
                <a:cubicBezTo>
                  <a:pt x="12765" y="11757"/>
                  <a:pt x="11710" y="10610"/>
                  <a:pt x="11416" y="10291"/>
                </a:cubicBezTo>
                <a:cubicBezTo>
                  <a:pt x="10814" y="9637"/>
                  <a:pt x="10181" y="8948"/>
                  <a:pt x="9894" y="8625"/>
                </a:cubicBezTo>
                <a:cubicBezTo>
                  <a:pt x="9788" y="8506"/>
                  <a:pt x="9522" y="8203"/>
                  <a:pt x="9300" y="7963"/>
                </a:cubicBezTo>
                <a:cubicBezTo>
                  <a:pt x="8466" y="7064"/>
                  <a:pt x="8369" y="6957"/>
                  <a:pt x="8358" y="6829"/>
                </a:cubicBezTo>
                <a:cubicBezTo>
                  <a:pt x="8344" y="6660"/>
                  <a:pt x="7904" y="6203"/>
                  <a:pt x="7752" y="6203"/>
                </a:cubicBezTo>
                <a:cubicBezTo>
                  <a:pt x="7673" y="6203"/>
                  <a:pt x="7600" y="6143"/>
                  <a:pt x="7430" y="5967"/>
                </a:cubicBezTo>
                <a:cubicBezTo>
                  <a:pt x="7306" y="5839"/>
                  <a:pt x="7188" y="5721"/>
                  <a:pt x="7172" y="5695"/>
                </a:cubicBezTo>
                <a:cubicBezTo>
                  <a:pt x="7153" y="5665"/>
                  <a:pt x="7192" y="5574"/>
                  <a:pt x="7262" y="5470"/>
                </a:cubicBezTo>
                <a:cubicBezTo>
                  <a:pt x="7489" y="5132"/>
                  <a:pt x="7581" y="4845"/>
                  <a:pt x="7584" y="4478"/>
                </a:cubicBezTo>
                <a:cubicBezTo>
                  <a:pt x="7588" y="4075"/>
                  <a:pt x="7521" y="3918"/>
                  <a:pt x="7236" y="3651"/>
                </a:cubicBezTo>
                <a:cubicBezTo>
                  <a:pt x="7133" y="3554"/>
                  <a:pt x="6977" y="3396"/>
                  <a:pt x="6888" y="3297"/>
                </a:cubicBezTo>
                <a:cubicBezTo>
                  <a:pt x="6715" y="3105"/>
                  <a:pt x="6473" y="2985"/>
                  <a:pt x="6178" y="2942"/>
                </a:cubicBezTo>
                <a:cubicBezTo>
                  <a:pt x="6029" y="2920"/>
                  <a:pt x="5987" y="2875"/>
                  <a:pt x="5559" y="2434"/>
                </a:cubicBezTo>
                <a:cubicBezTo>
                  <a:pt x="5303" y="2170"/>
                  <a:pt x="5044" y="1888"/>
                  <a:pt x="4978" y="1808"/>
                </a:cubicBezTo>
                <a:cubicBezTo>
                  <a:pt x="4913" y="1728"/>
                  <a:pt x="4692" y="1499"/>
                  <a:pt x="4501" y="1300"/>
                </a:cubicBezTo>
                <a:cubicBezTo>
                  <a:pt x="4311" y="1101"/>
                  <a:pt x="4083" y="854"/>
                  <a:pt x="3985" y="745"/>
                </a:cubicBezTo>
                <a:cubicBezTo>
                  <a:pt x="3758" y="492"/>
                  <a:pt x="3453" y="277"/>
                  <a:pt x="3160" y="166"/>
                </a:cubicBezTo>
                <a:cubicBezTo>
                  <a:pt x="2785" y="24"/>
                  <a:pt x="2384" y="-25"/>
                  <a:pt x="1998" y="1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0" name="led.jpg"/>
          <p:cNvPicPr>
            <a:picLocks noChangeAspect="1"/>
          </p:cNvPicPr>
          <p:nvPr/>
        </p:nvPicPr>
        <p:blipFill>
          <a:blip r:embed="rId6">
            <a:extLst/>
          </a:blip>
          <a:srcRect l="18693" t="4825" r="27176" b="5631"/>
          <a:stretch>
            <a:fillRect/>
          </a:stretch>
        </p:blipFill>
        <p:spPr>
          <a:xfrm>
            <a:off x="1805006" y="6617164"/>
            <a:ext cx="656486" cy="723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551" fill="norm" stroke="1" extrusionOk="0">
                <a:moveTo>
                  <a:pt x="1998" y="12"/>
                </a:moveTo>
                <a:cubicBezTo>
                  <a:pt x="1613" y="50"/>
                  <a:pt x="1248" y="170"/>
                  <a:pt x="941" y="379"/>
                </a:cubicBezTo>
                <a:cubicBezTo>
                  <a:pt x="72" y="967"/>
                  <a:pt x="-249" y="2069"/>
                  <a:pt x="205" y="2919"/>
                </a:cubicBezTo>
                <a:cubicBezTo>
                  <a:pt x="311" y="3116"/>
                  <a:pt x="688" y="3573"/>
                  <a:pt x="1392" y="4384"/>
                </a:cubicBezTo>
                <a:cubicBezTo>
                  <a:pt x="1628" y="4655"/>
                  <a:pt x="1980" y="5072"/>
                  <a:pt x="2179" y="5305"/>
                </a:cubicBezTo>
                <a:cubicBezTo>
                  <a:pt x="2378" y="5538"/>
                  <a:pt x="2562" y="5756"/>
                  <a:pt x="2592" y="5789"/>
                </a:cubicBezTo>
                <a:cubicBezTo>
                  <a:pt x="2623" y="5823"/>
                  <a:pt x="2664" y="5988"/>
                  <a:pt x="2682" y="6156"/>
                </a:cubicBezTo>
                <a:cubicBezTo>
                  <a:pt x="2722" y="6512"/>
                  <a:pt x="2767" y="6579"/>
                  <a:pt x="3069" y="6900"/>
                </a:cubicBezTo>
                <a:cubicBezTo>
                  <a:pt x="3284" y="7128"/>
                  <a:pt x="3314" y="7152"/>
                  <a:pt x="3611" y="7243"/>
                </a:cubicBezTo>
                <a:cubicBezTo>
                  <a:pt x="3888" y="7327"/>
                  <a:pt x="3957" y="7344"/>
                  <a:pt x="4230" y="7325"/>
                </a:cubicBezTo>
                <a:cubicBezTo>
                  <a:pt x="4401" y="7314"/>
                  <a:pt x="4678" y="7260"/>
                  <a:pt x="4837" y="7219"/>
                </a:cubicBezTo>
                <a:lnTo>
                  <a:pt x="5120" y="7148"/>
                </a:lnTo>
                <a:lnTo>
                  <a:pt x="5185" y="7231"/>
                </a:lnTo>
                <a:cubicBezTo>
                  <a:pt x="5217" y="7276"/>
                  <a:pt x="5284" y="7348"/>
                  <a:pt x="5340" y="7396"/>
                </a:cubicBezTo>
                <a:cubicBezTo>
                  <a:pt x="5526" y="7558"/>
                  <a:pt x="5869" y="7943"/>
                  <a:pt x="5869" y="7987"/>
                </a:cubicBezTo>
                <a:cubicBezTo>
                  <a:pt x="5869" y="8011"/>
                  <a:pt x="5925" y="8053"/>
                  <a:pt x="5985" y="8081"/>
                </a:cubicBezTo>
                <a:cubicBezTo>
                  <a:pt x="6045" y="8110"/>
                  <a:pt x="6162" y="8230"/>
                  <a:pt x="6256" y="8341"/>
                </a:cubicBezTo>
                <a:cubicBezTo>
                  <a:pt x="6349" y="8453"/>
                  <a:pt x="6756" y="8891"/>
                  <a:pt x="7159" y="9322"/>
                </a:cubicBezTo>
                <a:cubicBezTo>
                  <a:pt x="8469" y="10725"/>
                  <a:pt x="8858" y="11158"/>
                  <a:pt x="10281" y="12760"/>
                </a:cubicBezTo>
                <a:cubicBezTo>
                  <a:pt x="11862" y="14541"/>
                  <a:pt x="11975" y="14659"/>
                  <a:pt x="12074" y="14780"/>
                </a:cubicBezTo>
                <a:cubicBezTo>
                  <a:pt x="12127" y="14845"/>
                  <a:pt x="12319" y="15064"/>
                  <a:pt x="12499" y="15264"/>
                </a:cubicBezTo>
                <a:cubicBezTo>
                  <a:pt x="12679" y="15465"/>
                  <a:pt x="12857" y="15672"/>
                  <a:pt x="12899" y="15725"/>
                </a:cubicBezTo>
                <a:cubicBezTo>
                  <a:pt x="12942" y="15778"/>
                  <a:pt x="13225" y="16101"/>
                  <a:pt x="13531" y="16446"/>
                </a:cubicBezTo>
                <a:cubicBezTo>
                  <a:pt x="13838" y="16791"/>
                  <a:pt x="14442" y="17475"/>
                  <a:pt x="14873" y="17970"/>
                </a:cubicBezTo>
                <a:cubicBezTo>
                  <a:pt x="15304" y="18464"/>
                  <a:pt x="15898" y="19141"/>
                  <a:pt x="16189" y="19470"/>
                </a:cubicBezTo>
                <a:cubicBezTo>
                  <a:pt x="16480" y="19800"/>
                  <a:pt x="16794" y="20171"/>
                  <a:pt x="16898" y="20297"/>
                </a:cubicBezTo>
                <a:cubicBezTo>
                  <a:pt x="17003" y="20423"/>
                  <a:pt x="17107" y="20549"/>
                  <a:pt x="17131" y="20569"/>
                </a:cubicBezTo>
                <a:cubicBezTo>
                  <a:pt x="17154" y="20588"/>
                  <a:pt x="17334" y="20789"/>
                  <a:pt x="17531" y="21018"/>
                </a:cubicBezTo>
                <a:cubicBezTo>
                  <a:pt x="17833" y="21369"/>
                  <a:pt x="17913" y="21426"/>
                  <a:pt x="17982" y="21408"/>
                </a:cubicBezTo>
                <a:cubicBezTo>
                  <a:pt x="18441" y="21286"/>
                  <a:pt x="18434" y="21269"/>
                  <a:pt x="17905" y="20675"/>
                </a:cubicBezTo>
                <a:cubicBezTo>
                  <a:pt x="17735" y="20485"/>
                  <a:pt x="17418" y="20116"/>
                  <a:pt x="17195" y="19860"/>
                </a:cubicBezTo>
                <a:cubicBezTo>
                  <a:pt x="16973" y="19604"/>
                  <a:pt x="16640" y="19234"/>
                  <a:pt x="16460" y="19033"/>
                </a:cubicBezTo>
                <a:cubicBezTo>
                  <a:pt x="16280" y="18832"/>
                  <a:pt x="16102" y="18625"/>
                  <a:pt x="16060" y="18572"/>
                </a:cubicBezTo>
                <a:cubicBezTo>
                  <a:pt x="16018" y="18520"/>
                  <a:pt x="15632" y="18082"/>
                  <a:pt x="15209" y="17603"/>
                </a:cubicBezTo>
                <a:cubicBezTo>
                  <a:pt x="14785" y="17125"/>
                  <a:pt x="14327" y="16605"/>
                  <a:pt x="14189" y="16446"/>
                </a:cubicBezTo>
                <a:cubicBezTo>
                  <a:pt x="14052" y="16287"/>
                  <a:pt x="13699" y="15884"/>
                  <a:pt x="13402" y="15548"/>
                </a:cubicBezTo>
                <a:cubicBezTo>
                  <a:pt x="13106" y="15212"/>
                  <a:pt x="12823" y="14878"/>
                  <a:pt x="12770" y="14815"/>
                </a:cubicBezTo>
                <a:cubicBezTo>
                  <a:pt x="12717" y="14753"/>
                  <a:pt x="12519" y="14539"/>
                  <a:pt x="12345" y="14343"/>
                </a:cubicBezTo>
                <a:cubicBezTo>
                  <a:pt x="11571" y="13473"/>
                  <a:pt x="11390" y="13272"/>
                  <a:pt x="11300" y="13161"/>
                </a:cubicBezTo>
                <a:cubicBezTo>
                  <a:pt x="11177" y="13011"/>
                  <a:pt x="10565" y="12330"/>
                  <a:pt x="9777" y="11460"/>
                </a:cubicBezTo>
                <a:cubicBezTo>
                  <a:pt x="9223" y="10848"/>
                  <a:pt x="8894" y="10483"/>
                  <a:pt x="7520" y="9015"/>
                </a:cubicBezTo>
                <a:cubicBezTo>
                  <a:pt x="6615" y="8047"/>
                  <a:pt x="6367" y="7772"/>
                  <a:pt x="6346" y="7680"/>
                </a:cubicBezTo>
                <a:cubicBezTo>
                  <a:pt x="6334" y="7626"/>
                  <a:pt x="6269" y="7516"/>
                  <a:pt x="6191" y="7443"/>
                </a:cubicBezTo>
                <a:cubicBezTo>
                  <a:pt x="6114" y="7371"/>
                  <a:pt x="5957" y="7222"/>
                  <a:pt x="5856" y="7113"/>
                </a:cubicBezTo>
                <a:lnTo>
                  <a:pt x="5675" y="6912"/>
                </a:lnTo>
                <a:lnTo>
                  <a:pt x="5804" y="6829"/>
                </a:lnTo>
                <a:cubicBezTo>
                  <a:pt x="5874" y="6782"/>
                  <a:pt x="6030" y="6674"/>
                  <a:pt x="6152" y="6593"/>
                </a:cubicBezTo>
                <a:cubicBezTo>
                  <a:pt x="6275" y="6511"/>
                  <a:pt x="6465" y="6356"/>
                  <a:pt x="6578" y="6250"/>
                </a:cubicBezTo>
                <a:cubicBezTo>
                  <a:pt x="6692" y="6145"/>
                  <a:pt x="6802" y="6061"/>
                  <a:pt x="6823" y="6061"/>
                </a:cubicBezTo>
                <a:cubicBezTo>
                  <a:pt x="6881" y="6061"/>
                  <a:pt x="7836" y="7005"/>
                  <a:pt x="7933" y="7160"/>
                </a:cubicBezTo>
                <a:cubicBezTo>
                  <a:pt x="7978" y="7232"/>
                  <a:pt x="8039" y="7310"/>
                  <a:pt x="8075" y="7325"/>
                </a:cubicBezTo>
                <a:cubicBezTo>
                  <a:pt x="8110" y="7341"/>
                  <a:pt x="8466" y="7704"/>
                  <a:pt x="8862" y="8140"/>
                </a:cubicBezTo>
                <a:cubicBezTo>
                  <a:pt x="9257" y="8576"/>
                  <a:pt x="9776" y="9159"/>
                  <a:pt x="10023" y="9428"/>
                </a:cubicBezTo>
                <a:cubicBezTo>
                  <a:pt x="10464" y="9911"/>
                  <a:pt x="10599" y="10044"/>
                  <a:pt x="11209" y="10728"/>
                </a:cubicBezTo>
                <a:cubicBezTo>
                  <a:pt x="11379" y="10918"/>
                  <a:pt x="11626" y="11204"/>
                  <a:pt x="11764" y="11354"/>
                </a:cubicBezTo>
                <a:cubicBezTo>
                  <a:pt x="11902" y="11503"/>
                  <a:pt x="12231" y="11871"/>
                  <a:pt x="12499" y="12169"/>
                </a:cubicBezTo>
                <a:cubicBezTo>
                  <a:pt x="13054" y="12783"/>
                  <a:pt x="13773" y="13575"/>
                  <a:pt x="14035" y="13858"/>
                </a:cubicBezTo>
                <a:cubicBezTo>
                  <a:pt x="14131" y="13963"/>
                  <a:pt x="14694" y="14566"/>
                  <a:pt x="15273" y="15205"/>
                </a:cubicBezTo>
                <a:cubicBezTo>
                  <a:pt x="16734" y="16818"/>
                  <a:pt x="17007" y="17137"/>
                  <a:pt x="17363" y="17521"/>
                </a:cubicBezTo>
                <a:cubicBezTo>
                  <a:pt x="17534" y="17705"/>
                  <a:pt x="17709" y="17895"/>
                  <a:pt x="17750" y="17946"/>
                </a:cubicBezTo>
                <a:cubicBezTo>
                  <a:pt x="17791" y="17997"/>
                  <a:pt x="18524" y="18798"/>
                  <a:pt x="19375" y="19730"/>
                </a:cubicBezTo>
                <a:cubicBezTo>
                  <a:pt x="20226" y="20662"/>
                  <a:pt x="20939" y="21462"/>
                  <a:pt x="20962" y="21502"/>
                </a:cubicBezTo>
                <a:cubicBezTo>
                  <a:pt x="21005" y="21575"/>
                  <a:pt x="21007" y="21566"/>
                  <a:pt x="21169" y="21478"/>
                </a:cubicBezTo>
                <a:cubicBezTo>
                  <a:pt x="21272" y="21422"/>
                  <a:pt x="21329" y="21364"/>
                  <a:pt x="21336" y="21313"/>
                </a:cubicBezTo>
                <a:cubicBezTo>
                  <a:pt x="21351" y="21204"/>
                  <a:pt x="21330" y="21177"/>
                  <a:pt x="20253" y="20002"/>
                </a:cubicBezTo>
                <a:cubicBezTo>
                  <a:pt x="19609" y="19300"/>
                  <a:pt x="19532" y="19199"/>
                  <a:pt x="19259" y="18879"/>
                </a:cubicBezTo>
                <a:cubicBezTo>
                  <a:pt x="19155" y="18757"/>
                  <a:pt x="18944" y="18527"/>
                  <a:pt x="18795" y="18371"/>
                </a:cubicBezTo>
                <a:cubicBezTo>
                  <a:pt x="18645" y="18216"/>
                  <a:pt x="18366" y="17920"/>
                  <a:pt x="18176" y="17710"/>
                </a:cubicBezTo>
                <a:cubicBezTo>
                  <a:pt x="17985" y="17499"/>
                  <a:pt x="17688" y="17175"/>
                  <a:pt x="17518" y="16989"/>
                </a:cubicBezTo>
                <a:cubicBezTo>
                  <a:pt x="16954" y="16373"/>
                  <a:pt x="16374" y="15736"/>
                  <a:pt x="15957" y="15276"/>
                </a:cubicBezTo>
                <a:cubicBezTo>
                  <a:pt x="15730" y="15026"/>
                  <a:pt x="14737" y="13928"/>
                  <a:pt x="13751" y="12842"/>
                </a:cubicBezTo>
                <a:cubicBezTo>
                  <a:pt x="12765" y="11757"/>
                  <a:pt x="11710" y="10610"/>
                  <a:pt x="11416" y="10291"/>
                </a:cubicBezTo>
                <a:cubicBezTo>
                  <a:pt x="10814" y="9637"/>
                  <a:pt x="10181" y="8948"/>
                  <a:pt x="9894" y="8625"/>
                </a:cubicBezTo>
                <a:cubicBezTo>
                  <a:pt x="9788" y="8506"/>
                  <a:pt x="9522" y="8203"/>
                  <a:pt x="9300" y="7963"/>
                </a:cubicBezTo>
                <a:cubicBezTo>
                  <a:pt x="8466" y="7064"/>
                  <a:pt x="8369" y="6957"/>
                  <a:pt x="8358" y="6829"/>
                </a:cubicBezTo>
                <a:cubicBezTo>
                  <a:pt x="8344" y="6660"/>
                  <a:pt x="7904" y="6203"/>
                  <a:pt x="7752" y="6203"/>
                </a:cubicBezTo>
                <a:cubicBezTo>
                  <a:pt x="7673" y="6203"/>
                  <a:pt x="7600" y="6143"/>
                  <a:pt x="7430" y="5967"/>
                </a:cubicBezTo>
                <a:cubicBezTo>
                  <a:pt x="7306" y="5839"/>
                  <a:pt x="7188" y="5721"/>
                  <a:pt x="7172" y="5695"/>
                </a:cubicBezTo>
                <a:cubicBezTo>
                  <a:pt x="7153" y="5665"/>
                  <a:pt x="7192" y="5574"/>
                  <a:pt x="7262" y="5470"/>
                </a:cubicBezTo>
                <a:cubicBezTo>
                  <a:pt x="7489" y="5132"/>
                  <a:pt x="7581" y="4845"/>
                  <a:pt x="7584" y="4478"/>
                </a:cubicBezTo>
                <a:cubicBezTo>
                  <a:pt x="7588" y="4075"/>
                  <a:pt x="7521" y="3918"/>
                  <a:pt x="7236" y="3651"/>
                </a:cubicBezTo>
                <a:cubicBezTo>
                  <a:pt x="7133" y="3554"/>
                  <a:pt x="6977" y="3396"/>
                  <a:pt x="6888" y="3297"/>
                </a:cubicBezTo>
                <a:cubicBezTo>
                  <a:pt x="6715" y="3105"/>
                  <a:pt x="6473" y="2985"/>
                  <a:pt x="6178" y="2942"/>
                </a:cubicBezTo>
                <a:cubicBezTo>
                  <a:pt x="6029" y="2920"/>
                  <a:pt x="5987" y="2875"/>
                  <a:pt x="5559" y="2434"/>
                </a:cubicBezTo>
                <a:cubicBezTo>
                  <a:pt x="5303" y="2170"/>
                  <a:pt x="5044" y="1888"/>
                  <a:pt x="4978" y="1808"/>
                </a:cubicBezTo>
                <a:cubicBezTo>
                  <a:pt x="4913" y="1728"/>
                  <a:pt x="4692" y="1499"/>
                  <a:pt x="4501" y="1300"/>
                </a:cubicBezTo>
                <a:cubicBezTo>
                  <a:pt x="4311" y="1101"/>
                  <a:pt x="4083" y="854"/>
                  <a:pt x="3985" y="745"/>
                </a:cubicBezTo>
                <a:cubicBezTo>
                  <a:pt x="3758" y="492"/>
                  <a:pt x="3453" y="277"/>
                  <a:pt x="3160" y="166"/>
                </a:cubicBezTo>
                <a:cubicBezTo>
                  <a:pt x="2785" y="24"/>
                  <a:pt x="2384" y="-25"/>
                  <a:pt x="1998" y="1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11" name="led.jpg"/>
          <p:cNvPicPr>
            <a:picLocks noChangeAspect="1"/>
          </p:cNvPicPr>
          <p:nvPr/>
        </p:nvPicPr>
        <p:blipFill>
          <a:blip r:embed="rId6">
            <a:extLst/>
          </a:blip>
          <a:srcRect l="18693" t="4825" r="27176" b="5631"/>
          <a:stretch>
            <a:fillRect/>
          </a:stretch>
        </p:blipFill>
        <p:spPr>
          <a:xfrm>
            <a:off x="2135206" y="6615139"/>
            <a:ext cx="656486" cy="723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9" h="21551" fill="norm" stroke="1" extrusionOk="0">
                <a:moveTo>
                  <a:pt x="1998" y="12"/>
                </a:moveTo>
                <a:cubicBezTo>
                  <a:pt x="1613" y="50"/>
                  <a:pt x="1248" y="170"/>
                  <a:pt x="941" y="379"/>
                </a:cubicBezTo>
                <a:cubicBezTo>
                  <a:pt x="72" y="967"/>
                  <a:pt x="-249" y="2069"/>
                  <a:pt x="205" y="2919"/>
                </a:cubicBezTo>
                <a:cubicBezTo>
                  <a:pt x="311" y="3116"/>
                  <a:pt x="688" y="3573"/>
                  <a:pt x="1392" y="4384"/>
                </a:cubicBezTo>
                <a:cubicBezTo>
                  <a:pt x="1628" y="4655"/>
                  <a:pt x="1980" y="5072"/>
                  <a:pt x="2179" y="5305"/>
                </a:cubicBezTo>
                <a:cubicBezTo>
                  <a:pt x="2378" y="5538"/>
                  <a:pt x="2562" y="5756"/>
                  <a:pt x="2592" y="5789"/>
                </a:cubicBezTo>
                <a:cubicBezTo>
                  <a:pt x="2623" y="5823"/>
                  <a:pt x="2664" y="5988"/>
                  <a:pt x="2682" y="6156"/>
                </a:cubicBezTo>
                <a:cubicBezTo>
                  <a:pt x="2722" y="6512"/>
                  <a:pt x="2767" y="6579"/>
                  <a:pt x="3069" y="6900"/>
                </a:cubicBezTo>
                <a:cubicBezTo>
                  <a:pt x="3284" y="7128"/>
                  <a:pt x="3314" y="7152"/>
                  <a:pt x="3611" y="7243"/>
                </a:cubicBezTo>
                <a:cubicBezTo>
                  <a:pt x="3888" y="7327"/>
                  <a:pt x="3957" y="7344"/>
                  <a:pt x="4230" y="7325"/>
                </a:cubicBezTo>
                <a:cubicBezTo>
                  <a:pt x="4401" y="7314"/>
                  <a:pt x="4678" y="7260"/>
                  <a:pt x="4837" y="7219"/>
                </a:cubicBezTo>
                <a:lnTo>
                  <a:pt x="5120" y="7148"/>
                </a:lnTo>
                <a:lnTo>
                  <a:pt x="5185" y="7231"/>
                </a:lnTo>
                <a:cubicBezTo>
                  <a:pt x="5217" y="7276"/>
                  <a:pt x="5284" y="7348"/>
                  <a:pt x="5340" y="7396"/>
                </a:cubicBezTo>
                <a:cubicBezTo>
                  <a:pt x="5526" y="7558"/>
                  <a:pt x="5869" y="7943"/>
                  <a:pt x="5869" y="7987"/>
                </a:cubicBezTo>
                <a:cubicBezTo>
                  <a:pt x="5869" y="8011"/>
                  <a:pt x="5925" y="8053"/>
                  <a:pt x="5985" y="8081"/>
                </a:cubicBezTo>
                <a:cubicBezTo>
                  <a:pt x="6045" y="8110"/>
                  <a:pt x="6162" y="8230"/>
                  <a:pt x="6256" y="8341"/>
                </a:cubicBezTo>
                <a:cubicBezTo>
                  <a:pt x="6349" y="8453"/>
                  <a:pt x="6756" y="8891"/>
                  <a:pt x="7159" y="9322"/>
                </a:cubicBezTo>
                <a:cubicBezTo>
                  <a:pt x="8469" y="10725"/>
                  <a:pt x="8858" y="11158"/>
                  <a:pt x="10281" y="12760"/>
                </a:cubicBezTo>
                <a:cubicBezTo>
                  <a:pt x="11862" y="14541"/>
                  <a:pt x="11975" y="14659"/>
                  <a:pt x="12074" y="14780"/>
                </a:cubicBezTo>
                <a:cubicBezTo>
                  <a:pt x="12127" y="14845"/>
                  <a:pt x="12319" y="15064"/>
                  <a:pt x="12499" y="15264"/>
                </a:cubicBezTo>
                <a:cubicBezTo>
                  <a:pt x="12679" y="15465"/>
                  <a:pt x="12857" y="15672"/>
                  <a:pt x="12899" y="15725"/>
                </a:cubicBezTo>
                <a:cubicBezTo>
                  <a:pt x="12942" y="15778"/>
                  <a:pt x="13225" y="16101"/>
                  <a:pt x="13531" y="16446"/>
                </a:cubicBezTo>
                <a:cubicBezTo>
                  <a:pt x="13838" y="16791"/>
                  <a:pt x="14442" y="17475"/>
                  <a:pt x="14873" y="17970"/>
                </a:cubicBezTo>
                <a:cubicBezTo>
                  <a:pt x="15304" y="18464"/>
                  <a:pt x="15898" y="19141"/>
                  <a:pt x="16189" y="19470"/>
                </a:cubicBezTo>
                <a:cubicBezTo>
                  <a:pt x="16480" y="19800"/>
                  <a:pt x="16794" y="20171"/>
                  <a:pt x="16898" y="20297"/>
                </a:cubicBezTo>
                <a:cubicBezTo>
                  <a:pt x="17003" y="20423"/>
                  <a:pt x="17107" y="20549"/>
                  <a:pt x="17131" y="20569"/>
                </a:cubicBezTo>
                <a:cubicBezTo>
                  <a:pt x="17154" y="20588"/>
                  <a:pt x="17334" y="20789"/>
                  <a:pt x="17531" y="21018"/>
                </a:cubicBezTo>
                <a:cubicBezTo>
                  <a:pt x="17833" y="21369"/>
                  <a:pt x="17913" y="21426"/>
                  <a:pt x="17982" y="21408"/>
                </a:cubicBezTo>
                <a:cubicBezTo>
                  <a:pt x="18441" y="21286"/>
                  <a:pt x="18434" y="21269"/>
                  <a:pt x="17905" y="20675"/>
                </a:cubicBezTo>
                <a:cubicBezTo>
                  <a:pt x="17735" y="20485"/>
                  <a:pt x="17418" y="20116"/>
                  <a:pt x="17195" y="19860"/>
                </a:cubicBezTo>
                <a:cubicBezTo>
                  <a:pt x="16973" y="19604"/>
                  <a:pt x="16640" y="19234"/>
                  <a:pt x="16460" y="19033"/>
                </a:cubicBezTo>
                <a:cubicBezTo>
                  <a:pt x="16280" y="18832"/>
                  <a:pt x="16102" y="18625"/>
                  <a:pt x="16060" y="18572"/>
                </a:cubicBezTo>
                <a:cubicBezTo>
                  <a:pt x="16018" y="18520"/>
                  <a:pt x="15632" y="18082"/>
                  <a:pt x="15209" y="17603"/>
                </a:cubicBezTo>
                <a:cubicBezTo>
                  <a:pt x="14785" y="17125"/>
                  <a:pt x="14327" y="16605"/>
                  <a:pt x="14189" y="16446"/>
                </a:cubicBezTo>
                <a:cubicBezTo>
                  <a:pt x="14052" y="16287"/>
                  <a:pt x="13699" y="15884"/>
                  <a:pt x="13402" y="15548"/>
                </a:cubicBezTo>
                <a:cubicBezTo>
                  <a:pt x="13106" y="15212"/>
                  <a:pt x="12823" y="14878"/>
                  <a:pt x="12770" y="14815"/>
                </a:cubicBezTo>
                <a:cubicBezTo>
                  <a:pt x="12717" y="14753"/>
                  <a:pt x="12519" y="14539"/>
                  <a:pt x="12345" y="14343"/>
                </a:cubicBezTo>
                <a:cubicBezTo>
                  <a:pt x="11571" y="13473"/>
                  <a:pt x="11390" y="13272"/>
                  <a:pt x="11300" y="13161"/>
                </a:cubicBezTo>
                <a:cubicBezTo>
                  <a:pt x="11177" y="13011"/>
                  <a:pt x="10565" y="12330"/>
                  <a:pt x="9777" y="11460"/>
                </a:cubicBezTo>
                <a:cubicBezTo>
                  <a:pt x="9223" y="10848"/>
                  <a:pt x="8894" y="10483"/>
                  <a:pt x="7520" y="9015"/>
                </a:cubicBezTo>
                <a:cubicBezTo>
                  <a:pt x="6615" y="8047"/>
                  <a:pt x="6367" y="7772"/>
                  <a:pt x="6346" y="7680"/>
                </a:cubicBezTo>
                <a:cubicBezTo>
                  <a:pt x="6334" y="7626"/>
                  <a:pt x="6269" y="7516"/>
                  <a:pt x="6191" y="7443"/>
                </a:cubicBezTo>
                <a:cubicBezTo>
                  <a:pt x="6114" y="7371"/>
                  <a:pt x="5957" y="7222"/>
                  <a:pt x="5856" y="7113"/>
                </a:cubicBezTo>
                <a:lnTo>
                  <a:pt x="5675" y="6912"/>
                </a:lnTo>
                <a:lnTo>
                  <a:pt x="5804" y="6829"/>
                </a:lnTo>
                <a:cubicBezTo>
                  <a:pt x="5874" y="6782"/>
                  <a:pt x="6030" y="6674"/>
                  <a:pt x="6152" y="6593"/>
                </a:cubicBezTo>
                <a:cubicBezTo>
                  <a:pt x="6275" y="6511"/>
                  <a:pt x="6465" y="6356"/>
                  <a:pt x="6578" y="6250"/>
                </a:cubicBezTo>
                <a:cubicBezTo>
                  <a:pt x="6692" y="6145"/>
                  <a:pt x="6802" y="6061"/>
                  <a:pt x="6823" y="6061"/>
                </a:cubicBezTo>
                <a:cubicBezTo>
                  <a:pt x="6881" y="6061"/>
                  <a:pt x="7836" y="7005"/>
                  <a:pt x="7933" y="7160"/>
                </a:cubicBezTo>
                <a:cubicBezTo>
                  <a:pt x="7978" y="7232"/>
                  <a:pt x="8039" y="7310"/>
                  <a:pt x="8075" y="7325"/>
                </a:cubicBezTo>
                <a:cubicBezTo>
                  <a:pt x="8110" y="7341"/>
                  <a:pt x="8466" y="7704"/>
                  <a:pt x="8862" y="8140"/>
                </a:cubicBezTo>
                <a:cubicBezTo>
                  <a:pt x="9257" y="8576"/>
                  <a:pt x="9776" y="9159"/>
                  <a:pt x="10023" y="9428"/>
                </a:cubicBezTo>
                <a:cubicBezTo>
                  <a:pt x="10464" y="9911"/>
                  <a:pt x="10599" y="10044"/>
                  <a:pt x="11209" y="10728"/>
                </a:cubicBezTo>
                <a:cubicBezTo>
                  <a:pt x="11379" y="10918"/>
                  <a:pt x="11626" y="11204"/>
                  <a:pt x="11764" y="11354"/>
                </a:cubicBezTo>
                <a:cubicBezTo>
                  <a:pt x="11902" y="11503"/>
                  <a:pt x="12231" y="11871"/>
                  <a:pt x="12499" y="12169"/>
                </a:cubicBezTo>
                <a:cubicBezTo>
                  <a:pt x="13054" y="12783"/>
                  <a:pt x="13773" y="13575"/>
                  <a:pt x="14035" y="13858"/>
                </a:cubicBezTo>
                <a:cubicBezTo>
                  <a:pt x="14131" y="13963"/>
                  <a:pt x="14694" y="14566"/>
                  <a:pt x="15273" y="15205"/>
                </a:cubicBezTo>
                <a:cubicBezTo>
                  <a:pt x="16734" y="16818"/>
                  <a:pt x="17007" y="17137"/>
                  <a:pt x="17363" y="17521"/>
                </a:cubicBezTo>
                <a:cubicBezTo>
                  <a:pt x="17534" y="17705"/>
                  <a:pt x="17709" y="17895"/>
                  <a:pt x="17750" y="17946"/>
                </a:cubicBezTo>
                <a:cubicBezTo>
                  <a:pt x="17791" y="17997"/>
                  <a:pt x="18524" y="18798"/>
                  <a:pt x="19375" y="19730"/>
                </a:cubicBezTo>
                <a:cubicBezTo>
                  <a:pt x="20226" y="20662"/>
                  <a:pt x="20939" y="21462"/>
                  <a:pt x="20962" y="21502"/>
                </a:cubicBezTo>
                <a:cubicBezTo>
                  <a:pt x="21005" y="21575"/>
                  <a:pt x="21007" y="21566"/>
                  <a:pt x="21169" y="21478"/>
                </a:cubicBezTo>
                <a:cubicBezTo>
                  <a:pt x="21272" y="21422"/>
                  <a:pt x="21329" y="21364"/>
                  <a:pt x="21336" y="21313"/>
                </a:cubicBezTo>
                <a:cubicBezTo>
                  <a:pt x="21351" y="21204"/>
                  <a:pt x="21330" y="21177"/>
                  <a:pt x="20253" y="20002"/>
                </a:cubicBezTo>
                <a:cubicBezTo>
                  <a:pt x="19609" y="19300"/>
                  <a:pt x="19532" y="19199"/>
                  <a:pt x="19259" y="18879"/>
                </a:cubicBezTo>
                <a:cubicBezTo>
                  <a:pt x="19155" y="18757"/>
                  <a:pt x="18944" y="18527"/>
                  <a:pt x="18795" y="18371"/>
                </a:cubicBezTo>
                <a:cubicBezTo>
                  <a:pt x="18645" y="18216"/>
                  <a:pt x="18366" y="17920"/>
                  <a:pt x="18176" y="17710"/>
                </a:cubicBezTo>
                <a:cubicBezTo>
                  <a:pt x="17985" y="17499"/>
                  <a:pt x="17688" y="17175"/>
                  <a:pt x="17518" y="16989"/>
                </a:cubicBezTo>
                <a:cubicBezTo>
                  <a:pt x="16954" y="16373"/>
                  <a:pt x="16374" y="15736"/>
                  <a:pt x="15957" y="15276"/>
                </a:cubicBezTo>
                <a:cubicBezTo>
                  <a:pt x="15730" y="15026"/>
                  <a:pt x="14737" y="13928"/>
                  <a:pt x="13751" y="12842"/>
                </a:cubicBezTo>
                <a:cubicBezTo>
                  <a:pt x="12765" y="11757"/>
                  <a:pt x="11710" y="10610"/>
                  <a:pt x="11416" y="10291"/>
                </a:cubicBezTo>
                <a:cubicBezTo>
                  <a:pt x="10814" y="9637"/>
                  <a:pt x="10181" y="8948"/>
                  <a:pt x="9894" y="8625"/>
                </a:cubicBezTo>
                <a:cubicBezTo>
                  <a:pt x="9788" y="8506"/>
                  <a:pt x="9522" y="8203"/>
                  <a:pt x="9300" y="7963"/>
                </a:cubicBezTo>
                <a:cubicBezTo>
                  <a:pt x="8466" y="7064"/>
                  <a:pt x="8369" y="6957"/>
                  <a:pt x="8358" y="6829"/>
                </a:cubicBezTo>
                <a:cubicBezTo>
                  <a:pt x="8344" y="6660"/>
                  <a:pt x="7904" y="6203"/>
                  <a:pt x="7752" y="6203"/>
                </a:cubicBezTo>
                <a:cubicBezTo>
                  <a:pt x="7673" y="6203"/>
                  <a:pt x="7600" y="6143"/>
                  <a:pt x="7430" y="5967"/>
                </a:cubicBezTo>
                <a:cubicBezTo>
                  <a:pt x="7306" y="5839"/>
                  <a:pt x="7188" y="5721"/>
                  <a:pt x="7172" y="5695"/>
                </a:cubicBezTo>
                <a:cubicBezTo>
                  <a:pt x="7153" y="5665"/>
                  <a:pt x="7192" y="5574"/>
                  <a:pt x="7262" y="5470"/>
                </a:cubicBezTo>
                <a:cubicBezTo>
                  <a:pt x="7489" y="5132"/>
                  <a:pt x="7581" y="4845"/>
                  <a:pt x="7584" y="4478"/>
                </a:cubicBezTo>
                <a:cubicBezTo>
                  <a:pt x="7588" y="4075"/>
                  <a:pt x="7521" y="3918"/>
                  <a:pt x="7236" y="3651"/>
                </a:cubicBezTo>
                <a:cubicBezTo>
                  <a:pt x="7133" y="3554"/>
                  <a:pt x="6977" y="3396"/>
                  <a:pt x="6888" y="3297"/>
                </a:cubicBezTo>
                <a:cubicBezTo>
                  <a:pt x="6715" y="3105"/>
                  <a:pt x="6473" y="2985"/>
                  <a:pt x="6178" y="2942"/>
                </a:cubicBezTo>
                <a:cubicBezTo>
                  <a:pt x="6029" y="2920"/>
                  <a:pt x="5987" y="2875"/>
                  <a:pt x="5559" y="2434"/>
                </a:cubicBezTo>
                <a:cubicBezTo>
                  <a:pt x="5303" y="2170"/>
                  <a:pt x="5044" y="1888"/>
                  <a:pt x="4978" y="1808"/>
                </a:cubicBezTo>
                <a:cubicBezTo>
                  <a:pt x="4913" y="1728"/>
                  <a:pt x="4692" y="1499"/>
                  <a:pt x="4501" y="1300"/>
                </a:cubicBezTo>
                <a:cubicBezTo>
                  <a:pt x="4311" y="1101"/>
                  <a:pt x="4083" y="854"/>
                  <a:pt x="3985" y="745"/>
                </a:cubicBezTo>
                <a:cubicBezTo>
                  <a:pt x="3758" y="492"/>
                  <a:pt x="3453" y="277"/>
                  <a:pt x="3160" y="166"/>
                </a:cubicBezTo>
                <a:cubicBezTo>
                  <a:pt x="2785" y="24"/>
                  <a:pt x="2384" y="-25"/>
                  <a:pt x="1998" y="1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918889" y="5314989"/>
            <a:ext cx="2971752" cy="143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Displays and LEDs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RPi2B.jpg"/>
          <p:cNvPicPr>
            <a:picLocks noChangeAspect="1"/>
          </p:cNvPicPr>
          <p:nvPr/>
        </p:nvPicPr>
        <p:blipFill>
          <a:blip r:embed="rId2">
            <a:extLst/>
          </a:blip>
          <a:srcRect l="3788" t="10291" r="4038" b="6026"/>
          <a:stretch>
            <a:fillRect/>
          </a:stretch>
        </p:blipFill>
        <p:spPr>
          <a:xfrm>
            <a:off x="7627470" y="6414661"/>
            <a:ext cx="4443388" cy="2286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6" fill="norm" stroke="1" extrusionOk="0">
                <a:moveTo>
                  <a:pt x="8326" y="1"/>
                </a:moveTo>
                <a:cubicBezTo>
                  <a:pt x="8314" y="18"/>
                  <a:pt x="8307" y="290"/>
                  <a:pt x="8312" y="690"/>
                </a:cubicBezTo>
                <a:cubicBezTo>
                  <a:pt x="8322" y="1417"/>
                  <a:pt x="8306" y="1586"/>
                  <a:pt x="8231" y="1586"/>
                </a:cubicBezTo>
                <a:cubicBezTo>
                  <a:pt x="8163" y="1586"/>
                  <a:pt x="8136" y="1415"/>
                  <a:pt x="8122" y="927"/>
                </a:cubicBezTo>
                <a:cubicBezTo>
                  <a:pt x="8111" y="565"/>
                  <a:pt x="8076" y="225"/>
                  <a:pt x="8046" y="166"/>
                </a:cubicBezTo>
                <a:cubicBezTo>
                  <a:pt x="7970" y="17"/>
                  <a:pt x="7901" y="616"/>
                  <a:pt x="7950" y="998"/>
                </a:cubicBezTo>
                <a:cubicBezTo>
                  <a:pt x="7992" y="1319"/>
                  <a:pt x="7891" y="1695"/>
                  <a:pt x="7794" y="1579"/>
                </a:cubicBezTo>
                <a:cubicBezTo>
                  <a:pt x="7764" y="1543"/>
                  <a:pt x="7740" y="1317"/>
                  <a:pt x="7740" y="1080"/>
                </a:cubicBezTo>
                <a:cubicBezTo>
                  <a:pt x="7740" y="478"/>
                  <a:pt x="7661" y="688"/>
                  <a:pt x="7653" y="1313"/>
                </a:cubicBezTo>
                <a:lnTo>
                  <a:pt x="7647" y="1826"/>
                </a:lnTo>
                <a:lnTo>
                  <a:pt x="7299" y="1785"/>
                </a:lnTo>
                <a:cubicBezTo>
                  <a:pt x="7013" y="1752"/>
                  <a:pt x="6884" y="1807"/>
                  <a:pt x="6589" y="2088"/>
                </a:cubicBezTo>
                <a:cubicBezTo>
                  <a:pt x="6391" y="2277"/>
                  <a:pt x="6152" y="2530"/>
                  <a:pt x="6059" y="2651"/>
                </a:cubicBezTo>
                <a:cubicBezTo>
                  <a:pt x="5925" y="2823"/>
                  <a:pt x="5872" y="2837"/>
                  <a:pt x="5803" y="2726"/>
                </a:cubicBezTo>
                <a:cubicBezTo>
                  <a:pt x="5734" y="2616"/>
                  <a:pt x="5682" y="2619"/>
                  <a:pt x="5571" y="2737"/>
                </a:cubicBezTo>
                <a:cubicBezTo>
                  <a:pt x="5493" y="2820"/>
                  <a:pt x="5366" y="2874"/>
                  <a:pt x="5290" y="2857"/>
                </a:cubicBezTo>
                <a:cubicBezTo>
                  <a:pt x="5090" y="2810"/>
                  <a:pt x="3105" y="5117"/>
                  <a:pt x="3185" y="5304"/>
                </a:cubicBezTo>
                <a:cubicBezTo>
                  <a:pt x="3227" y="5402"/>
                  <a:pt x="3183" y="5520"/>
                  <a:pt x="3035" y="5698"/>
                </a:cubicBezTo>
                <a:cubicBezTo>
                  <a:pt x="2864" y="5902"/>
                  <a:pt x="2792" y="5927"/>
                  <a:pt x="2659" y="5829"/>
                </a:cubicBezTo>
                <a:cubicBezTo>
                  <a:pt x="2444" y="5671"/>
                  <a:pt x="2412" y="5674"/>
                  <a:pt x="2485" y="5855"/>
                </a:cubicBezTo>
                <a:cubicBezTo>
                  <a:pt x="2519" y="5937"/>
                  <a:pt x="2563" y="6146"/>
                  <a:pt x="2584" y="6316"/>
                </a:cubicBezTo>
                <a:cubicBezTo>
                  <a:pt x="2618" y="6595"/>
                  <a:pt x="2580" y="6677"/>
                  <a:pt x="2177" y="7178"/>
                </a:cubicBezTo>
                <a:cubicBezTo>
                  <a:pt x="1932" y="7482"/>
                  <a:pt x="1342" y="8179"/>
                  <a:pt x="868" y="8726"/>
                </a:cubicBezTo>
                <a:lnTo>
                  <a:pt x="6" y="9719"/>
                </a:lnTo>
                <a:lnTo>
                  <a:pt x="1" y="10412"/>
                </a:lnTo>
                <a:cubicBezTo>
                  <a:pt x="-4" y="11034"/>
                  <a:pt x="12" y="11124"/>
                  <a:pt x="155" y="11293"/>
                </a:cubicBezTo>
                <a:cubicBezTo>
                  <a:pt x="209" y="11357"/>
                  <a:pt x="279" y="11460"/>
                  <a:pt x="340" y="11563"/>
                </a:cubicBezTo>
                <a:cubicBezTo>
                  <a:pt x="333" y="11463"/>
                  <a:pt x="343" y="11374"/>
                  <a:pt x="377" y="11319"/>
                </a:cubicBezTo>
                <a:cubicBezTo>
                  <a:pt x="437" y="11222"/>
                  <a:pt x="471" y="11235"/>
                  <a:pt x="510" y="11364"/>
                </a:cubicBezTo>
                <a:cubicBezTo>
                  <a:pt x="538" y="11460"/>
                  <a:pt x="738" y="11650"/>
                  <a:pt x="955" y="11788"/>
                </a:cubicBezTo>
                <a:cubicBezTo>
                  <a:pt x="1171" y="11925"/>
                  <a:pt x="1378" y="12083"/>
                  <a:pt x="1415" y="12140"/>
                </a:cubicBezTo>
                <a:cubicBezTo>
                  <a:pt x="1453" y="12197"/>
                  <a:pt x="1735" y="12397"/>
                  <a:pt x="2040" y="12582"/>
                </a:cubicBezTo>
                <a:cubicBezTo>
                  <a:pt x="2345" y="12767"/>
                  <a:pt x="3246" y="13426"/>
                  <a:pt x="4043" y="14044"/>
                </a:cubicBezTo>
                <a:cubicBezTo>
                  <a:pt x="4839" y="14662"/>
                  <a:pt x="5794" y="15383"/>
                  <a:pt x="6167" y="15644"/>
                </a:cubicBezTo>
                <a:cubicBezTo>
                  <a:pt x="6540" y="15905"/>
                  <a:pt x="7193" y="16359"/>
                  <a:pt x="7617" y="16656"/>
                </a:cubicBezTo>
                <a:cubicBezTo>
                  <a:pt x="8641" y="17375"/>
                  <a:pt x="8978" y="17652"/>
                  <a:pt x="9126" y="17897"/>
                </a:cubicBezTo>
                <a:cubicBezTo>
                  <a:pt x="9283" y="18157"/>
                  <a:pt x="9914" y="18612"/>
                  <a:pt x="10121" y="18612"/>
                </a:cubicBezTo>
                <a:cubicBezTo>
                  <a:pt x="10207" y="18612"/>
                  <a:pt x="10365" y="18691"/>
                  <a:pt x="10471" y="18789"/>
                </a:cubicBezTo>
                <a:cubicBezTo>
                  <a:pt x="10578" y="18886"/>
                  <a:pt x="11137" y="19288"/>
                  <a:pt x="11713" y="19684"/>
                </a:cubicBezTo>
                <a:cubicBezTo>
                  <a:pt x="12289" y="20081"/>
                  <a:pt x="12815" y="20465"/>
                  <a:pt x="12881" y="20539"/>
                </a:cubicBezTo>
                <a:cubicBezTo>
                  <a:pt x="13155" y="20845"/>
                  <a:pt x="14355" y="21597"/>
                  <a:pt x="14566" y="21596"/>
                </a:cubicBezTo>
                <a:cubicBezTo>
                  <a:pt x="14691" y="21595"/>
                  <a:pt x="14944" y="21518"/>
                  <a:pt x="15128" y="21423"/>
                </a:cubicBezTo>
                <a:cubicBezTo>
                  <a:pt x="15421" y="21272"/>
                  <a:pt x="15537" y="21109"/>
                  <a:pt x="16036" y="20145"/>
                </a:cubicBezTo>
                <a:cubicBezTo>
                  <a:pt x="16351" y="19538"/>
                  <a:pt x="16595" y="19016"/>
                  <a:pt x="16578" y="18983"/>
                </a:cubicBezTo>
                <a:cubicBezTo>
                  <a:pt x="16526" y="18882"/>
                  <a:pt x="17496" y="17057"/>
                  <a:pt x="17602" y="17057"/>
                </a:cubicBezTo>
                <a:cubicBezTo>
                  <a:pt x="17656" y="17057"/>
                  <a:pt x="17752" y="16952"/>
                  <a:pt x="17814" y="16821"/>
                </a:cubicBezTo>
                <a:cubicBezTo>
                  <a:pt x="17875" y="16690"/>
                  <a:pt x="18046" y="16443"/>
                  <a:pt x="18195" y="16274"/>
                </a:cubicBezTo>
                <a:cubicBezTo>
                  <a:pt x="18345" y="16104"/>
                  <a:pt x="18492" y="15829"/>
                  <a:pt x="18525" y="15663"/>
                </a:cubicBezTo>
                <a:cubicBezTo>
                  <a:pt x="18557" y="15497"/>
                  <a:pt x="18641" y="15334"/>
                  <a:pt x="18708" y="15299"/>
                </a:cubicBezTo>
                <a:cubicBezTo>
                  <a:pt x="18842" y="15231"/>
                  <a:pt x="18870" y="14913"/>
                  <a:pt x="18760" y="14700"/>
                </a:cubicBezTo>
                <a:cubicBezTo>
                  <a:pt x="18708" y="14599"/>
                  <a:pt x="18744" y="14472"/>
                  <a:pt x="18899" y="14198"/>
                </a:cubicBezTo>
                <a:cubicBezTo>
                  <a:pt x="19013" y="13995"/>
                  <a:pt x="19139" y="13853"/>
                  <a:pt x="19178" y="13883"/>
                </a:cubicBezTo>
                <a:cubicBezTo>
                  <a:pt x="19218" y="13912"/>
                  <a:pt x="19297" y="13837"/>
                  <a:pt x="19354" y="13714"/>
                </a:cubicBezTo>
                <a:cubicBezTo>
                  <a:pt x="19411" y="13592"/>
                  <a:pt x="19492" y="13515"/>
                  <a:pt x="19533" y="13545"/>
                </a:cubicBezTo>
                <a:cubicBezTo>
                  <a:pt x="19574" y="13576"/>
                  <a:pt x="19718" y="13413"/>
                  <a:pt x="19851" y="13182"/>
                </a:cubicBezTo>
                <a:cubicBezTo>
                  <a:pt x="20490" y="12077"/>
                  <a:pt x="20455" y="12158"/>
                  <a:pt x="20344" y="12001"/>
                </a:cubicBezTo>
                <a:cubicBezTo>
                  <a:pt x="20254" y="11873"/>
                  <a:pt x="20273" y="11801"/>
                  <a:pt x="20512" y="11345"/>
                </a:cubicBezTo>
                <a:cubicBezTo>
                  <a:pt x="20726" y="10939"/>
                  <a:pt x="20821" y="10842"/>
                  <a:pt x="20886" y="11087"/>
                </a:cubicBezTo>
                <a:cubicBezTo>
                  <a:pt x="20915" y="10924"/>
                  <a:pt x="20978" y="10797"/>
                  <a:pt x="21112" y="10588"/>
                </a:cubicBezTo>
                <a:cubicBezTo>
                  <a:pt x="21258" y="10360"/>
                  <a:pt x="21347" y="10134"/>
                  <a:pt x="21328" y="10037"/>
                </a:cubicBezTo>
                <a:cubicBezTo>
                  <a:pt x="21310" y="9947"/>
                  <a:pt x="21327" y="9753"/>
                  <a:pt x="21368" y="9610"/>
                </a:cubicBezTo>
                <a:cubicBezTo>
                  <a:pt x="21468" y="9257"/>
                  <a:pt x="21470" y="9224"/>
                  <a:pt x="21511" y="7320"/>
                </a:cubicBezTo>
                <a:cubicBezTo>
                  <a:pt x="21530" y="6400"/>
                  <a:pt x="21560" y="5498"/>
                  <a:pt x="21574" y="5315"/>
                </a:cubicBezTo>
                <a:cubicBezTo>
                  <a:pt x="21596" y="5045"/>
                  <a:pt x="21570" y="4963"/>
                  <a:pt x="21443" y="4869"/>
                </a:cubicBezTo>
                <a:cubicBezTo>
                  <a:pt x="21357" y="4806"/>
                  <a:pt x="21303" y="4703"/>
                  <a:pt x="21322" y="4644"/>
                </a:cubicBezTo>
                <a:cubicBezTo>
                  <a:pt x="21340" y="4586"/>
                  <a:pt x="21307" y="4514"/>
                  <a:pt x="21249" y="4483"/>
                </a:cubicBezTo>
                <a:cubicBezTo>
                  <a:pt x="21190" y="4452"/>
                  <a:pt x="20497" y="4091"/>
                  <a:pt x="19710" y="3681"/>
                </a:cubicBezTo>
                <a:lnTo>
                  <a:pt x="18282" y="2935"/>
                </a:lnTo>
                <a:lnTo>
                  <a:pt x="17659" y="3861"/>
                </a:lnTo>
                <a:cubicBezTo>
                  <a:pt x="17318" y="4369"/>
                  <a:pt x="17012" y="4882"/>
                  <a:pt x="16979" y="5000"/>
                </a:cubicBezTo>
                <a:cubicBezTo>
                  <a:pt x="16946" y="5119"/>
                  <a:pt x="16919" y="5430"/>
                  <a:pt x="16919" y="5694"/>
                </a:cubicBezTo>
                <a:cubicBezTo>
                  <a:pt x="16919" y="5957"/>
                  <a:pt x="16895" y="6201"/>
                  <a:pt x="16865" y="6237"/>
                </a:cubicBezTo>
                <a:cubicBezTo>
                  <a:pt x="16835" y="6273"/>
                  <a:pt x="16685" y="6230"/>
                  <a:pt x="16532" y="6140"/>
                </a:cubicBezTo>
                <a:cubicBezTo>
                  <a:pt x="16378" y="6050"/>
                  <a:pt x="16228" y="6018"/>
                  <a:pt x="16200" y="6069"/>
                </a:cubicBezTo>
                <a:cubicBezTo>
                  <a:pt x="16172" y="6119"/>
                  <a:pt x="16088" y="6114"/>
                  <a:pt x="16011" y="6057"/>
                </a:cubicBezTo>
                <a:cubicBezTo>
                  <a:pt x="15884" y="5963"/>
                  <a:pt x="15871" y="5869"/>
                  <a:pt x="15861" y="4963"/>
                </a:cubicBezTo>
                <a:lnTo>
                  <a:pt x="15849" y="3974"/>
                </a:lnTo>
                <a:lnTo>
                  <a:pt x="15815" y="4963"/>
                </a:lnTo>
                <a:cubicBezTo>
                  <a:pt x="15773" y="6153"/>
                  <a:pt x="15664" y="6315"/>
                  <a:pt x="15637" y="5229"/>
                </a:cubicBezTo>
                <a:cubicBezTo>
                  <a:pt x="15625" y="4707"/>
                  <a:pt x="15589" y="4425"/>
                  <a:pt x="15529" y="4360"/>
                </a:cubicBezTo>
                <a:cubicBezTo>
                  <a:pt x="15480" y="4306"/>
                  <a:pt x="15436" y="4117"/>
                  <a:pt x="15429" y="3940"/>
                </a:cubicBezTo>
                <a:cubicBezTo>
                  <a:pt x="15423" y="3762"/>
                  <a:pt x="15402" y="4087"/>
                  <a:pt x="15383" y="4663"/>
                </a:cubicBezTo>
                <a:cubicBezTo>
                  <a:pt x="15342" y="5897"/>
                  <a:pt x="15234" y="6106"/>
                  <a:pt x="15207" y="5000"/>
                </a:cubicBezTo>
                <a:cubicBezTo>
                  <a:pt x="15196" y="4528"/>
                  <a:pt x="15156" y="4184"/>
                  <a:pt x="15103" y="4105"/>
                </a:cubicBezTo>
                <a:cubicBezTo>
                  <a:pt x="15057" y="4034"/>
                  <a:pt x="15006" y="3842"/>
                  <a:pt x="14992" y="3677"/>
                </a:cubicBezTo>
                <a:cubicBezTo>
                  <a:pt x="14977" y="3513"/>
                  <a:pt x="14961" y="3845"/>
                  <a:pt x="14957" y="4416"/>
                </a:cubicBezTo>
                <a:cubicBezTo>
                  <a:pt x="14952" y="4987"/>
                  <a:pt x="14922" y="5487"/>
                  <a:pt x="14889" y="5525"/>
                </a:cubicBezTo>
                <a:cubicBezTo>
                  <a:pt x="14786" y="5649"/>
                  <a:pt x="14691" y="5102"/>
                  <a:pt x="14712" y="4509"/>
                </a:cubicBezTo>
                <a:cubicBezTo>
                  <a:pt x="14730" y="4021"/>
                  <a:pt x="14717" y="3938"/>
                  <a:pt x="14625" y="3951"/>
                </a:cubicBezTo>
                <a:cubicBezTo>
                  <a:pt x="14537" y="3964"/>
                  <a:pt x="14517" y="4083"/>
                  <a:pt x="14517" y="4592"/>
                </a:cubicBezTo>
                <a:cubicBezTo>
                  <a:pt x="14517" y="4935"/>
                  <a:pt x="14490" y="5247"/>
                  <a:pt x="14458" y="5285"/>
                </a:cubicBezTo>
                <a:cubicBezTo>
                  <a:pt x="14354" y="5410"/>
                  <a:pt x="14259" y="4861"/>
                  <a:pt x="14280" y="4266"/>
                </a:cubicBezTo>
                <a:cubicBezTo>
                  <a:pt x="14298" y="3780"/>
                  <a:pt x="14283" y="3678"/>
                  <a:pt x="14186" y="3629"/>
                </a:cubicBezTo>
                <a:cubicBezTo>
                  <a:pt x="14100" y="3585"/>
                  <a:pt x="14077" y="3494"/>
                  <a:pt x="14099" y="3269"/>
                </a:cubicBezTo>
                <a:cubicBezTo>
                  <a:pt x="14116" y="3102"/>
                  <a:pt x="14103" y="2996"/>
                  <a:pt x="14072" y="3033"/>
                </a:cubicBezTo>
                <a:cubicBezTo>
                  <a:pt x="14040" y="3071"/>
                  <a:pt x="14035" y="3499"/>
                  <a:pt x="14059" y="4030"/>
                </a:cubicBezTo>
                <a:cubicBezTo>
                  <a:pt x="14086" y="4643"/>
                  <a:pt x="14077" y="4986"/>
                  <a:pt x="14034" y="5038"/>
                </a:cubicBezTo>
                <a:cubicBezTo>
                  <a:pt x="13930" y="5162"/>
                  <a:pt x="13839" y="4703"/>
                  <a:pt x="13839" y="4056"/>
                </a:cubicBezTo>
                <a:cubicBezTo>
                  <a:pt x="13839" y="3640"/>
                  <a:pt x="13811" y="3441"/>
                  <a:pt x="13746" y="3393"/>
                </a:cubicBezTo>
                <a:cubicBezTo>
                  <a:pt x="13671" y="3337"/>
                  <a:pt x="13654" y="3445"/>
                  <a:pt x="13654" y="3959"/>
                </a:cubicBezTo>
                <a:cubicBezTo>
                  <a:pt x="13654" y="4658"/>
                  <a:pt x="13614" y="4818"/>
                  <a:pt x="13490" y="4618"/>
                </a:cubicBezTo>
                <a:cubicBezTo>
                  <a:pt x="13440" y="4538"/>
                  <a:pt x="13407" y="4235"/>
                  <a:pt x="13407" y="3854"/>
                </a:cubicBezTo>
                <a:cubicBezTo>
                  <a:pt x="13407" y="3404"/>
                  <a:pt x="13381" y="3206"/>
                  <a:pt x="13315" y="3157"/>
                </a:cubicBezTo>
                <a:cubicBezTo>
                  <a:pt x="13240" y="3101"/>
                  <a:pt x="13222" y="3205"/>
                  <a:pt x="13222" y="3719"/>
                </a:cubicBezTo>
                <a:cubicBezTo>
                  <a:pt x="13222" y="4418"/>
                  <a:pt x="13183" y="4578"/>
                  <a:pt x="13058" y="4378"/>
                </a:cubicBezTo>
                <a:cubicBezTo>
                  <a:pt x="13008" y="4298"/>
                  <a:pt x="12977" y="3995"/>
                  <a:pt x="12977" y="3614"/>
                </a:cubicBezTo>
                <a:cubicBezTo>
                  <a:pt x="12977" y="3164"/>
                  <a:pt x="12951" y="2966"/>
                  <a:pt x="12885" y="2917"/>
                </a:cubicBezTo>
                <a:cubicBezTo>
                  <a:pt x="12809" y="2860"/>
                  <a:pt x="12792" y="2975"/>
                  <a:pt x="12792" y="3554"/>
                </a:cubicBezTo>
                <a:cubicBezTo>
                  <a:pt x="12792" y="3942"/>
                  <a:pt x="12765" y="4291"/>
                  <a:pt x="12732" y="4330"/>
                </a:cubicBezTo>
                <a:cubicBezTo>
                  <a:pt x="12635" y="4446"/>
                  <a:pt x="12545" y="3969"/>
                  <a:pt x="12545" y="3340"/>
                </a:cubicBezTo>
                <a:cubicBezTo>
                  <a:pt x="12545" y="2924"/>
                  <a:pt x="12518" y="2725"/>
                  <a:pt x="12453" y="2677"/>
                </a:cubicBezTo>
                <a:cubicBezTo>
                  <a:pt x="12377" y="2620"/>
                  <a:pt x="12360" y="2735"/>
                  <a:pt x="12360" y="3314"/>
                </a:cubicBezTo>
                <a:cubicBezTo>
                  <a:pt x="12360" y="3702"/>
                  <a:pt x="12335" y="4051"/>
                  <a:pt x="12303" y="4090"/>
                </a:cubicBezTo>
                <a:cubicBezTo>
                  <a:pt x="12205" y="4207"/>
                  <a:pt x="12114" y="3727"/>
                  <a:pt x="12114" y="3093"/>
                </a:cubicBezTo>
                <a:cubicBezTo>
                  <a:pt x="12114" y="2764"/>
                  <a:pt x="12086" y="2463"/>
                  <a:pt x="12052" y="2422"/>
                </a:cubicBezTo>
                <a:cubicBezTo>
                  <a:pt x="12018" y="2381"/>
                  <a:pt x="11985" y="2229"/>
                  <a:pt x="11979" y="2085"/>
                </a:cubicBezTo>
                <a:cubicBezTo>
                  <a:pt x="11973" y="1941"/>
                  <a:pt x="11952" y="2242"/>
                  <a:pt x="11932" y="2752"/>
                </a:cubicBezTo>
                <a:cubicBezTo>
                  <a:pt x="11892" y="3833"/>
                  <a:pt x="11784" y="3985"/>
                  <a:pt x="11757" y="2999"/>
                </a:cubicBezTo>
                <a:cubicBezTo>
                  <a:pt x="11746" y="2608"/>
                  <a:pt x="11701" y="2263"/>
                  <a:pt x="11653" y="2190"/>
                </a:cubicBezTo>
                <a:cubicBezTo>
                  <a:pt x="11607" y="2119"/>
                  <a:pt x="11554" y="1957"/>
                  <a:pt x="11535" y="1826"/>
                </a:cubicBezTo>
                <a:cubicBezTo>
                  <a:pt x="11517" y="1695"/>
                  <a:pt x="11513" y="2028"/>
                  <a:pt x="11528" y="2568"/>
                </a:cubicBezTo>
                <a:cubicBezTo>
                  <a:pt x="11542" y="3108"/>
                  <a:pt x="11530" y="3577"/>
                  <a:pt x="11499" y="3614"/>
                </a:cubicBezTo>
                <a:cubicBezTo>
                  <a:pt x="11404" y="3728"/>
                  <a:pt x="11314" y="3244"/>
                  <a:pt x="11314" y="2621"/>
                </a:cubicBezTo>
                <a:cubicBezTo>
                  <a:pt x="11314" y="2204"/>
                  <a:pt x="11286" y="2009"/>
                  <a:pt x="11221" y="1961"/>
                </a:cubicBezTo>
                <a:cubicBezTo>
                  <a:pt x="11145" y="1905"/>
                  <a:pt x="11129" y="2020"/>
                  <a:pt x="11129" y="2598"/>
                </a:cubicBezTo>
                <a:cubicBezTo>
                  <a:pt x="11129" y="2986"/>
                  <a:pt x="11101" y="3335"/>
                  <a:pt x="11069" y="3374"/>
                </a:cubicBezTo>
                <a:cubicBezTo>
                  <a:pt x="10971" y="3491"/>
                  <a:pt x="10882" y="3011"/>
                  <a:pt x="10882" y="2377"/>
                </a:cubicBezTo>
                <a:cubicBezTo>
                  <a:pt x="10882" y="2048"/>
                  <a:pt x="10854" y="1747"/>
                  <a:pt x="10820" y="1706"/>
                </a:cubicBezTo>
                <a:cubicBezTo>
                  <a:pt x="10786" y="1666"/>
                  <a:pt x="10753" y="1513"/>
                  <a:pt x="10747" y="1369"/>
                </a:cubicBezTo>
                <a:cubicBezTo>
                  <a:pt x="10741" y="1225"/>
                  <a:pt x="10720" y="1509"/>
                  <a:pt x="10701" y="2002"/>
                </a:cubicBezTo>
                <a:cubicBezTo>
                  <a:pt x="10661" y="3023"/>
                  <a:pt x="10552" y="3160"/>
                  <a:pt x="10523" y="2223"/>
                </a:cubicBezTo>
                <a:cubicBezTo>
                  <a:pt x="10511" y="1826"/>
                  <a:pt x="10469" y="1552"/>
                  <a:pt x="10406" y="1463"/>
                </a:cubicBezTo>
                <a:cubicBezTo>
                  <a:pt x="10348" y="1381"/>
                  <a:pt x="10323" y="1240"/>
                  <a:pt x="10346" y="1125"/>
                </a:cubicBezTo>
                <a:cubicBezTo>
                  <a:pt x="10367" y="1017"/>
                  <a:pt x="10356" y="927"/>
                  <a:pt x="10321" y="927"/>
                </a:cubicBezTo>
                <a:cubicBezTo>
                  <a:pt x="10279" y="927"/>
                  <a:pt x="10272" y="1245"/>
                  <a:pt x="10300" y="1867"/>
                </a:cubicBezTo>
                <a:cubicBezTo>
                  <a:pt x="10328" y="2490"/>
                  <a:pt x="10320" y="2834"/>
                  <a:pt x="10277" y="2887"/>
                </a:cubicBezTo>
                <a:cubicBezTo>
                  <a:pt x="10173" y="3011"/>
                  <a:pt x="10080" y="2551"/>
                  <a:pt x="10080" y="1905"/>
                </a:cubicBezTo>
                <a:cubicBezTo>
                  <a:pt x="10080" y="1498"/>
                  <a:pt x="10053" y="1291"/>
                  <a:pt x="9991" y="1245"/>
                </a:cubicBezTo>
                <a:cubicBezTo>
                  <a:pt x="9922" y="1193"/>
                  <a:pt x="9898" y="1315"/>
                  <a:pt x="9883" y="1800"/>
                </a:cubicBezTo>
                <a:cubicBezTo>
                  <a:pt x="9870" y="2256"/>
                  <a:pt x="9840" y="2422"/>
                  <a:pt x="9772" y="2422"/>
                </a:cubicBezTo>
                <a:cubicBezTo>
                  <a:pt x="9704" y="2422"/>
                  <a:pt x="9675" y="2256"/>
                  <a:pt x="9662" y="1796"/>
                </a:cubicBezTo>
                <a:cubicBezTo>
                  <a:pt x="9652" y="1452"/>
                  <a:pt x="9601" y="1022"/>
                  <a:pt x="9550" y="840"/>
                </a:cubicBezTo>
                <a:cubicBezTo>
                  <a:pt x="9462" y="529"/>
                  <a:pt x="9458" y="563"/>
                  <a:pt x="9496" y="1425"/>
                </a:cubicBezTo>
                <a:cubicBezTo>
                  <a:pt x="9521" y="2004"/>
                  <a:pt x="9513" y="2363"/>
                  <a:pt x="9473" y="2411"/>
                </a:cubicBezTo>
                <a:cubicBezTo>
                  <a:pt x="9371" y="2532"/>
                  <a:pt x="9280" y="2065"/>
                  <a:pt x="9280" y="1425"/>
                </a:cubicBezTo>
                <a:cubicBezTo>
                  <a:pt x="9280" y="1018"/>
                  <a:pt x="9251" y="815"/>
                  <a:pt x="9189" y="769"/>
                </a:cubicBezTo>
                <a:cubicBezTo>
                  <a:pt x="9120" y="717"/>
                  <a:pt x="9096" y="839"/>
                  <a:pt x="9082" y="1324"/>
                </a:cubicBezTo>
                <a:cubicBezTo>
                  <a:pt x="9068" y="1780"/>
                  <a:pt x="9040" y="1942"/>
                  <a:pt x="8972" y="1942"/>
                </a:cubicBezTo>
                <a:cubicBezTo>
                  <a:pt x="8903" y="1942"/>
                  <a:pt x="8874" y="1775"/>
                  <a:pt x="8860" y="1286"/>
                </a:cubicBezTo>
                <a:cubicBezTo>
                  <a:pt x="8834" y="390"/>
                  <a:pt x="8725" y="211"/>
                  <a:pt x="8725" y="1065"/>
                </a:cubicBezTo>
                <a:cubicBezTo>
                  <a:pt x="8725" y="1429"/>
                  <a:pt x="8707" y="1760"/>
                  <a:pt x="8684" y="1804"/>
                </a:cubicBezTo>
                <a:cubicBezTo>
                  <a:pt x="8590" y="1987"/>
                  <a:pt x="8478" y="1583"/>
                  <a:pt x="8478" y="1058"/>
                </a:cubicBezTo>
                <a:cubicBezTo>
                  <a:pt x="8478" y="750"/>
                  <a:pt x="8453" y="446"/>
                  <a:pt x="8422" y="383"/>
                </a:cubicBezTo>
                <a:cubicBezTo>
                  <a:pt x="8392" y="321"/>
                  <a:pt x="8352" y="162"/>
                  <a:pt x="8334" y="31"/>
                </a:cubicBezTo>
                <a:cubicBezTo>
                  <a:pt x="8330" y="6"/>
                  <a:pt x="8329" y="-3"/>
                  <a:pt x="8326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8721851" y="1747045"/>
            <a:ext cx="2836703" cy="2838436"/>
          </a:xfrm>
          <a:prstGeom prst="wedgeEllipseCallout">
            <a:avLst>
              <a:gd name="adj1" fmla="val -10062"/>
              <a:gd name="adj2" fmla="val 10972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Shape 21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Raspberry Pi + MS Windows 10 + MS Azure IoT</a:t>
            </a:r>
          </a:p>
        </p:txBody>
      </p:sp>
      <p:sp>
        <p:nvSpPr>
          <p:cNvPr id="217" name="Shape 2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COOLschrank:</a:t>
            </a:r>
          </a:p>
        </p:txBody>
      </p:sp>
      <p:sp>
        <p:nvSpPr>
          <p:cNvPr id="218" name="Shape 218"/>
          <p:cNvSpPr/>
          <p:nvPr/>
        </p:nvSpPr>
        <p:spPr>
          <a:xfrm flipH="1" flipV="1">
            <a:off x="5543897" y="4745593"/>
            <a:ext cx="2799259" cy="1654959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Shape 219"/>
          <p:cNvSpPr/>
          <p:nvPr/>
        </p:nvSpPr>
        <p:spPr>
          <a:xfrm>
            <a:off x="5562698" y="5324773"/>
            <a:ext cx="2570040" cy="1476782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4597400" y="6731000"/>
            <a:ext cx="3615730" cy="1876128"/>
          </a:xfrm>
          <a:prstGeom prst="rect">
            <a:avLst/>
          </a:prstGeom>
        </p:spPr>
        <p:txBody>
          <a:bodyPr/>
          <a:lstStyle>
            <a:lvl1pPr marL="400050" indent="-400050" defTabSz="525779">
              <a:spcBef>
                <a:spcPts val="2500"/>
              </a:spcBef>
              <a:defRPr sz="3059"/>
            </a:lvl1pPr>
          </a:lstStyle>
          <a:p>
            <a:pPr/>
            <a:r>
              <a:t>Raspberry Pi — sensors and physical interface</a:t>
            </a:r>
          </a:p>
        </p:txBody>
      </p:sp>
      <p:pic>
        <p:nvPicPr>
          <p:cNvPr id="221" name="win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30384" y="1770683"/>
            <a:ext cx="2819721" cy="281972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2616200" y="3883967"/>
            <a:ext cx="1718618" cy="15262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3" name="azur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3705" y="3261077"/>
            <a:ext cx="4220619" cy="241178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6108700" y="1544394"/>
            <a:ext cx="3615730" cy="187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Windows 10 Operating System</a:t>
            </a:r>
          </a:p>
        </p:txBody>
      </p:sp>
      <p:sp>
        <p:nvSpPr>
          <p:cNvPr id="225" name="Shape 225"/>
          <p:cNvSpPr/>
          <p:nvPr/>
        </p:nvSpPr>
        <p:spPr>
          <a:xfrm>
            <a:off x="939800" y="2798871"/>
            <a:ext cx="2551708" cy="1876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MS Azure IoT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