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4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38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EBEC-F36E-41EA-9945-94F33C106EA4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6C5F-1829-4873-915E-178E05BB0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05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EBEC-F36E-41EA-9945-94F33C106EA4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6C5F-1829-4873-915E-178E05BB0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209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EBEC-F36E-41EA-9945-94F33C106EA4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6C5F-1829-4873-915E-178E05BB0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84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EBEC-F36E-41EA-9945-94F33C106EA4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6C5F-1829-4873-915E-178E05BB0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55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EBEC-F36E-41EA-9945-94F33C106EA4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6C5F-1829-4873-915E-178E05BB0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92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EBEC-F36E-41EA-9945-94F33C106EA4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6C5F-1829-4873-915E-178E05BB0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26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EBEC-F36E-41EA-9945-94F33C106EA4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6C5F-1829-4873-915E-178E05BB0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60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EBEC-F36E-41EA-9945-94F33C106EA4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6C5F-1829-4873-915E-178E05BB0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47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EBEC-F36E-41EA-9945-94F33C106EA4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6C5F-1829-4873-915E-178E05BB0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EBEC-F36E-41EA-9945-94F33C106EA4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6C5F-1829-4873-915E-178E05BB0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492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EBEC-F36E-41EA-9945-94F33C106EA4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6C5F-1829-4873-915E-178E05BB0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497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4EBEC-F36E-41EA-9945-94F33C106EA4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06C5F-1829-4873-915E-178E05BB0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2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Sensing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3794"/>
            <a:ext cx="10515600" cy="478316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Monitor </a:t>
            </a:r>
            <a:r>
              <a:rPr lang="en-US" dirty="0"/>
              <a:t>execution at three layers:</a:t>
            </a:r>
          </a:p>
          <a:p>
            <a:pPr lvl="1"/>
            <a:r>
              <a:rPr lang="en-US" dirty="0" err="1" smtClean="0"/>
              <a:t>CrossOver</a:t>
            </a:r>
            <a:r>
              <a:rPr lang="en-US" dirty="0" smtClean="0"/>
              <a:t> </a:t>
            </a:r>
            <a:r>
              <a:rPr lang="en-US" dirty="0" err="1"/>
              <a:t>WinAPI</a:t>
            </a:r>
            <a:r>
              <a:rPr lang="en-US" dirty="0"/>
              <a:t> emulation layer (CX</a:t>
            </a:r>
            <a:r>
              <a:rPr lang="en-US" dirty="0" smtClean="0"/>
              <a:t>): monitor by hooking </a:t>
            </a:r>
            <a:r>
              <a:rPr lang="en-US" dirty="0" err="1" smtClean="0"/>
              <a:t>WineServer</a:t>
            </a:r>
            <a:r>
              <a:rPr lang="en-US" dirty="0" smtClean="0"/>
              <a:t> component</a:t>
            </a:r>
            <a:endParaRPr lang="en-US" dirty="0"/>
          </a:p>
          <a:p>
            <a:pPr lvl="1"/>
            <a:r>
              <a:rPr lang="en-US" dirty="0" smtClean="0"/>
              <a:t>Linux </a:t>
            </a:r>
            <a:r>
              <a:rPr lang="en-US" dirty="0"/>
              <a:t>Security Module (LSM</a:t>
            </a:r>
            <a:r>
              <a:rPr lang="en-US" dirty="0" smtClean="0"/>
              <a:t>): monitor at LSM sensor/audit points </a:t>
            </a:r>
            <a:endParaRPr lang="en-US" dirty="0"/>
          </a:p>
          <a:p>
            <a:pPr lvl="1"/>
            <a:r>
              <a:rPr lang="en-US" dirty="0" smtClean="0"/>
              <a:t>Nested Hypervisor: monitor fundamental activities (storage, network, Unity starts/stops)</a:t>
            </a:r>
            <a:endParaRPr lang="en-US" dirty="0"/>
          </a:p>
          <a:p>
            <a:r>
              <a:rPr lang="en-US" dirty="0" smtClean="0"/>
              <a:t>Currently </a:t>
            </a:r>
            <a:r>
              <a:rPr lang="en-US" dirty="0"/>
              <a:t>logging to syslog and relaying them via syslog-ng to ElasticSearch</a:t>
            </a:r>
          </a:p>
          <a:p>
            <a:pPr lvl="1"/>
            <a:r>
              <a:rPr lang="en-US" dirty="0" smtClean="0"/>
              <a:t>Allows </a:t>
            </a:r>
            <a:r>
              <a:rPr lang="en-US" dirty="0"/>
              <a:t>for mutual authentication via certificates created at provisioning time</a:t>
            </a:r>
          </a:p>
          <a:p>
            <a:pPr lvl="1"/>
            <a:r>
              <a:rPr lang="en-US" dirty="0" smtClean="0"/>
              <a:t>Easy-mode </a:t>
            </a:r>
            <a:r>
              <a:rPr lang="en-US" dirty="0"/>
              <a:t>visualization of results via </a:t>
            </a:r>
            <a:r>
              <a:rPr lang="en-US" dirty="0" err="1" smtClean="0"/>
              <a:t>Kibana</a:t>
            </a:r>
            <a:endParaRPr lang="en-US" dirty="0" smtClean="0"/>
          </a:p>
          <a:p>
            <a:pPr lvl="1"/>
            <a:r>
              <a:rPr lang="en-US" dirty="0" smtClean="0"/>
              <a:t>Multiple col-located Unity instances send to a local aggregation point, running as a separate </a:t>
            </a:r>
            <a:r>
              <a:rPr lang="en-US" dirty="0" err="1" smtClean="0"/>
              <a:t>domU</a:t>
            </a:r>
            <a:endParaRPr lang="en-US" dirty="0"/>
          </a:p>
          <a:p>
            <a:pPr lvl="1"/>
            <a:r>
              <a:rPr lang="en-US" dirty="0" smtClean="0"/>
              <a:t>Integration </a:t>
            </a:r>
            <a:r>
              <a:rPr lang="en-US" dirty="0"/>
              <a:t>into other systems is straight forward</a:t>
            </a:r>
          </a:p>
          <a:p>
            <a:r>
              <a:rPr lang="en-US" dirty="0" smtClean="0"/>
              <a:t>Backend </a:t>
            </a:r>
            <a:r>
              <a:rPr lang="en-US" dirty="0"/>
              <a:t>design is still to be finalized, but trying to stick to well-known </a:t>
            </a:r>
            <a:r>
              <a:rPr lang="en-US" dirty="0" smtClean="0"/>
              <a:t>tooling to </a:t>
            </a:r>
            <a:r>
              <a:rPr lang="en-US" dirty="0"/>
              <a:t>aid in adoption. Easy to replace current stuff with more performant versions </a:t>
            </a:r>
            <a:r>
              <a:rPr lang="en-US" dirty="0" smtClean="0"/>
              <a:t>if </a:t>
            </a:r>
            <a:r>
              <a:rPr lang="en-US" dirty="0"/>
              <a:t>necessary.</a:t>
            </a:r>
          </a:p>
          <a:p>
            <a:r>
              <a:rPr lang="en-US" dirty="0" smtClean="0"/>
              <a:t>Currently </a:t>
            </a:r>
            <a:r>
              <a:rPr lang="en-US" dirty="0"/>
              <a:t>developing CX and LSM monitoring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intercept file operations at both CX and LSM layer</a:t>
            </a:r>
          </a:p>
          <a:p>
            <a:pPr lvl="1"/>
            <a:r>
              <a:rPr lang="en-US" dirty="0" smtClean="0"/>
              <a:t>Working </a:t>
            </a:r>
            <a:r>
              <a:rPr lang="en-US" dirty="0"/>
              <a:t>on networking next</a:t>
            </a:r>
          </a:p>
          <a:p>
            <a:pPr lvl="1"/>
            <a:r>
              <a:rPr lang="en-US" dirty="0" smtClean="0"/>
              <a:t>Wide </a:t>
            </a:r>
            <a:r>
              <a:rPr lang="en-US" dirty="0"/>
              <a:t>variety of "badge-check" kinds of events that we can implement</a:t>
            </a:r>
          </a:p>
        </p:txBody>
      </p:sp>
    </p:spTree>
    <p:extLst>
      <p:ext uri="{BB962C8B-B14F-4D97-AF65-F5344CB8AC3E}">
        <p14:creationId xmlns:p14="http://schemas.microsoft.com/office/powerpoint/2010/main" val="292197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457200" y="609599"/>
            <a:ext cx="9128760" cy="52230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800" cap="small" dirty="0" smtClean="0">
                <a:solidFill>
                  <a:schemeClr val="tx1"/>
                </a:solidFill>
              </a:rPr>
              <a:t>AWS Instance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7659974" y="812800"/>
            <a:ext cx="1796445" cy="36195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cap="small" dirty="0" smtClean="0"/>
              <a:t>Monitor</a:t>
            </a:r>
            <a:endParaRPr lang="en-US" sz="2800" cap="small" dirty="0"/>
          </a:p>
        </p:txBody>
      </p:sp>
      <p:sp>
        <p:nvSpPr>
          <p:cNvPr id="4" name="Rectangle 3"/>
          <p:cNvSpPr/>
          <p:nvPr/>
        </p:nvSpPr>
        <p:spPr>
          <a:xfrm>
            <a:off x="618065" y="812800"/>
            <a:ext cx="4363551" cy="3646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cap="small" dirty="0" smtClean="0"/>
              <a:t>Unity</a:t>
            </a:r>
            <a:endParaRPr lang="en-US" sz="2800" cap="small" dirty="0"/>
          </a:p>
        </p:txBody>
      </p:sp>
      <p:sp>
        <p:nvSpPr>
          <p:cNvPr id="5" name="Rectangle 4"/>
          <p:cNvSpPr/>
          <p:nvPr/>
        </p:nvSpPr>
        <p:spPr>
          <a:xfrm>
            <a:off x="691077" y="3501170"/>
            <a:ext cx="4147623" cy="7568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cap="small" dirty="0" smtClean="0"/>
              <a:t>Linux Kerne</a:t>
            </a:r>
            <a:r>
              <a:rPr lang="en-US" cap="small" dirty="0"/>
              <a:t>l</a:t>
            </a:r>
          </a:p>
        </p:txBody>
      </p:sp>
      <p:sp>
        <p:nvSpPr>
          <p:cNvPr id="6" name="Rectangle 5"/>
          <p:cNvSpPr/>
          <p:nvPr/>
        </p:nvSpPr>
        <p:spPr>
          <a:xfrm>
            <a:off x="2644197" y="3309256"/>
            <a:ext cx="1138768" cy="3433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cap="small" dirty="0" smtClean="0">
                <a:solidFill>
                  <a:schemeClr val="tx1"/>
                </a:solidFill>
              </a:rPr>
              <a:t>Syslog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90884" y="3890690"/>
            <a:ext cx="2393170" cy="3042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LSM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123900" y="1507847"/>
            <a:ext cx="836434" cy="16526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Wine</a:t>
            </a:r>
            <a:br>
              <a:rPr lang="en-US" dirty="0" smtClean="0"/>
            </a:br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25663" y="1507846"/>
            <a:ext cx="1138768" cy="16526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syslog-ng</a:t>
            </a:r>
          </a:p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cxnSp>
        <p:nvCxnSpPr>
          <p:cNvPr id="30" name="Elbow Connector 29"/>
          <p:cNvCxnSpPr>
            <a:stCxn id="117" idx="3"/>
            <a:endCxn id="6" idx="0"/>
          </p:cNvCxnSpPr>
          <p:nvPr/>
        </p:nvCxnSpPr>
        <p:spPr>
          <a:xfrm>
            <a:off x="2839546" y="2868029"/>
            <a:ext cx="374035" cy="441227"/>
          </a:xfrm>
          <a:prstGeom prst="bentConnector2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3222459" y="3638852"/>
            <a:ext cx="0" cy="2518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Can 40"/>
          <p:cNvSpPr/>
          <p:nvPr/>
        </p:nvSpPr>
        <p:spPr>
          <a:xfrm>
            <a:off x="10401451" y="1002586"/>
            <a:ext cx="1499651" cy="1253066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ElasticSearch (or similar)</a:t>
            </a:r>
          </a:p>
        </p:txBody>
      </p:sp>
      <p:sp>
        <p:nvSpPr>
          <p:cNvPr id="40" name="Right Arrow 39"/>
          <p:cNvSpPr/>
          <p:nvPr/>
        </p:nvSpPr>
        <p:spPr>
          <a:xfrm>
            <a:off x="9056570" y="1489419"/>
            <a:ext cx="1344881" cy="2794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Elbow Connector 41"/>
          <p:cNvCxnSpPr>
            <a:stCxn id="6" idx="3"/>
            <a:endCxn id="10" idx="2"/>
          </p:cNvCxnSpPr>
          <p:nvPr/>
        </p:nvCxnSpPr>
        <p:spPr>
          <a:xfrm flipV="1">
            <a:off x="3782965" y="3160448"/>
            <a:ext cx="312082" cy="320480"/>
          </a:xfrm>
          <a:prstGeom prst="bentConnector2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18064" y="4572000"/>
            <a:ext cx="8838355" cy="601579"/>
          </a:xfrm>
          <a:prstGeom prst="rect">
            <a:avLst/>
          </a:prstGeom>
          <a:gradFill flip="none" rotWithShape="1">
            <a:gsLst>
              <a:gs pos="73000">
                <a:schemeClr val="accent1"/>
              </a:gs>
              <a:gs pos="100000">
                <a:schemeClr val="bg1"/>
              </a:gs>
            </a:gsLst>
            <a:lin ang="0" scaled="1"/>
            <a:tileRect/>
          </a:gra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800" cap="small" dirty="0" smtClean="0"/>
              <a:t>Valor</a:t>
            </a:r>
            <a:endParaRPr lang="en-US" sz="2800" cap="small" dirty="0"/>
          </a:p>
        </p:txBody>
      </p:sp>
      <p:sp>
        <p:nvSpPr>
          <p:cNvPr id="47" name="Rectangle 46"/>
          <p:cNvSpPr/>
          <p:nvPr/>
        </p:nvSpPr>
        <p:spPr>
          <a:xfrm>
            <a:off x="2994152" y="4677832"/>
            <a:ext cx="1000829" cy="3769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5139993" y="812801"/>
            <a:ext cx="1067069" cy="1473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cap="small" dirty="0" smtClean="0"/>
              <a:t>Unity</a:t>
            </a:r>
            <a:endParaRPr lang="en-US" sz="2800" cap="small" dirty="0"/>
          </a:p>
        </p:txBody>
      </p:sp>
      <p:sp>
        <p:nvSpPr>
          <p:cNvPr id="82" name="Rectangle 81"/>
          <p:cNvSpPr/>
          <p:nvPr/>
        </p:nvSpPr>
        <p:spPr>
          <a:xfrm>
            <a:off x="6332400" y="812801"/>
            <a:ext cx="1067069" cy="1473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cap="small" dirty="0" smtClean="0"/>
              <a:t>Unity</a:t>
            </a:r>
            <a:endParaRPr lang="en-US" sz="2800" cap="small" dirty="0"/>
          </a:p>
        </p:txBody>
      </p:sp>
      <p:sp>
        <p:nvSpPr>
          <p:cNvPr id="83" name="Rectangle 82"/>
          <p:cNvSpPr/>
          <p:nvPr/>
        </p:nvSpPr>
        <p:spPr>
          <a:xfrm>
            <a:off x="5283044" y="1324831"/>
            <a:ext cx="769169" cy="7780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syslog-ng</a:t>
            </a:r>
          </a:p>
          <a:p>
            <a:pPr algn="ctr"/>
            <a:r>
              <a:rPr lang="en-US" sz="1200" dirty="0" smtClean="0"/>
              <a:t>client</a:t>
            </a:r>
            <a:endParaRPr lang="en-US" sz="1200" dirty="0"/>
          </a:p>
        </p:txBody>
      </p:sp>
      <p:sp>
        <p:nvSpPr>
          <p:cNvPr id="84" name="Rectangle 83"/>
          <p:cNvSpPr/>
          <p:nvPr/>
        </p:nvSpPr>
        <p:spPr>
          <a:xfrm>
            <a:off x="6481349" y="1324830"/>
            <a:ext cx="769169" cy="7780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syslog-ng</a:t>
            </a:r>
          </a:p>
          <a:p>
            <a:pPr algn="ctr"/>
            <a:r>
              <a:rPr lang="en-US" sz="1200" dirty="0" smtClean="0"/>
              <a:t>client</a:t>
            </a:r>
            <a:endParaRPr lang="en-US" sz="1200" dirty="0"/>
          </a:p>
        </p:txBody>
      </p:sp>
      <p:cxnSp>
        <p:nvCxnSpPr>
          <p:cNvPr id="91" name="Elbow Connector 90"/>
          <p:cNvCxnSpPr>
            <a:stCxn id="84" idx="2"/>
          </p:cNvCxnSpPr>
          <p:nvPr/>
        </p:nvCxnSpPr>
        <p:spPr>
          <a:xfrm rot="16200000" flipH="1">
            <a:off x="7325916" y="1642890"/>
            <a:ext cx="274237" cy="119420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5147613" y="2959101"/>
            <a:ext cx="1067069" cy="1473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800" cap="small" dirty="0" smtClean="0"/>
              <a:t>Unity</a:t>
            </a:r>
            <a:endParaRPr lang="en-US" sz="2800" cap="small" dirty="0"/>
          </a:p>
        </p:txBody>
      </p:sp>
      <p:sp>
        <p:nvSpPr>
          <p:cNvPr id="94" name="Rectangle 93"/>
          <p:cNvSpPr/>
          <p:nvPr/>
        </p:nvSpPr>
        <p:spPr>
          <a:xfrm>
            <a:off x="6340020" y="2959101"/>
            <a:ext cx="1067069" cy="1473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800" cap="small" dirty="0" smtClean="0"/>
              <a:t>Unity</a:t>
            </a:r>
            <a:endParaRPr lang="en-US" sz="2800" cap="small" dirty="0"/>
          </a:p>
        </p:txBody>
      </p:sp>
      <p:sp>
        <p:nvSpPr>
          <p:cNvPr id="95" name="Rectangle 94"/>
          <p:cNvSpPr/>
          <p:nvPr/>
        </p:nvSpPr>
        <p:spPr>
          <a:xfrm>
            <a:off x="5286029" y="3085989"/>
            <a:ext cx="769169" cy="7780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syslog-ng</a:t>
            </a:r>
          </a:p>
          <a:p>
            <a:pPr algn="ctr"/>
            <a:r>
              <a:rPr lang="en-US" sz="1200" dirty="0" smtClean="0"/>
              <a:t>client</a:t>
            </a:r>
            <a:endParaRPr lang="en-US" sz="1200" dirty="0"/>
          </a:p>
        </p:txBody>
      </p:sp>
      <p:sp>
        <p:nvSpPr>
          <p:cNvPr id="96" name="Rectangle 95"/>
          <p:cNvSpPr/>
          <p:nvPr/>
        </p:nvSpPr>
        <p:spPr>
          <a:xfrm>
            <a:off x="6484334" y="3085988"/>
            <a:ext cx="769169" cy="7780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syslog-ng</a:t>
            </a:r>
          </a:p>
          <a:p>
            <a:pPr algn="ctr"/>
            <a:r>
              <a:rPr lang="en-US" sz="1200" dirty="0" smtClean="0"/>
              <a:t>client</a:t>
            </a:r>
            <a:endParaRPr lang="en-US" sz="1200" dirty="0"/>
          </a:p>
        </p:txBody>
      </p:sp>
      <p:cxnSp>
        <p:nvCxnSpPr>
          <p:cNvPr id="98" name="Elbow Connector 97"/>
          <p:cNvCxnSpPr>
            <a:stCxn id="96" idx="0"/>
          </p:cNvCxnSpPr>
          <p:nvPr/>
        </p:nvCxnSpPr>
        <p:spPr>
          <a:xfrm rot="5400000" flipH="1" flipV="1">
            <a:off x="7304524" y="2330377"/>
            <a:ext cx="320006" cy="119121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95" idx="0"/>
          </p:cNvCxnSpPr>
          <p:nvPr/>
        </p:nvCxnSpPr>
        <p:spPr>
          <a:xfrm rot="5400000" flipH="1" flipV="1">
            <a:off x="6653443" y="1679298"/>
            <a:ext cx="423862" cy="238952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83" idx="2"/>
          </p:cNvCxnSpPr>
          <p:nvPr/>
        </p:nvCxnSpPr>
        <p:spPr>
          <a:xfrm rot="16200000" flipH="1">
            <a:off x="6681520" y="1088983"/>
            <a:ext cx="364724" cy="239250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10" idx="3"/>
          </p:cNvCxnSpPr>
          <p:nvPr/>
        </p:nvCxnSpPr>
        <p:spPr>
          <a:xfrm>
            <a:off x="4664431" y="2334147"/>
            <a:ext cx="3395704" cy="243341"/>
          </a:xfrm>
          <a:prstGeom prst="bentConnector3">
            <a:avLst>
              <a:gd name="adj1" fmla="val 503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Elbow Connector 120"/>
          <p:cNvCxnSpPr>
            <a:stCxn id="47" idx="3"/>
          </p:cNvCxnSpPr>
          <p:nvPr/>
        </p:nvCxnSpPr>
        <p:spPr>
          <a:xfrm flipV="1">
            <a:off x="3994981" y="2870616"/>
            <a:ext cx="4065154" cy="1995711"/>
          </a:xfrm>
          <a:prstGeom prst="bentConnector3">
            <a:avLst>
              <a:gd name="adj1" fmla="val 8761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193891" y="4677832"/>
            <a:ext cx="1000829" cy="3769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5404830" y="4684965"/>
            <a:ext cx="1712920" cy="3769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VirtUE Control</a:t>
            </a:r>
            <a:endParaRPr lang="en-US" dirty="0"/>
          </a:p>
        </p:txBody>
      </p:sp>
      <p:sp>
        <p:nvSpPr>
          <p:cNvPr id="129" name="Can 128"/>
          <p:cNvSpPr/>
          <p:nvPr/>
        </p:nvSpPr>
        <p:spPr>
          <a:xfrm>
            <a:off x="8057125" y="3280772"/>
            <a:ext cx="1127967" cy="969614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</a:t>
            </a:r>
            <a:br>
              <a:rPr lang="en-US" dirty="0" smtClean="0"/>
            </a:br>
            <a:r>
              <a:rPr lang="en-US" dirty="0" smtClean="0"/>
              <a:t>Storage</a:t>
            </a:r>
            <a:endParaRPr lang="en-US" dirty="0" smtClean="0"/>
          </a:p>
        </p:txBody>
      </p:sp>
      <p:sp>
        <p:nvSpPr>
          <p:cNvPr id="134" name="Rectangle 133"/>
          <p:cNvSpPr/>
          <p:nvPr/>
        </p:nvSpPr>
        <p:spPr>
          <a:xfrm>
            <a:off x="8057125" y="1324830"/>
            <a:ext cx="1103971" cy="6085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Digester</a:t>
            </a:r>
            <a:endParaRPr lang="en-US" dirty="0"/>
          </a:p>
        </p:txBody>
      </p:sp>
      <p:sp>
        <p:nvSpPr>
          <p:cNvPr id="132" name="Up-Down Arrow 131"/>
          <p:cNvSpPr/>
          <p:nvPr/>
        </p:nvSpPr>
        <p:spPr>
          <a:xfrm>
            <a:off x="8523693" y="1933408"/>
            <a:ext cx="258053" cy="1375848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8060135" y="2236593"/>
            <a:ext cx="1124958" cy="7490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syslog-ng</a:t>
            </a:r>
          </a:p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8430369" y="4609730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?</a:t>
            </a:r>
            <a:endParaRPr lang="en-US" sz="2800" dirty="0"/>
          </a:p>
        </p:txBody>
      </p:sp>
      <p:cxnSp>
        <p:nvCxnSpPr>
          <p:cNvPr id="137" name="Straight Connector 136"/>
          <p:cNvCxnSpPr/>
          <p:nvPr/>
        </p:nvCxnSpPr>
        <p:spPr>
          <a:xfrm>
            <a:off x="7465949" y="4572000"/>
            <a:ext cx="0" cy="601579"/>
          </a:xfrm>
          <a:prstGeom prst="line">
            <a:avLst/>
          </a:prstGeom>
          <a:ln w="412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/>
          <p:cNvGrpSpPr/>
          <p:nvPr/>
        </p:nvGrpSpPr>
        <p:grpSpPr>
          <a:xfrm>
            <a:off x="717711" y="1507846"/>
            <a:ext cx="1202918" cy="1652603"/>
            <a:chOff x="804333" y="1507846"/>
            <a:chExt cx="1089661" cy="1652603"/>
          </a:xfrm>
        </p:grpSpPr>
        <p:sp>
          <p:nvSpPr>
            <p:cNvPr id="8" name="Rectangle 7"/>
            <p:cNvSpPr/>
            <p:nvPr/>
          </p:nvSpPr>
          <p:spPr>
            <a:xfrm>
              <a:off x="804333" y="1507846"/>
              <a:ext cx="1089661" cy="165260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Windows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App</a:t>
              </a:r>
              <a:endParaRPr lang="en-US" dirty="0"/>
            </a:p>
          </p:txBody>
        </p:sp>
        <p:pic>
          <p:nvPicPr>
            <p:cNvPr id="1026" name="Picture 2" descr="Image result for windows logo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154" y="2296189"/>
              <a:ext cx="722019" cy="722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0" name="Rectangle 159"/>
          <p:cNvSpPr/>
          <p:nvPr/>
        </p:nvSpPr>
        <p:spPr>
          <a:xfrm>
            <a:off x="1842667" y="1507846"/>
            <a:ext cx="308954" cy="16526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Wine</a:t>
            </a:r>
            <a:endParaRPr lang="en-US" dirty="0"/>
          </a:p>
        </p:txBody>
      </p:sp>
      <p:sp>
        <p:nvSpPr>
          <p:cNvPr id="117" name="Rectangle 116"/>
          <p:cNvSpPr/>
          <p:nvPr/>
        </p:nvSpPr>
        <p:spPr>
          <a:xfrm>
            <a:off x="1929718" y="2650207"/>
            <a:ext cx="909828" cy="4356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Wine Instr.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4116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204</Words>
  <Application>Microsoft Office PowerPoint</Application>
  <PresentationFormat>Widescreen</PresentationFormat>
  <Paragraphs>49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Sensing Concept</vt:lpstr>
      <vt:lpstr>PowerPoint Presentation</vt:lpstr>
    </vt:vector>
  </TitlesOfParts>
  <Company>Raytheon BBN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Jordan</dc:creator>
  <cp:lastModifiedBy>Alex Jordan</cp:lastModifiedBy>
  <cp:revision>35</cp:revision>
  <dcterms:created xsi:type="dcterms:W3CDTF">2017-11-03T18:31:00Z</dcterms:created>
  <dcterms:modified xsi:type="dcterms:W3CDTF">2017-11-07T21:20:30Z</dcterms:modified>
</cp:coreProperties>
</file>