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941C-AEF8-4916-9442-8F71BD1B82F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E43B-E51B-47BC-B405-E37212A1E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3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941C-AEF8-4916-9442-8F71BD1B82F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E43B-E51B-47BC-B405-E37212A1E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4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941C-AEF8-4916-9442-8F71BD1B82F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E43B-E51B-47BC-B405-E37212A1E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8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941C-AEF8-4916-9442-8F71BD1B82F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E43B-E51B-47BC-B405-E37212A1E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7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941C-AEF8-4916-9442-8F71BD1B82F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E43B-E51B-47BC-B405-E37212A1E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0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941C-AEF8-4916-9442-8F71BD1B82F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E43B-E51B-47BC-B405-E37212A1E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3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941C-AEF8-4916-9442-8F71BD1B82F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E43B-E51B-47BC-B405-E37212A1E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2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941C-AEF8-4916-9442-8F71BD1B82F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E43B-E51B-47BC-B405-E37212A1E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9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941C-AEF8-4916-9442-8F71BD1B82F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E43B-E51B-47BC-B405-E37212A1E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5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941C-AEF8-4916-9442-8F71BD1B82F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E43B-E51B-47BC-B405-E37212A1E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6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941C-AEF8-4916-9442-8F71BD1B82F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4E43B-E51B-47BC-B405-E37212A1E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9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4941C-AEF8-4916-9442-8F71BD1B82F6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4E43B-E51B-47BC-B405-E37212A1E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8992209" y="1622132"/>
            <a:ext cx="3050379" cy="2753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cap="small" dirty="0" smtClean="0">
                <a:solidFill>
                  <a:schemeClr val="tx1"/>
                </a:solidFill>
              </a:rPr>
              <a:t>EC2 Instance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57165" y="213174"/>
            <a:ext cx="6049861" cy="6543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cap="small" dirty="0" smtClean="0">
                <a:solidFill>
                  <a:schemeClr val="tx1"/>
                </a:solidFill>
              </a:rPr>
              <a:t>EC2 Instance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818030" y="5162799"/>
            <a:ext cx="5743340" cy="1121773"/>
          </a:xfrm>
          <a:prstGeom prst="rect">
            <a:avLst/>
          </a:prstGeom>
          <a:gradFill flip="none" rotWithShape="1">
            <a:gsLst>
              <a:gs pos="73000">
                <a:schemeClr val="accent1"/>
              </a:gs>
              <a:gs pos="100000">
                <a:schemeClr val="bg1"/>
              </a:gs>
            </a:gsLst>
            <a:lin ang="0" scaled="1"/>
            <a:tileRect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cap="small" dirty="0" smtClean="0"/>
              <a:t>Valor</a:t>
            </a:r>
            <a:endParaRPr lang="en-US" sz="2800" cap="small" dirty="0"/>
          </a:p>
        </p:txBody>
      </p:sp>
      <p:sp>
        <p:nvSpPr>
          <p:cNvPr id="54" name="Rectangle 53"/>
          <p:cNvSpPr/>
          <p:nvPr/>
        </p:nvSpPr>
        <p:spPr>
          <a:xfrm>
            <a:off x="4600781" y="5833342"/>
            <a:ext cx="2243047" cy="3769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chemeClr val="bg1"/>
                </a:solidFill>
              </a:rPr>
              <a:t>Introspection Monitor</a:t>
            </a:r>
            <a:endParaRPr lang="en-US" cap="small" dirty="0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485614" y="424468"/>
            <a:ext cx="1067069" cy="1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cap="small" dirty="0" smtClean="0"/>
              <a:t>Unity</a:t>
            </a:r>
            <a:endParaRPr lang="en-US" sz="2800" cap="small" dirty="0"/>
          </a:p>
        </p:txBody>
      </p:sp>
      <p:sp>
        <p:nvSpPr>
          <p:cNvPr id="57" name="Rectangle 56"/>
          <p:cNvSpPr/>
          <p:nvPr/>
        </p:nvSpPr>
        <p:spPr>
          <a:xfrm>
            <a:off x="7628665" y="936498"/>
            <a:ext cx="769169" cy="778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syslog-ng</a:t>
            </a:r>
          </a:p>
          <a:p>
            <a:pPr algn="ctr"/>
            <a:r>
              <a:rPr lang="en-US" sz="1200" dirty="0" smtClean="0"/>
              <a:t>client</a:t>
            </a:r>
            <a:endParaRPr lang="en-US" sz="1200" dirty="0"/>
          </a:p>
        </p:txBody>
      </p:sp>
      <p:sp>
        <p:nvSpPr>
          <p:cNvPr id="60" name="Rectangle 59"/>
          <p:cNvSpPr/>
          <p:nvPr/>
        </p:nvSpPr>
        <p:spPr>
          <a:xfrm>
            <a:off x="7485142" y="2562676"/>
            <a:ext cx="1067069" cy="1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cap="small" dirty="0" smtClean="0"/>
              <a:t>Unity</a:t>
            </a:r>
            <a:endParaRPr lang="en-US" sz="2800" cap="small" dirty="0"/>
          </a:p>
        </p:txBody>
      </p:sp>
      <p:sp>
        <p:nvSpPr>
          <p:cNvPr id="62" name="Rectangle 61"/>
          <p:cNvSpPr/>
          <p:nvPr/>
        </p:nvSpPr>
        <p:spPr>
          <a:xfrm>
            <a:off x="7623558" y="2689564"/>
            <a:ext cx="769169" cy="778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syslog-ng</a:t>
            </a:r>
          </a:p>
          <a:p>
            <a:pPr algn="ctr"/>
            <a:r>
              <a:rPr lang="en-US" sz="1200" dirty="0" smtClean="0"/>
              <a:t>client</a:t>
            </a:r>
            <a:endParaRPr lang="en-US" sz="1200" dirty="0"/>
          </a:p>
        </p:txBody>
      </p:sp>
      <p:cxnSp>
        <p:nvCxnSpPr>
          <p:cNvPr id="65" name="Elbow Connector 64"/>
          <p:cNvCxnSpPr>
            <a:stCxn id="62" idx="0"/>
            <a:endCxn id="72" idx="1"/>
          </p:cNvCxnSpPr>
          <p:nvPr/>
        </p:nvCxnSpPr>
        <p:spPr>
          <a:xfrm rot="5400000" flipH="1" flipV="1">
            <a:off x="8327773" y="1895086"/>
            <a:ext cx="474849" cy="111410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7" idx="2"/>
            <a:endCxn id="72" idx="1"/>
          </p:cNvCxnSpPr>
          <p:nvPr/>
        </p:nvCxnSpPr>
        <p:spPr>
          <a:xfrm rot="16200000" flipH="1">
            <a:off x="8317663" y="1410127"/>
            <a:ext cx="500174" cy="11090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62" idx="3"/>
            <a:endCxn id="72" idx="1"/>
          </p:cNvCxnSpPr>
          <p:nvPr/>
        </p:nvCxnSpPr>
        <p:spPr>
          <a:xfrm flipV="1">
            <a:off x="8149106" y="2214715"/>
            <a:ext cx="973145" cy="34429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5221882" y="5267253"/>
            <a:ext cx="1000829" cy="3769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chemeClr val="bg1"/>
                </a:solidFill>
              </a:rPr>
              <a:t>Gaius</a:t>
            </a:r>
            <a:endParaRPr lang="en-US" cap="small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122251" y="1840168"/>
            <a:ext cx="1488800" cy="7490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78" name="Can 77"/>
          <p:cNvSpPr/>
          <p:nvPr/>
        </p:nvSpPr>
        <p:spPr>
          <a:xfrm>
            <a:off x="9302667" y="2938190"/>
            <a:ext cx="1127968" cy="729288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Local</a:t>
            </a:r>
            <a:br>
              <a:rPr lang="en-US" sz="1400" dirty="0" smtClean="0"/>
            </a:br>
            <a:r>
              <a:rPr lang="en-US" sz="1400" dirty="0" smtClean="0"/>
              <a:t>Storage</a:t>
            </a:r>
          </a:p>
        </p:txBody>
      </p:sp>
      <p:cxnSp>
        <p:nvCxnSpPr>
          <p:cNvPr id="79" name="Straight Arrow Connector 78"/>
          <p:cNvCxnSpPr>
            <a:stCxn id="72" idx="2"/>
            <a:endCxn id="78" idx="1"/>
          </p:cNvCxnSpPr>
          <p:nvPr/>
        </p:nvCxnSpPr>
        <p:spPr>
          <a:xfrm>
            <a:off x="9866651" y="2589262"/>
            <a:ext cx="0" cy="3489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0896233" y="1840168"/>
            <a:ext cx="1015241" cy="7490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Kibana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88965" y="1270257"/>
            <a:ext cx="1553983" cy="17220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cap="small" dirty="0" smtClean="0">
                <a:solidFill>
                  <a:schemeClr val="tx1"/>
                </a:solidFill>
              </a:rPr>
              <a:t>EC2 Instance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9424" y="1354574"/>
            <a:ext cx="1406537" cy="7571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RethinkDB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688965" y="3340387"/>
            <a:ext cx="1553983" cy="25894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cap="small" dirty="0" smtClean="0">
                <a:solidFill>
                  <a:schemeClr val="tx1"/>
                </a:solidFill>
              </a:rPr>
              <a:t>EC2 Instance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62687" y="3451620"/>
            <a:ext cx="1406537" cy="7571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Heartbeat Listener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762687" y="4313192"/>
            <a:ext cx="1406537" cy="7571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Excalibur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2785663" y="416375"/>
            <a:ext cx="4594274" cy="4633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cap="small" dirty="0" smtClean="0"/>
              <a:t>Unity</a:t>
            </a:r>
            <a:endParaRPr lang="en-US" sz="2800" cap="small" dirty="0"/>
          </a:p>
        </p:txBody>
      </p:sp>
      <p:sp>
        <p:nvSpPr>
          <p:cNvPr id="100" name="Rectangle 99"/>
          <p:cNvSpPr/>
          <p:nvPr/>
        </p:nvSpPr>
        <p:spPr>
          <a:xfrm>
            <a:off x="2858674" y="4375189"/>
            <a:ext cx="4448434" cy="5723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cap="small" dirty="0" smtClean="0"/>
              <a:t>Linux Kerne</a:t>
            </a:r>
            <a:r>
              <a:rPr lang="en-US" cap="small" dirty="0"/>
              <a:t>l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984943" y="2680088"/>
            <a:ext cx="1138768" cy="3433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 smtClean="0">
                <a:solidFill>
                  <a:schemeClr val="tx1"/>
                </a:solidFill>
              </a:rPr>
              <a:t>Syslog</a:t>
            </a:r>
            <a:endParaRPr lang="en-US" cap="small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631101" y="4538133"/>
            <a:ext cx="2182393" cy="304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cap="small" dirty="0">
                <a:solidFill>
                  <a:schemeClr val="bg1"/>
                </a:solidFill>
              </a:rPr>
              <a:t>LSM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348141" y="909079"/>
            <a:ext cx="836434" cy="16526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Wine</a:t>
            </a:r>
            <a:br>
              <a:rPr lang="en-US" dirty="0" smtClean="0"/>
            </a:b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5984572" y="909078"/>
            <a:ext cx="1138768" cy="16526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syslog-ng</a:t>
            </a:r>
          </a:p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105" name="Elbow Connector 104"/>
          <p:cNvCxnSpPr>
            <a:stCxn id="112" idx="3"/>
            <a:endCxn id="101" idx="1"/>
          </p:cNvCxnSpPr>
          <p:nvPr/>
        </p:nvCxnSpPr>
        <p:spPr>
          <a:xfrm>
            <a:off x="5063787" y="2269261"/>
            <a:ext cx="921156" cy="58249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 flipV="1">
            <a:off x="6553957" y="3023433"/>
            <a:ext cx="370" cy="1514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Can 106"/>
          <p:cNvSpPr/>
          <p:nvPr/>
        </p:nvSpPr>
        <p:spPr>
          <a:xfrm>
            <a:off x="6129760" y="1637825"/>
            <a:ext cx="848392" cy="729288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Local</a:t>
            </a:r>
            <a:br>
              <a:rPr lang="en-US" sz="1400" dirty="0" smtClean="0"/>
            </a:br>
            <a:r>
              <a:rPr lang="en-US" sz="1400" dirty="0" smtClean="0"/>
              <a:t>Storage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941952" y="909078"/>
            <a:ext cx="1202918" cy="1652603"/>
            <a:chOff x="804333" y="1507846"/>
            <a:chExt cx="1089661" cy="1652603"/>
          </a:xfrm>
        </p:grpSpPr>
        <p:sp>
          <p:nvSpPr>
            <p:cNvPr id="109" name="Rectangle 108"/>
            <p:cNvSpPr/>
            <p:nvPr/>
          </p:nvSpPr>
          <p:spPr>
            <a:xfrm>
              <a:off x="804333" y="1507846"/>
              <a:ext cx="1089661" cy="165260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Windows</a:t>
              </a:r>
              <a:br>
                <a:rPr lang="en-US" dirty="0" smtClean="0"/>
              </a:br>
              <a:r>
                <a:rPr lang="en-US" dirty="0" smtClean="0"/>
                <a:t>App(s)</a:t>
              </a:r>
              <a:endParaRPr lang="en-US" dirty="0"/>
            </a:p>
          </p:txBody>
        </p:sp>
        <p:pic>
          <p:nvPicPr>
            <p:cNvPr id="110" name="Picture 2" descr="Image result for windows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154" y="2296189"/>
              <a:ext cx="722019" cy="722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1" name="Rectangle 110"/>
          <p:cNvSpPr/>
          <p:nvPr/>
        </p:nvSpPr>
        <p:spPr>
          <a:xfrm>
            <a:off x="4066908" y="909078"/>
            <a:ext cx="308954" cy="16526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Wine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4153959" y="2051439"/>
            <a:ext cx="909828" cy="4356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Wine Instr.</a:t>
            </a:r>
            <a:endParaRPr lang="en-US" sz="1400" dirty="0"/>
          </a:p>
        </p:txBody>
      </p:sp>
      <p:sp>
        <p:nvSpPr>
          <p:cNvPr id="113" name="Rectangle 112"/>
          <p:cNvSpPr/>
          <p:nvPr/>
        </p:nvSpPr>
        <p:spPr>
          <a:xfrm>
            <a:off x="2883565" y="3479577"/>
            <a:ext cx="1440382" cy="3878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>
                <a:solidFill>
                  <a:schemeClr val="bg1"/>
                </a:solidFill>
              </a:rPr>
              <a:t>Merlin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631102" y="3700336"/>
            <a:ext cx="1599765" cy="5489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 err="1">
                <a:solidFill>
                  <a:schemeClr val="bg1"/>
                </a:solidFill>
              </a:rPr>
              <a:t>Net_Block</a:t>
            </a:r>
            <a:r>
              <a:rPr lang="en-US" cap="small" dirty="0">
                <a:solidFill>
                  <a:schemeClr val="bg1"/>
                </a:solidFill>
              </a:rPr>
              <a:t> Kernel Module</a:t>
            </a:r>
            <a:endParaRPr lang="en-US" cap="small" dirty="0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631101" y="3159045"/>
            <a:ext cx="1599765" cy="3911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small" dirty="0" smtClean="0">
                <a:solidFill>
                  <a:schemeClr val="bg1"/>
                </a:solidFill>
              </a:rPr>
              <a:t>Process Killer</a:t>
            </a:r>
            <a:endParaRPr lang="en-US" cap="small" dirty="0">
              <a:solidFill>
                <a:schemeClr val="bg1"/>
              </a:solidFill>
            </a:endParaRPr>
          </a:p>
        </p:txBody>
      </p:sp>
      <p:cxnSp>
        <p:nvCxnSpPr>
          <p:cNvPr id="116" name="Elbow Connector 115"/>
          <p:cNvCxnSpPr>
            <a:stCxn id="113" idx="3"/>
            <a:endCxn id="115" idx="1"/>
          </p:cNvCxnSpPr>
          <p:nvPr/>
        </p:nvCxnSpPr>
        <p:spPr>
          <a:xfrm flipV="1">
            <a:off x="4323947" y="3354628"/>
            <a:ext cx="307154" cy="31888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endCxn id="114" idx="1"/>
          </p:cNvCxnSpPr>
          <p:nvPr/>
        </p:nvCxnSpPr>
        <p:spPr>
          <a:xfrm>
            <a:off x="4323947" y="3700336"/>
            <a:ext cx="307155" cy="27446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Elbow Connector 117"/>
          <p:cNvCxnSpPr>
            <a:stCxn id="113" idx="3"/>
            <a:endCxn id="102" idx="1"/>
          </p:cNvCxnSpPr>
          <p:nvPr/>
        </p:nvCxnSpPr>
        <p:spPr>
          <a:xfrm>
            <a:off x="4323947" y="3673511"/>
            <a:ext cx="307154" cy="101672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5" idx="3"/>
            <a:endCxn id="101" idx="2"/>
          </p:cNvCxnSpPr>
          <p:nvPr/>
        </p:nvCxnSpPr>
        <p:spPr>
          <a:xfrm flipV="1">
            <a:off x="6230866" y="3023432"/>
            <a:ext cx="323461" cy="331196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114" idx="3"/>
            <a:endCxn id="101" idx="2"/>
          </p:cNvCxnSpPr>
          <p:nvPr/>
        </p:nvCxnSpPr>
        <p:spPr>
          <a:xfrm flipV="1">
            <a:off x="6230867" y="3023432"/>
            <a:ext cx="323460" cy="951371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01" idx="0"/>
            <a:endCxn id="104" idx="2"/>
          </p:cNvCxnSpPr>
          <p:nvPr/>
        </p:nvCxnSpPr>
        <p:spPr>
          <a:xfrm rot="16200000" flipV="1">
            <a:off x="6494938" y="2620698"/>
            <a:ext cx="118408" cy="37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>
            <a:off x="7122969" y="2213748"/>
            <a:ext cx="1999282" cy="9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72" idx="3"/>
            <a:endCxn id="84" idx="1"/>
          </p:cNvCxnSpPr>
          <p:nvPr/>
        </p:nvCxnSpPr>
        <p:spPr>
          <a:xfrm>
            <a:off x="10611051" y="2214715"/>
            <a:ext cx="2851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Delay 134"/>
          <p:cNvSpPr/>
          <p:nvPr/>
        </p:nvSpPr>
        <p:spPr>
          <a:xfrm rot="16200000">
            <a:off x="11231745" y="950474"/>
            <a:ext cx="347958" cy="404602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lowchart: Connector 135"/>
          <p:cNvSpPr/>
          <p:nvPr/>
        </p:nvSpPr>
        <p:spPr>
          <a:xfrm>
            <a:off x="11242296" y="651941"/>
            <a:ext cx="326855" cy="32685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Arrow Connector 137"/>
          <p:cNvCxnSpPr>
            <a:stCxn id="135" idx="1"/>
            <a:endCxn id="84" idx="0"/>
          </p:cNvCxnSpPr>
          <p:nvPr/>
        </p:nvCxnSpPr>
        <p:spPr>
          <a:xfrm flipH="1">
            <a:off x="11403854" y="1326754"/>
            <a:ext cx="1870" cy="5134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92" idx="1"/>
            <a:endCxn id="89" idx="1"/>
          </p:cNvCxnSpPr>
          <p:nvPr/>
        </p:nvCxnSpPr>
        <p:spPr>
          <a:xfrm rot="10800000" flipH="1">
            <a:off x="762686" y="1733138"/>
            <a:ext cx="6737" cy="2958618"/>
          </a:xfrm>
          <a:prstGeom prst="bentConnector3">
            <a:avLst>
              <a:gd name="adj1" fmla="val -3393202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89" idx="3"/>
            <a:endCxn id="113" idx="1"/>
          </p:cNvCxnSpPr>
          <p:nvPr/>
        </p:nvCxnSpPr>
        <p:spPr>
          <a:xfrm>
            <a:off x="2175961" y="1733138"/>
            <a:ext cx="707604" cy="194037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89" idx="1"/>
            <a:endCxn id="91" idx="1"/>
          </p:cNvCxnSpPr>
          <p:nvPr/>
        </p:nvCxnSpPr>
        <p:spPr>
          <a:xfrm rot="10800000" flipV="1">
            <a:off x="762688" y="1733138"/>
            <a:ext cx="6737" cy="2097046"/>
          </a:xfrm>
          <a:prstGeom prst="bentConnector3">
            <a:avLst>
              <a:gd name="adj1" fmla="val 349320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69" idx="2"/>
            <a:endCxn id="54" idx="0"/>
          </p:cNvCxnSpPr>
          <p:nvPr/>
        </p:nvCxnSpPr>
        <p:spPr>
          <a:xfrm>
            <a:off x="5722297" y="5644242"/>
            <a:ext cx="8" cy="189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89" idx="3"/>
            <a:endCxn id="69" idx="1"/>
          </p:cNvCxnSpPr>
          <p:nvPr/>
        </p:nvCxnSpPr>
        <p:spPr>
          <a:xfrm>
            <a:off x="2175961" y="1733138"/>
            <a:ext cx="3045921" cy="3722610"/>
          </a:xfrm>
          <a:prstGeom prst="bentConnector3">
            <a:avLst>
              <a:gd name="adj1" fmla="val 11479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7379937" y="5268615"/>
            <a:ext cx="769169" cy="7780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syslog-ng</a:t>
            </a:r>
          </a:p>
          <a:p>
            <a:pPr algn="ctr"/>
            <a:r>
              <a:rPr lang="en-US" sz="1200" dirty="0" smtClean="0"/>
              <a:t>client</a:t>
            </a:r>
            <a:endParaRPr lang="en-US" sz="1200" dirty="0"/>
          </a:p>
        </p:txBody>
      </p:sp>
      <p:cxnSp>
        <p:nvCxnSpPr>
          <p:cNvPr id="165" name="Elbow Connector 164"/>
          <p:cNvCxnSpPr>
            <a:stCxn id="54" idx="3"/>
            <a:endCxn id="162" idx="1"/>
          </p:cNvCxnSpPr>
          <p:nvPr/>
        </p:nvCxnSpPr>
        <p:spPr>
          <a:xfrm flipV="1">
            <a:off x="6843828" y="5657637"/>
            <a:ext cx="536109" cy="3642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69" idx="3"/>
            <a:endCxn id="162" idx="1"/>
          </p:cNvCxnSpPr>
          <p:nvPr/>
        </p:nvCxnSpPr>
        <p:spPr>
          <a:xfrm>
            <a:off x="6222711" y="5455748"/>
            <a:ext cx="1157226" cy="201889"/>
          </a:xfrm>
          <a:prstGeom prst="bentConnector3">
            <a:avLst>
              <a:gd name="adj1" fmla="val 7727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75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47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Mariya O. Zakhalyavko</dc:creator>
  <cp:lastModifiedBy>Mariya O. Zakhalyavko</cp:lastModifiedBy>
  <cp:revision>15</cp:revision>
  <dcterms:created xsi:type="dcterms:W3CDTF">2018-12-14T14:58:51Z</dcterms:created>
  <dcterms:modified xsi:type="dcterms:W3CDTF">2018-12-14T20:14:36Z</dcterms:modified>
</cp:coreProperties>
</file>