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58" r:id="rId6"/>
    <p:sldId id="27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2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31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86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2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742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151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3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908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38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422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503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372F6-5A49-4588-A9AD-BAE5735A0643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31062-32B7-4ED6-BF10-12F11187CD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60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8931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18.06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178731"/>
            <a:ext cx="9144000" cy="437606"/>
          </a:xfrm>
        </p:spPr>
        <p:txBody>
          <a:bodyPr/>
          <a:lstStyle/>
          <a:p>
            <a:r>
              <a:rPr lang="en-US" dirty="0" smtClean="0"/>
              <a:t>Zack </a:t>
            </a:r>
            <a:r>
              <a:rPr lang="en-US" dirty="0" err="1" smtClean="0"/>
              <a:t>Remscrim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861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Example: Projection in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727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is linear</a:t>
                </a:r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727472"/>
              </a:xfrm>
              <a:blipFill>
                <a:blip r:embed="rId3"/>
                <a:stretch>
                  <a:fillRect t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142309" y="2259874"/>
                <a:ext cx="8177348" cy="3453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                                    </a:t>
                </a:r>
                <a14:m>
                  <m:oMath xmlns:m="http://schemas.openxmlformats.org/officeDocument/2006/math">
                    <m:r>
                      <a:rPr lang="en-US" sz="280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𝑎𝑦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		</a:t>
                </a:r>
                <a:r>
                  <a:rPr lang="en-US" sz="2800" dirty="0" smtClean="0"/>
                  <a:t>	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800" dirty="0"/>
              </a:p>
              <a:p>
                <a:r>
                  <a:rPr lang="en-US" sz="2800" dirty="0"/>
                  <a:t>			</a:t>
                </a:r>
                <a:r>
                  <a:rPr lang="en-US" sz="2800" dirty="0" smtClean="0"/>
                  <a:t> 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𝑎𝑋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𝑏𝑋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09" y="2259874"/>
                <a:ext cx="8177348" cy="3453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7387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Example: Projection in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can be encoded by a matrix, which we also denote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Could analogously define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such that,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6886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Example: </a:t>
                </a:r>
                <a:r>
                  <a:rPr lang="en-US" dirty="0" smtClean="0"/>
                  <a:t>Orthogonal Scaling </a:t>
                </a:r>
                <a:r>
                  <a:rPr lang="en-US" dirty="0"/>
                  <a:t>in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65760" y="1825625"/>
                <a:ext cx="11586754" cy="490174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ℝ</m:t>
                    </m:r>
                  </m:oMath>
                </a14:m>
                <a:r>
                  <a:rPr lang="en-US" dirty="0" smtClean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Scale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direction and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direction 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is linear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Can verify directly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Or 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dirty="0" smtClean="0"/>
                  <a:t> can be encoded by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Or 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5760" y="1825625"/>
                <a:ext cx="11586754" cy="4901746"/>
              </a:xfrm>
              <a:blipFill>
                <a:blip r:embed="rId3"/>
                <a:stretch>
                  <a:fillRect l="-1052" t="-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346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/>
                  <a:t>Example: </a:t>
                </a:r>
                <a:r>
                  <a:rPr lang="en-US" dirty="0" smtClean="0"/>
                  <a:t>Rotation </a:t>
                </a:r>
                <a:r>
                  <a:rPr lang="en-US" dirty="0"/>
                  <a:t>in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ℝ</m:t>
                    </m:r>
                  </m:oMath>
                </a14:m>
                <a:r>
                  <a:rPr lang="en-US" dirty="0"/>
                  <a:t>, define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Rotation counterclockwise about the origin by angle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Can be encoded by the matrix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l-GR" i="1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8281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Composition of Linear 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74321" y="1825625"/>
                <a:ext cx="1162594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vector spaces,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with linear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We define the composition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First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 smtClean="0"/>
                  <a:t> then apply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Often write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𝑔𝑓</m:t>
                    </m:r>
                  </m:oMath>
                </a14:m>
                <a:r>
                  <a:rPr lang="en-US" dirty="0" smtClean="0"/>
                  <a:t>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4321" y="1825625"/>
                <a:ext cx="11625942" cy="4351338"/>
              </a:xfrm>
              <a:blipFill>
                <a:blip r:embed="rId2"/>
                <a:stretch>
                  <a:fillRect l="-1049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12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Example: Projection and Rotation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Do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f>
                          <m:fPr>
                            <m:ctrlPr>
                              <a:rPr lang="el-G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</m:oMath>
                </a14:m>
                <a:r>
                  <a:rPr lang="en-US" dirty="0" smtClean="0"/>
                  <a:t> 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No,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f>
                          <m:fPr>
                            <m:ctrlPr>
                              <a:rPr lang="el-G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l-G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</m:oMath>
                </a14:m>
                <a:r>
                  <a:rPr lang="en-US" dirty="0"/>
                  <a:t>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Order matters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Matrix multiplication is not commutative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4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the goal of 18.06?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Roughly: To understand matrices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 matrix is much more than just a table of values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A matrix encodes a function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input: a vector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output: a vector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Real goal: To understand these functions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Understanding a function means more than just being able to evaluate it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59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was (one of the) goals of 18.01?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15686" y="1828800"/>
                <a:ext cx="11560628" cy="5185954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Consider a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 smtClean="0"/>
                  <a:t>, where each coefficient is a real number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Can specify a polynomial by writing down the list of coefficients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 polynomial is much more than just a list of numbers, it specifies a function that takes as input a real number and produces as output a real number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5686" y="1828800"/>
                <a:ext cx="11560628" cy="5185954"/>
              </a:xfrm>
              <a:blipFill>
                <a:blip r:embed="rId2"/>
                <a:stretch>
                  <a:fillRect l="-1108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60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What was (one of the) goals of 18.01?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Understanding a polynomial means understanding what properties the corresponding function possesses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For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=0?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At which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/>
                  <a:t> attain its maximum?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</a:t>
                </a:r>
                <a:r>
                  <a:rPr lang="en-US" dirty="0" smtClean="0"/>
                  <a:t>hat sort of shape does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have?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271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6651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The Value of Abstraction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1702" y="1123404"/>
                <a:ext cx="11325497" cy="556477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Concrete example: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Vectors: elements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b="0" dirty="0" smtClean="0"/>
                  <a:t> (a list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 smtClean="0"/>
                  <a:t> real numbers)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Matrices: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table of real numbers </a:t>
                </a:r>
                <a:endParaRPr lang="en-US" b="0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Function: A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specifies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 smtClean="0"/>
                  <a:t>Abstract version: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Given two vector 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 consider linear maps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Far more general </a:t>
                </a:r>
                <a:endParaRPr lang="en-US" b="0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Perhaps surprisingly, easier to think about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1702" y="1123404"/>
                <a:ext cx="11325497" cy="5564779"/>
              </a:xfrm>
              <a:blipFill>
                <a:blip r:embed="rId2"/>
                <a:stretch>
                  <a:fillRect l="-1076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04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Examples of Vector Spaces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94550"/>
                <a:ext cx="10515600" cy="5345884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Standard: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Slightly more exotic:</a:t>
                </a:r>
              </a:p>
              <a:p>
                <a:pPr marL="0" indent="0">
                  <a:buNone/>
                </a:pPr>
                <a:r>
                  <a:rPr lang="en-US" dirty="0" smtClean="0"/>
                  <a:t> 	Space of functions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dirty="0"/>
                      <m:t>ℝ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nor/>
                      </m:rPr>
                      <a:rPr lang="en-US" dirty="0"/>
                      <m:t>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More exotic, but domain specific: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(Quantum mechanics) Space of observables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Abstraction allows us to think about all of these objects in the same way, as a vector space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General vector spaces behave much like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/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in many ways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94550"/>
                <a:ext cx="10515600" cy="5345884"/>
              </a:xfrm>
              <a:blipFill>
                <a:blip r:embed="rId2"/>
                <a:stretch>
                  <a:fillRect l="-928" t="-2623" b="-2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134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Vector Space?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440" y="1476104"/>
                <a:ext cx="12004765" cy="470086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A vector space is a mathematical object that satisfies a certain set of rules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Informally, these rules enforce the property that a vector space is “similar”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Slightly-less-informally, a real vector space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is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set (the elements of which we call vectors)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vector addition operation: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a scalar multiplication operation: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ℝ</m:t>
                    </m:r>
                  </m:oMath>
                </a14:m>
                <a:r>
                  <a:rPr lang="en-US" dirty="0" smtClean="0"/>
                  <a:t> we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dirty="0" smtClean="0"/>
                  <a:t>Vector space rules: These operation “behave like” ordinary vector addition and scalar multiplication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" y="1476104"/>
                <a:ext cx="12004765" cy="4700860"/>
              </a:xfrm>
              <a:blipFill>
                <a:blip r:embed="rId2"/>
                <a:stretch>
                  <a:fillRect l="-914" t="-3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199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What is a Linear Map?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For vector spaces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a linear map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such that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dirty="0" smtClean="0"/>
                      <m:t>ℝ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05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algn="ctr"/>
                <a:r>
                  <a:rPr lang="en-US" dirty="0" smtClean="0"/>
                  <a:t>Example: Projection in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Define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such that, for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b="0" dirty="0" smtClean="0"/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 smtClean="0"/>
                  <a:t>Projection onto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 smtClean="0"/>
                  <a:t>-axis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7395" y="2276764"/>
            <a:ext cx="6076406" cy="455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21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638</TotalTime>
  <Words>250</Words>
  <Application>Microsoft Office PowerPoint</Application>
  <PresentationFormat>Widescreen</PresentationFormat>
  <Paragraphs>121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18.06</vt:lpstr>
      <vt:lpstr>What is the goal of 18.06?</vt:lpstr>
      <vt:lpstr>What was (one of the) goals of 18.01?</vt:lpstr>
      <vt:lpstr>What was (one of the) goals of 18.01?</vt:lpstr>
      <vt:lpstr>The Value of Abstraction</vt:lpstr>
      <vt:lpstr>Examples of Vector Spaces</vt:lpstr>
      <vt:lpstr>What is a Vector Space? </vt:lpstr>
      <vt:lpstr>What is a Linear Map?</vt:lpstr>
      <vt:lpstr>Example: Projection in "R" ^2 </vt:lpstr>
      <vt:lpstr>Example: Projection in "R" ^2</vt:lpstr>
      <vt:lpstr>Example: Projection in "R" ^2</vt:lpstr>
      <vt:lpstr>Example: Orthogonal Scaling in "R" ^2</vt:lpstr>
      <vt:lpstr>Example: Rotation in "R" ^2</vt:lpstr>
      <vt:lpstr>Composition of Linear Maps</vt:lpstr>
      <vt:lpstr>Example: Projection and Rotation in "R" ^2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18.06</dc:title>
  <dc:creator>Zachary Remscrim</dc:creator>
  <cp:lastModifiedBy>Zachary Remscrim</cp:lastModifiedBy>
  <cp:revision>51</cp:revision>
  <dcterms:created xsi:type="dcterms:W3CDTF">2019-02-11T18:42:18Z</dcterms:created>
  <dcterms:modified xsi:type="dcterms:W3CDTF">2019-03-21T11:00:45Z</dcterms:modified>
</cp:coreProperties>
</file>