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7604-3CF9-9364-ECB7-A1A761003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9FFE5-B67A-8DD6-58AE-697B81675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C6F2-795A-908E-8BFD-AF78DD0D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059-5FC0-4A4D-B214-BDB3865FD761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8A52B-C8D0-3B64-726A-8F8E14AE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A5EE7-A876-53A3-AFC1-DC329012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DD54-6079-4044-824B-D6E077767C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238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01D1-379C-00DE-A01D-316F4CE1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4D511-8349-1B0D-842D-77FBF81BA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04B6-589B-0332-EF8D-6B2086B9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059-5FC0-4A4D-B214-BDB3865FD761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9CCE-E55D-A890-35A6-6E2FB80B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8CB50-13C1-DB55-E47B-2B54CFA5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DD54-6079-4044-824B-D6E077767C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91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04526-2C7B-CFCB-2FDB-8D031CB69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7EEB4-02A1-53B0-3EAB-D073046A9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494D3-1510-AE72-4284-01480281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059-5FC0-4A4D-B214-BDB3865FD761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27432-7241-46FD-F19B-0140FCC4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9F96A-0BD3-6A23-845E-6CFDE427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DD54-6079-4044-824B-D6E077767C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701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3AE4-2B43-D0CF-3CAE-237D29A1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3D0D-D125-EB1B-8F36-2EC15F47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66D66-F0B1-65CC-6386-8472A0E7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059-5FC0-4A4D-B214-BDB3865FD761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8061-7BCC-E7B7-FCE5-55AB84F3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08ECE-E063-4C53-171D-A5145F49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DD54-6079-4044-824B-D6E077767C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300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C092-1884-1A32-FC0B-3845E479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09499-60F2-2653-BC1D-06241274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7945-12E8-1C61-65A8-0E810D9E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059-5FC0-4A4D-B214-BDB3865FD761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A66E0-9B2D-BFD7-AF80-EE31B134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EC7D4-4476-6E6F-F717-4BF41CE6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DD54-6079-4044-824B-D6E077767C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044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727B-CAA0-6ADB-53F7-D9D7EB28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564E-07D8-108D-E9CF-D5A66B22B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E3BBF-9781-EDAB-4B0B-29AA495ED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83D8E-28A9-2ED7-63A5-46F66D76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059-5FC0-4A4D-B214-BDB3865FD761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563D1-CEF9-520C-B550-209F6A24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1C0F4-28CF-D55F-57C5-6920AEAE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DD54-6079-4044-824B-D6E077767C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507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2EBB-690F-0338-6BB9-3E559707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17733-674B-2F05-0C36-79B4C5EC2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62820-4803-28C0-998A-338F07E2F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FF4CB-8C48-2273-996F-5D280251B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45296-A32A-A442-7DE0-2E292E2C7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005B2-DADD-2AD6-F4CE-C80706FC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059-5FC0-4A4D-B214-BDB3865FD761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3DEE2-CC66-46FA-DDF7-9508EB1C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E8577-0623-4F0B-CBAF-E84F95CD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DD54-6079-4044-824B-D6E077767C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594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873E-5ECE-08E9-0E87-3EBC73C3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A9D42-30A3-8F67-33FF-306B1228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059-5FC0-4A4D-B214-BDB3865FD761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332E-8575-344F-5C5E-D6BB0741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A8908-F113-4B0D-E5F4-49790160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DD54-6079-4044-824B-D6E077767C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242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EAFBE-4663-A89E-E3C9-366482C8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059-5FC0-4A4D-B214-BDB3865FD761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4C69E-093D-0ADE-21F4-0E75E393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1F547-A72D-9FCB-74C1-91738FB0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DD54-6079-4044-824B-D6E077767C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56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791F-9BE5-C1A3-20BC-9638374D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15B3-616F-A422-6703-14D71EE8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4A170-745B-7558-67D3-F0E2DF97A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7AE13-60CE-5B47-3BA9-246E27FF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059-5FC0-4A4D-B214-BDB3865FD761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3D4BC-B2BA-F19D-E632-F233B56C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CBE9C-F29B-6730-9E1F-FF4BA882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DD54-6079-4044-824B-D6E077767C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679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4EAF-B8E2-4F9B-8BED-C2453D67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A5F27-7B79-FD29-78E4-091C273AA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5458A-2268-5F04-188D-1CFE5E487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47E7D-93D4-0599-4FD4-8FB79C03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059-5FC0-4A4D-B214-BDB3865FD761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D3210-67C6-5E9B-5FA9-D5C235D7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0F84B-BC2F-E6C8-8DCB-81A13F4E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DD54-6079-4044-824B-D6E077767C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318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C1A8C-DF9A-B482-B679-5A8F40AF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EF9-BB4C-B777-B444-1B49371B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1F90-56F2-FF4C-4A8E-3EEE3EDB7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96059-5FC0-4A4D-B214-BDB3865FD761}" type="datetimeFigureOut">
              <a:rPr lang="sv-SE" smtClean="0"/>
              <a:t>2023-11-30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D664-9DEA-854E-EBFC-4AD299133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C1AD-1514-B60E-C30E-CAF6A8CB0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6DD54-6079-4044-824B-D6E077767C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83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0F5A-FD38-C822-4593-66D2870FF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63906" y="-320207"/>
            <a:ext cx="9144000" cy="2387600"/>
          </a:xfrm>
        </p:spPr>
        <p:txBody>
          <a:bodyPr/>
          <a:lstStyle/>
          <a:p>
            <a:r>
              <a:rPr lang="sv-SE" dirty="0"/>
              <a:t>Uppgift 1</a:t>
            </a:r>
            <a:br>
              <a:rPr lang="sv-SE" dirty="0"/>
            </a:br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2A011-0137-A759-A01A-8A1633C34A53}"/>
              </a:ext>
            </a:extLst>
          </p:cNvPr>
          <p:cNvSpPr txBox="1"/>
          <p:nvPr/>
        </p:nvSpPr>
        <p:spPr>
          <a:xfrm>
            <a:off x="1261036" y="1537777"/>
            <a:ext cx="136146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1) Mediator</a:t>
            </a:r>
          </a:p>
          <a:p>
            <a:endParaRPr lang="sv-SE" dirty="0"/>
          </a:p>
          <a:p>
            <a:r>
              <a:rPr lang="sv-SE" dirty="0"/>
              <a:t>2) Iterator</a:t>
            </a:r>
          </a:p>
          <a:p>
            <a:endParaRPr lang="sv-SE" dirty="0"/>
          </a:p>
          <a:p>
            <a:r>
              <a:rPr lang="sv-SE" dirty="0"/>
              <a:t>3) Decorator</a:t>
            </a:r>
          </a:p>
          <a:p>
            <a:endParaRPr lang="sv-SE" dirty="0"/>
          </a:p>
          <a:p>
            <a:r>
              <a:rPr lang="sv-SE" dirty="0"/>
              <a:t>4) Facade</a:t>
            </a:r>
          </a:p>
          <a:p>
            <a:endParaRPr lang="sv-SE" dirty="0"/>
          </a:p>
          <a:p>
            <a:r>
              <a:rPr lang="sv-SE" dirty="0"/>
              <a:t>5) Template</a:t>
            </a:r>
          </a:p>
          <a:p>
            <a:endParaRPr lang="sv-SE" dirty="0"/>
          </a:p>
          <a:p>
            <a:r>
              <a:rPr lang="sv-SE" dirty="0"/>
              <a:t>6) Proxy</a:t>
            </a:r>
          </a:p>
          <a:p>
            <a:endParaRPr lang="sv-SE" dirty="0"/>
          </a:p>
          <a:p>
            <a:r>
              <a:rPr lang="sv-SE" dirty="0"/>
              <a:t>7) State</a:t>
            </a:r>
          </a:p>
          <a:p>
            <a:endParaRPr lang="sv-SE" dirty="0"/>
          </a:p>
          <a:p>
            <a:r>
              <a:rPr lang="sv-SE" dirty="0"/>
              <a:t>8)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BB6D0-C44E-FA7C-F103-8C117A67DE9D}"/>
              </a:ext>
            </a:extLst>
          </p:cNvPr>
          <p:cNvSpPr txBox="1"/>
          <p:nvPr/>
        </p:nvSpPr>
        <p:spPr>
          <a:xfrm>
            <a:off x="3908301" y="1760988"/>
            <a:ext cx="81179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arenR"/>
            </a:pPr>
            <a:r>
              <a:rPr lang="sv-SE" dirty="0"/>
              <a:t>Funktionalitet läggs till objekt dynamiskt. Ett flexibelt alternativ till att </a:t>
            </a:r>
            <a:br>
              <a:rPr lang="sv-SE" dirty="0"/>
            </a:br>
            <a:r>
              <a:rPr lang="sv-SE" dirty="0"/>
              <a:t>skriva många subklasser.</a:t>
            </a:r>
            <a:br>
              <a:rPr lang="sv-SE" dirty="0"/>
            </a:br>
            <a:endParaRPr lang="sv-SE" dirty="0"/>
          </a:p>
          <a:p>
            <a:pPr marL="342900" indent="-342900">
              <a:buAutoNum type="alphaUcParenR"/>
            </a:pPr>
            <a:r>
              <a:rPr lang="sv-SE" dirty="0"/>
              <a:t>Ett objekt kontrollerar interaktionen mellan ett antal andra objekt </a:t>
            </a:r>
            <a:br>
              <a:rPr lang="sv-SE" dirty="0"/>
            </a:br>
            <a:r>
              <a:rPr lang="sv-SE" dirty="0"/>
              <a:t>som inte kommunicerar direkt med varandra.</a:t>
            </a:r>
            <a:br>
              <a:rPr lang="sv-SE" dirty="0"/>
            </a:br>
            <a:endParaRPr lang="sv-SE" dirty="0"/>
          </a:p>
          <a:p>
            <a:pPr marL="342900" indent="-342900">
              <a:buAutoNum type="alphaUcParenR"/>
            </a:pPr>
            <a:r>
              <a:rPr lang="sv-SE" dirty="0"/>
              <a:t>Man får tillgång till objekt i sekvens utan att känna till hur </a:t>
            </a:r>
            <a:br>
              <a:rPr lang="sv-SE" dirty="0"/>
            </a:br>
            <a:r>
              <a:rPr lang="sv-SE" dirty="0"/>
              <a:t>de egentligen är organiserade.</a:t>
            </a:r>
            <a:br>
              <a:rPr lang="sv-SE" dirty="0"/>
            </a:br>
            <a:endParaRPr lang="sv-SE" dirty="0"/>
          </a:p>
          <a:p>
            <a:pPr marL="342900" indent="-342900">
              <a:buAutoNum type="alphaUcParenR"/>
            </a:pPr>
            <a:r>
              <a:rPr lang="sv-SE" dirty="0"/>
              <a:t>Ett objekt kontrollerar åtkomsten till ett annat objekt. De båda </a:t>
            </a:r>
            <a:br>
              <a:rPr lang="sv-SE" dirty="0"/>
            </a:br>
            <a:r>
              <a:rPr lang="sv-SE" dirty="0"/>
              <a:t>implementerar samma gränssnitt</a:t>
            </a:r>
            <a:br>
              <a:rPr lang="sv-SE" dirty="0"/>
            </a:br>
            <a:endParaRPr lang="sv-SE" dirty="0"/>
          </a:p>
          <a:p>
            <a:pPr marL="342900" indent="-342900">
              <a:buAutoNum type="alphaUcParenR"/>
            </a:pPr>
            <a:r>
              <a:rPr lang="sv-SE" dirty="0"/>
              <a:t>En del av en algoritm är utbytbar medan programmet kör, ingen </a:t>
            </a:r>
            <a:br>
              <a:rPr lang="sv-SE" dirty="0"/>
            </a:br>
            <a:r>
              <a:rPr lang="sv-SE" dirty="0"/>
              <a:t>omkompilering behövs för att byta. Den utbytbara delen är inkapslad i ett objekt.</a:t>
            </a:r>
          </a:p>
        </p:txBody>
      </p:sp>
    </p:spTree>
    <p:extLst>
      <p:ext uri="{BB962C8B-B14F-4D97-AF65-F5344CB8AC3E}">
        <p14:creationId xmlns:p14="http://schemas.microsoft.com/office/powerpoint/2010/main" val="415636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9DF589-11F6-EA51-1326-815111EE8AC4}"/>
              </a:ext>
            </a:extLst>
          </p:cNvPr>
          <p:cNvSpPr txBox="1">
            <a:spLocks/>
          </p:cNvSpPr>
          <p:nvPr/>
        </p:nvSpPr>
        <p:spPr>
          <a:xfrm>
            <a:off x="629087" y="87634"/>
            <a:ext cx="398962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6000" dirty="0"/>
              <a:t>Uppgift</a:t>
            </a:r>
            <a:r>
              <a:rPr lang="sv-SE" dirty="0"/>
              <a:t> </a:t>
            </a:r>
            <a:r>
              <a:rPr lang="sv-SE" sz="6000" dirty="0"/>
              <a:t>11</a:t>
            </a:r>
            <a:br>
              <a:rPr lang="sv-SE" dirty="0"/>
            </a:br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FBF93-C6A7-483D-ED6F-9C173AEA7B25}"/>
              </a:ext>
            </a:extLst>
          </p:cNvPr>
          <p:cNvSpPr txBox="1"/>
          <p:nvPr/>
        </p:nvSpPr>
        <p:spPr>
          <a:xfrm>
            <a:off x="7050451" y="2782669"/>
            <a:ext cx="4325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Vad behöver vi ändra för att designmönstret</a:t>
            </a:r>
            <a:br>
              <a:rPr lang="sv-SE" dirty="0"/>
            </a:br>
            <a:r>
              <a:rPr lang="sv-SE" dirty="0"/>
              <a:t>Singleton ska stämma?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4CEC4A-D6C2-32E4-08EF-1DE172D1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36" y="2475234"/>
            <a:ext cx="4877481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C0B961-61B5-D43D-1BE5-2A8CD042D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73" y="412779"/>
            <a:ext cx="5982535" cy="2267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384BC-6B22-990F-9758-CBA03801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393" y="1888341"/>
            <a:ext cx="3610479" cy="1857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DC4C99-E020-6B3E-5920-EA6EB16B0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73" y="3133392"/>
            <a:ext cx="4324954" cy="752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7EAA62-0B8A-1A29-DCC6-B016B3F45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73" y="4553126"/>
            <a:ext cx="5039428" cy="1476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A5E9C7-D9E3-EE5A-D990-6C8825717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393" y="4463455"/>
            <a:ext cx="4972744" cy="149563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C6C4961-2392-03A8-6610-27842A6CEC8B}"/>
              </a:ext>
            </a:extLst>
          </p:cNvPr>
          <p:cNvSpPr txBox="1">
            <a:spLocks/>
          </p:cNvSpPr>
          <p:nvPr/>
        </p:nvSpPr>
        <p:spPr>
          <a:xfrm>
            <a:off x="8005436" y="-2293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6000" dirty="0"/>
              <a:t>Uppgift</a:t>
            </a:r>
            <a:r>
              <a:rPr lang="sv-SE" dirty="0"/>
              <a:t> </a:t>
            </a:r>
            <a:r>
              <a:rPr lang="sv-SE" sz="6000" dirty="0"/>
              <a:t>2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038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C0B961-61B5-D43D-1BE5-2A8CD042D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73" y="412779"/>
            <a:ext cx="5982535" cy="2267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384BC-6B22-990F-9758-CBA03801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266" y="2394545"/>
            <a:ext cx="3610479" cy="1857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DC4C99-E020-6B3E-5920-EA6EB16B0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73" y="3133392"/>
            <a:ext cx="4324954" cy="752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7EAA62-0B8A-1A29-DCC6-B016B3F45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73" y="4553126"/>
            <a:ext cx="5039428" cy="1476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A5E9C7-D9E3-EE5A-D990-6C8825717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393" y="4463455"/>
            <a:ext cx="4972744" cy="14956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E7B230-10D3-8438-7C69-EBA5D93D1234}"/>
              </a:ext>
            </a:extLst>
          </p:cNvPr>
          <p:cNvSpPr txBox="1"/>
          <p:nvPr/>
        </p:nvSpPr>
        <p:spPr>
          <a:xfrm>
            <a:off x="7035005" y="693155"/>
            <a:ext cx="4636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arenR"/>
            </a:pPr>
            <a:r>
              <a:rPr lang="sv-SE" dirty="0"/>
              <a:t>Vilket designmönster används?</a:t>
            </a:r>
          </a:p>
          <a:p>
            <a:pPr marL="342900" indent="-342900">
              <a:buAutoNum type="alphaUcParenR"/>
            </a:pPr>
            <a:r>
              <a:rPr lang="sv-SE" dirty="0"/>
              <a:t>Vad betyder ’this’ i klassen Item?</a:t>
            </a:r>
          </a:p>
          <a:p>
            <a:pPr marL="342900" indent="-342900">
              <a:buAutoNum type="alphaUcParenR"/>
            </a:pPr>
            <a:r>
              <a:rPr lang="sv-SE" dirty="0"/>
              <a:t>Fungerar ’Viewer gv = new GraphicView();’?</a:t>
            </a:r>
          </a:p>
        </p:txBody>
      </p:sp>
    </p:spTree>
    <p:extLst>
      <p:ext uri="{BB962C8B-B14F-4D97-AF65-F5344CB8AC3E}">
        <p14:creationId xmlns:p14="http://schemas.microsoft.com/office/powerpoint/2010/main" val="104125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9DF589-11F6-EA51-1326-815111EE8AC4}"/>
              </a:ext>
            </a:extLst>
          </p:cNvPr>
          <p:cNvSpPr txBox="1">
            <a:spLocks/>
          </p:cNvSpPr>
          <p:nvPr/>
        </p:nvSpPr>
        <p:spPr>
          <a:xfrm>
            <a:off x="843633" y="69391"/>
            <a:ext cx="311444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6000" dirty="0"/>
              <a:t>Uppgift</a:t>
            </a:r>
            <a:r>
              <a:rPr lang="sv-SE" dirty="0"/>
              <a:t> </a:t>
            </a:r>
            <a:r>
              <a:rPr lang="sv-SE" sz="6000" dirty="0"/>
              <a:t>4</a:t>
            </a:r>
            <a:br>
              <a:rPr lang="sv-SE" dirty="0"/>
            </a:br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1611C-FA88-069A-83E0-F50C0732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5" y="2933631"/>
            <a:ext cx="3258005" cy="1371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7F266-1479-4D9D-7C5E-0E1DA62DDDB0}"/>
              </a:ext>
            </a:extLst>
          </p:cNvPr>
          <p:cNvSpPr txBox="1"/>
          <p:nvPr/>
        </p:nvSpPr>
        <p:spPr>
          <a:xfrm>
            <a:off x="1761929" y="245699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Ni har: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A8AD3-6504-5028-7D78-C0D0868886F7}"/>
              </a:ext>
            </a:extLst>
          </p:cNvPr>
          <p:cNvSpPr txBox="1"/>
          <p:nvPr/>
        </p:nvSpPr>
        <p:spPr>
          <a:xfrm>
            <a:off x="6096000" y="2456991"/>
            <a:ext cx="4762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dirty="0"/>
              <a:t>Utvidga programmet så att följande kod fungerar</a:t>
            </a:r>
            <a:br>
              <a:rPr lang="sv-SE" dirty="0"/>
            </a:br>
            <a:r>
              <a:rPr lang="sv-SE" dirty="0"/>
              <a:t>(Och sorterar efter x-koordinat)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2272AB-EE5F-4B1E-B2A2-6D0ADA077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610" y="3103322"/>
            <a:ext cx="5401429" cy="495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CD47B5-99D6-E2E9-45E5-AB74DD97F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792" y="4160295"/>
            <a:ext cx="3917064" cy="201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2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9DF589-11F6-EA51-1326-815111EE8AC4}"/>
              </a:ext>
            </a:extLst>
          </p:cNvPr>
          <p:cNvSpPr txBox="1">
            <a:spLocks/>
          </p:cNvSpPr>
          <p:nvPr/>
        </p:nvSpPr>
        <p:spPr>
          <a:xfrm>
            <a:off x="843633" y="69391"/>
            <a:ext cx="311444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6000" dirty="0"/>
              <a:t>Uppgift</a:t>
            </a:r>
            <a:r>
              <a:rPr lang="sv-SE" dirty="0"/>
              <a:t> </a:t>
            </a:r>
            <a:r>
              <a:rPr lang="sv-SE" sz="6000" dirty="0"/>
              <a:t>5</a:t>
            </a:r>
            <a:br>
              <a:rPr lang="sv-SE" dirty="0"/>
            </a:br>
            <a:endParaRPr lang="sv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3C8E2-BB92-0951-564E-F99D231B3EFA}"/>
              </a:ext>
            </a:extLst>
          </p:cNvPr>
          <p:cNvSpPr txBox="1"/>
          <p:nvPr/>
        </p:nvSpPr>
        <p:spPr>
          <a:xfrm>
            <a:off x="4182848" y="2272325"/>
            <a:ext cx="382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Är följande metoder statiska eller inte?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A4380-8118-A596-393D-18370B927559}"/>
              </a:ext>
            </a:extLst>
          </p:cNvPr>
          <p:cNvSpPr txBox="1"/>
          <p:nvPr/>
        </p:nvSpPr>
        <p:spPr>
          <a:xfrm>
            <a:off x="3924316" y="3325092"/>
            <a:ext cx="434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arenR"/>
            </a:pPr>
            <a:r>
              <a:rPr lang="sv-SE" dirty="0"/>
              <a:t>Metoden equals() i klassen Object</a:t>
            </a:r>
          </a:p>
          <a:p>
            <a:pPr marL="342900" indent="-342900">
              <a:buAutoNum type="alphaUcParenR"/>
            </a:pPr>
            <a:r>
              <a:rPr lang="sv-SE" dirty="0"/>
              <a:t>Metoderna sin() och cos() i klassen Math</a:t>
            </a:r>
          </a:p>
        </p:txBody>
      </p:sp>
    </p:spTree>
    <p:extLst>
      <p:ext uri="{BB962C8B-B14F-4D97-AF65-F5344CB8AC3E}">
        <p14:creationId xmlns:p14="http://schemas.microsoft.com/office/powerpoint/2010/main" val="377514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9DF589-11F6-EA51-1326-815111EE8AC4}"/>
              </a:ext>
            </a:extLst>
          </p:cNvPr>
          <p:cNvSpPr txBox="1">
            <a:spLocks/>
          </p:cNvSpPr>
          <p:nvPr/>
        </p:nvSpPr>
        <p:spPr>
          <a:xfrm>
            <a:off x="843633" y="69391"/>
            <a:ext cx="311444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6000" dirty="0"/>
              <a:t>Uppgift</a:t>
            </a:r>
            <a:r>
              <a:rPr lang="sv-SE" dirty="0"/>
              <a:t> </a:t>
            </a:r>
            <a:r>
              <a:rPr lang="sv-SE" sz="6000" dirty="0"/>
              <a:t>6</a:t>
            </a:r>
            <a:br>
              <a:rPr lang="sv-SE" dirty="0"/>
            </a:br>
            <a:endParaRPr lang="sv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C45F55-4B9C-16C2-5117-50BDD7D26CF6}"/>
              </a:ext>
            </a:extLst>
          </p:cNvPr>
          <p:cNvSpPr txBox="1"/>
          <p:nvPr/>
        </p:nvSpPr>
        <p:spPr>
          <a:xfrm>
            <a:off x="5788066" y="1569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Ni har: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8CE6B-6F4B-6100-2C97-AC495D1D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992" y="1843772"/>
            <a:ext cx="4810796" cy="1114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001176-4E4B-B0B3-D970-899DB938BA77}"/>
              </a:ext>
            </a:extLst>
          </p:cNvPr>
          <p:cNvSpPr txBox="1"/>
          <p:nvPr/>
        </p:nvSpPr>
        <p:spPr>
          <a:xfrm>
            <a:off x="4843221" y="3845858"/>
            <a:ext cx="250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Går dessa att kompilera?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2D3E1-B391-C2F8-7B43-4C3DCEA94578}"/>
              </a:ext>
            </a:extLst>
          </p:cNvPr>
          <p:cNvSpPr txBox="1"/>
          <p:nvPr/>
        </p:nvSpPr>
        <p:spPr>
          <a:xfrm>
            <a:off x="4263350" y="4364880"/>
            <a:ext cx="3665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UcParenR"/>
            </a:pPr>
            <a:r>
              <a:rPr lang="sv-SE" dirty="0"/>
              <a:t>Shape s1 = new RoundedShape();</a:t>
            </a:r>
          </a:p>
          <a:p>
            <a:pPr marL="342900" indent="-342900">
              <a:buAutoNum type="alphaUcParenR"/>
            </a:pPr>
            <a:r>
              <a:rPr lang="sv-SE" dirty="0"/>
              <a:t>Shape s2 = new Circle();</a:t>
            </a:r>
          </a:p>
          <a:p>
            <a:pPr marL="342900" indent="-342900">
              <a:buAutoNum type="alphaUcParenR"/>
            </a:pPr>
            <a:r>
              <a:rPr lang="sv-SE" dirty="0"/>
              <a:t>Ellipse e = new Circle();</a:t>
            </a:r>
          </a:p>
        </p:txBody>
      </p:sp>
    </p:spTree>
    <p:extLst>
      <p:ext uri="{BB962C8B-B14F-4D97-AF65-F5344CB8AC3E}">
        <p14:creationId xmlns:p14="http://schemas.microsoft.com/office/powerpoint/2010/main" val="1377488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9DF589-11F6-EA51-1326-815111EE8AC4}"/>
              </a:ext>
            </a:extLst>
          </p:cNvPr>
          <p:cNvSpPr txBox="1">
            <a:spLocks/>
          </p:cNvSpPr>
          <p:nvPr/>
        </p:nvSpPr>
        <p:spPr>
          <a:xfrm>
            <a:off x="843633" y="69391"/>
            <a:ext cx="311444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6000" dirty="0"/>
              <a:t>Uppgift</a:t>
            </a:r>
            <a:r>
              <a:rPr lang="sv-SE" dirty="0"/>
              <a:t> </a:t>
            </a:r>
            <a:r>
              <a:rPr lang="sv-SE" sz="6000" dirty="0"/>
              <a:t>7</a:t>
            </a:r>
            <a:br>
              <a:rPr lang="sv-SE" dirty="0"/>
            </a:br>
            <a:endParaRPr lang="sv-S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C45F55-4B9C-16C2-5117-50BDD7D26CF6}"/>
              </a:ext>
            </a:extLst>
          </p:cNvPr>
          <p:cNvSpPr txBox="1"/>
          <p:nvPr/>
        </p:nvSpPr>
        <p:spPr>
          <a:xfrm>
            <a:off x="4175570" y="2087659"/>
            <a:ext cx="384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Vilken konstruktor ger kompileringsfel?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E9184-A143-E4FF-1932-B6753D44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618" y="2558379"/>
            <a:ext cx="4982270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5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9DF589-11F6-EA51-1326-815111EE8AC4}"/>
              </a:ext>
            </a:extLst>
          </p:cNvPr>
          <p:cNvSpPr txBox="1">
            <a:spLocks/>
          </p:cNvSpPr>
          <p:nvPr/>
        </p:nvSpPr>
        <p:spPr>
          <a:xfrm>
            <a:off x="843633" y="69391"/>
            <a:ext cx="3114447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6000" dirty="0"/>
              <a:t>Uppgift</a:t>
            </a:r>
            <a:r>
              <a:rPr lang="sv-SE" dirty="0"/>
              <a:t> </a:t>
            </a:r>
            <a:r>
              <a:rPr lang="sv-SE" sz="6000" dirty="0"/>
              <a:t>8</a:t>
            </a:r>
            <a:br>
              <a:rPr lang="sv-SE" dirty="0"/>
            </a:b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64CE4-8B84-E729-2167-A5BED7DCD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2198736"/>
            <a:ext cx="6125430" cy="3839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ABDC68-C3FB-BE00-0E0D-8371DBC45099}"/>
              </a:ext>
            </a:extLst>
          </p:cNvPr>
          <p:cNvSpPr txBox="1"/>
          <p:nvPr/>
        </p:nvSpPr>
        <p:spPr>
          <a:xfrm>
            <a:off x="4950718" y="1781736"/>
            <a:ext cx="229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Vilka (3st) är korrekta?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10E2C-E104-BD7D-4FC6-B3D019AA6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687" y="4118291"/>
            <a:ext cx="293410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8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9DF589-11F6-EA51-1326-815111EE8AC4}"/>
              </a:ext>
            </a:extLst>
          </p:cNvPr>
          <p:cNvSpPr txBox="1">
            <a:spLocks/>
          </p:cNvSpPr>
          <p:nvPr/>
        </p:nvSpPr>
        <p:spPr>
          <a:xfrm>
            <a:off x="7812703" y="0"/>
            <a:ext cx="398962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6000" dirty="0"/>
              <a:t>Uppgift</a:t>
            </a:r>
            <a:r>
              <a:rPr lang="sv-SE" dirty="0"/>
              <a:t> </a:t>
            </a:r>
            <a:r>
              <a:rPr lang="sv-SE" sz="6000" dirty="0"/>
              <a:t>10</a:t>
            </a:r>
            <a:br>
              <a:rPr lang="sv-SE" dirty="0"/>
            </a:b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81B4D-7541-C3AA-9D56-53F437D01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23" y="509310"/>
            <a:ext cx="5849166" cy="5744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6FBF93-C6A7-483D-ED6F-9C173AEA7B25}"/>
              </a:ext>
            </a:extLst>
          </p:cNvPr>
          <p:cNvSpPr txBox="1"/>
          <p:nvPr/>
        </p:nvSpPr>
        <p:spPr>
          <a:xfrm>
            <a:off x="7756422" y="1754841"/>
            <a:ext cx="3806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Olika körningar av programmet kan ge </a:t>
            </a:r>
            <a:br>
              <a:rPr lang="sv-SE" dirty="0"/>
            </a:br>
            <a:r>
              <a:rPr lang="sv-SE" dirty="0"/>
              <a:t>olika utskrifter, vilka kan förekomma? </a:t>
            </a:r>
            <a:br>
              <a:rPr lang="sv-SE" dirty="0"/>
            </a:br>
            <a:r>
              <a:rPr lang="sv-SE" dirty="0"/>
              <a:t>Hur kan vi få det rätt varje gång?</a:t>
            </a:r>
          </a:p>
        </p:txBody>
      </p:sp>
    </p:spTree>
    <p:extLst>
      <p:ext uri="{BB962C8B-B14F-4D97-AF65-F5344CB8AC3E}">
        <p14:creationId xmlns:p14="http://schemas.microsoft.com/office/powerpoint/2010/main" val="3888284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Uppgift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Uppgift 1 </dc:title>
  <dc:creator>Théo Cyril Arvid Monpouet Ekeram</dc:creator>
  <cp:lastModifiedBy>Theo Monpouet</cp:lastModifiedBy>
  <cp:revision>2</cp:revision>
  <dcterms:created xsi:type="dcterms:W3CDTF">2023-11-30T16:18:25Z</dcterms:created>
  <dcterms:modified xsi:type="dcterms:W3CDTF">2023-11-30T17:10:32Z</dcterms:modified>
</cp:coreProperties>
</file>