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5" r:id="rId3"/>
    <p:sldId id="278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77" r:id="rId12"/>
    <p:sldId id="287" r:id="rId13"/>
    <p:sldId id="276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36" y="2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54A-1804-0B68-74BB-DB8B260E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231B6-3A65-1506-F1C8-19DC7706F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2CA3-8B2D-1F21-A821-6B83C139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3AC55-3C2A-1EDE-635A-C2103C6D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FFE6-5301-482C-B265-4FA70E4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3165-70E7-E69E-9798-F0116EC7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68F85-4FC6-A55C-0B74-B3AD1CD28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B34E-4F8F-3EB1-DAF1-8F05F4DA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1536-1310-3687-4668-6D2CC4A2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C933-B1BA-6932-D02F-FA97BC50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3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BB0B7-4558-2AC0-495B-460E70219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A0F7D-8A86-9D92-E434-81F6E853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8A0E-CF13-9303-5D5B-027DE57F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438BB-61C4-416F-213B-E178481A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A9E0-DEA5-14B3-721E-9F5E10E7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7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3CDE-DBD3-470D-75A8-83111298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713F-34B8-AD91-5C00-54EF01BE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00A3B-4392-9C9E-CCA2-D020D5A4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E73C-ADB8-8F87-71A5-29B0A2A4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4FD2-175B-2F8B-CA83-D7EC4EC5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8C6-8275-24BA-E8EB-CC26FE3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CEC7-27BC-304D-8683-5387EDFE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8CCC-7BBF-2ACB-BE82-D1CA2853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46D2-2257-23CD-8C75-A629C4E4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75C4-6E43-F5AC-5857-72546D23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D692-A985-A83A-AB37-1A6FE54E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CD37-D1F0-ECB6-7E5C-38727E075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734E1-1A49-4BBF-AFB7-C435D7B10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0E74-D3AA-D4F2-8811-E1C7B3C6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0949-CC03-9AEB-3911-8C0A40C0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E196-B525-F60A-A841-6F0A6CC7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02CB-34EC-68D5-3566-41F160CB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660F-E28C-FC6D-9D04-A06A283B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46D5-DA87-1F2D-0C2A-42D4A59D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DF0A3-6B25-FCF4-CAF2-DC7E743F5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6EB78-5C92-0D3B-5C7F-FD859509B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B1B4D-EBDA-3AC5-C2AB-536BB467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F9698-AB5E-4657-FB4F-3D2A8E4C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11A4F-2C46-372C-12AC-BE8EB42B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9780-52DE-8083-A05C-1614C570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F174B-7C4E-2FE4-A438-C01442B1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8CE52-FD66-C583-8EAF-4F95FC52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AA3C-BBA8-6B84-00A8-B4E6E3D4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0B1A4-0B1F-9A53-469D-DB63036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C6B7C-39FE-5727-2D0C-37F058B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01E7-9491-0A30-FEE6-9BE0C97E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E0D1-B0A3-6E68-59A1-2132056C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6FE8-F13F-E5FF-5E21-F32B877E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4EC64-CAF0-190E-2079-06EE95D12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8F6CF-C7D9-2958-C465-A859815A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5372D-352B-0793-CF30-C26EB12F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CB631-01D4-181F-7C55-A364BC83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4444-F1B4-E488-9FFA-A5499957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C5873-FAB5-3132-844E-A4503688D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A2F-2A4F-34BC-4933-04FA983C1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E3DD-ACEF-AEB6-C4DF-92CEDE78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7D52-67C1-833A-978D-7D088600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A9DAC-4062-1B44-666E-64B12E17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7A01F-DF38-5CB2-703D-C9394039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F122-F6D5-AE98-8550-3E3F331A7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C8A0-CC5A-7C6B-5C9E-637CDD26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B698-1239-4473-9080-09B3A30CAF1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D620-FFA4-024D-9498-108B8D8CF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8EF8-9A7B-3FC5-53CF-11D855B61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C50BE-0A13-420D-9DF5-768B43D4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91" y="337506"/>
            <a:ext cx="9144000" cy="2121819"/>
          </a:xfrm>
        </p:spPr>
        <p:txBody>
          <a:bodyPr/>
          <a:lstStyle/>
          <a:p>
            <a:pPr algn="l"/>
            <a:r>
              <a:rPr lang="en-RU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AGENDA</a:t>
            </a:r>
            <a:r>
              <a:rPr lang="en-RU" b="1" dirty="0">
                <a:latin typeface="Gilroy Black" panose="00000A00000000000000" pitchFamily="50" charset="0"/>
              </a:rPr>
              <a:t> </a:t>
            </a:r>
            <a:br>
              <a:rPr lang="en-US" b="1" dirty="0">
                <a:latin typeface="Gilroy Black" panose="00000A00000000000000" pitchFamily="50" charset="0"/>
              </a:rPr>
            </a:br>
            <a:r>
              <a:rPr lang="en-US" sz="3600" b="1" dirty="0">
                <a:latin typeface="Gilroy Black" panose="00000A00000000000000" pitchFamily="50" charset="0"/>
              </a:rPr>
              <a:t>WEEK 2 DELIVERABLES</a:t>
            </a:r>
            <a:endParaRPr lang="en-RU" sz="2400" b="1" dirty="0">
              <a:latin typeface="Gilroy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RU" b="1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WHAT WE WILL COVER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Gilroy Black" panose="00000A00000000000000" pitchFamily="50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81FB66-049D-5A44-5238-096F202F9285}"/>
              </a:ext>
            </a:extLst>
          </p:cNvPr>
          <p:cNvSpPr txBox="1">
            <a:spLocks/>
          </p:cNvSpPr>
          <p:nvPr/>
        </p:nvSpPr>
        <p:spPr>
          <a:xfrm>
            <a:off x="382662" y="1209261"/>
            <a:ext cx="2596399" cy="125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CAPSTONE</a:t>
            </a:r>
          </a:p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PROJECT</a:t>
            </a:r>
            <a:endParaRPr lang="en-RU" sz="2400" b="1" dirty="0">
              <a:solidFill>
                <a:schemeClr val="bg1">
                  <a:lumMod val="85000"/>
                </a:schemeClr>
              </a:solidFill>
              <a:latin typeface="Gilroy Black" panose="00000A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10E58-5E52-D5C7-1401-4A3A6AC05692}"/>
              </a:ext>
            </a:extLst>
          </p:cNvPr>
          <p:cNvSpPr txBox="1"/>
          <p:nvPr/>
        </p:nvSpPr>
        <p:spPr>
          <a:xfrm>
            <a:off x="3443591" y="3083376"/>
            <a:ext cx="6294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ilroy Black" panose="00000A00000000000000" pitchFamily="50" charset="0"/>
              </a:rPr>
              <a:t>WHAT TO FOCUS ON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ilroy Black" panose="00000A00000000000000" pitchFamily="50" charset="0"/>
              </a:rPr>
              <a:t>REVIEW SESSION OF WEEK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ilroy Black" panose="00000A00000000000000" pitchFamily="50" charset="0"/>
              </a:rPr>
              <a:t>Q&amp;A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92DE3-A335-C214-66C5-E4A9ADE244C9}"/>
              </a:ext>
            </a:extLst>
          </p:cNvPr>
          <p:cNvGrpSpPr/>
          <p:nvPr/>
        </p:nvGrpSpPr>
        <p:grpSpPr>
          <a:xfrm>
            <a:off x="3062187" y="1131710"/>
            <a:ext cx="157019" cy="147782"/>
            <a:chOff x="1505528" y="2357583"/>
            <a:chExt cx="157019" cy="1477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359323-658D-3B08-7EC9-9F4DAD4A7E51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53AE3D-4E6B-205C-D13A-3FBE118DF909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AB8C83-B347-4348-78A3-8C64E09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Gilroy" panose="00000500000000000000" pitchFamily="50" charset="0"/>
              </a:rPr>
              <a:t>CAPSTONE-2023</a:t>
            </a:r>
            <a:endParaRPr lang="en-RU" dirty="0">
              <a:latin typeface="Gilroy" panose="00000500000000000000" pitchFamily="50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FCDA64-14D1-8140-93D0-A1469498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81D6-ACA9-E146-9FAB-255AEBBEFB0B}" type="slidenum">
              <a:rPr lang="en-RU" smtClean="0">
                <a:latin typeface="Gilroy" panose="00000500000000000000" pitchFamily="50" charset="0"/>
              </a:rPr>
              <a:t>1</a:t>
            </a:fld>
            <a:endParaRPr lang="en-RU" dirty="0"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2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FFC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0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A</a:t>
            </a:r>
            <a:r>
              <a:rPr lang="en-RU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 </a:t>
            </a:r>
            <a:r>
              <a:rPr lang="en-US" sz="4800" b="1" dirty="0">
                <a:latin typeface="Gilroy Black" panose="00000A00000000000000" pitchFamily="50" charset="0"/>
              </a:rPr>
              <a:t>PROTOTYPE</a:t>
            </a:r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 – tech demonstrator</a:t>
            </a:r>
            <a:br>
              <a:rPr lang="en-RU" b="1" dirty="0">
                <a:latin typeface="Gilroy Black" panose="00000A00000000000000" pitchFamily="50" charset="0"/>
              </a:rPr>
            </a:br>
            <a:r>
              <a:rPr lang="en-US" sz="2400" b="1" dirty="0">
                <a:latin typeface="Gilroy Black" panose="00000A00000000000000" pitchFamily="50" charset="0"/>
              </a:rPr>
              <a:t>SCALE DOWN YOUR PROJECT</a:t>
            </a:r>
            <a:endParaRPr lang="en-RU" b="1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ADJUSTING THE GOAL</a:t>
            </a:r>
            <a:endParaRPr lang="en-RU" b="1" dirty="0">
              <a:latin typeface="Gilroy Black" panose="00000A00000000000000" pitchFamily="50" charset="0"/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AD0B95-4C2D-60BC-73F6-169581957EDB}"/>
              </a:ext>
            </a:extLst>
          </p:cNvPr>
          <p:cNvGrpSpPr/>
          <p:nvPr/>
        </p:nvGrpSpPr>
        <p:grpSpPr>
          <a:xfrm>
            <a:off x="2765129" y="1526309"/>
            <a:ext cx="157019" cy="147782"/>
            <a:chOff x="1505528" y="2357583"/>
            <a:chExt cx="157019" cy="1477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BC27C1-534A-C717-0242-59A8639D6332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95AAA0-F0F5-DE42-9D51-5BDB67282B80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01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A</a:t>
            </a:r>
            <a:r>
              <a:rPr lang="en-RU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 </a:t>
            </a:r>
            <a:r>
              <a:rPr lang="en-US" sz="4800" b="1" dirty="0">
                <a:latin typeface="Gilroy Black" panose="00000A00000000000000" pitchFamily="50" charset="0"/>
              </a:rPr>
              <a:t>PROTOTYPE</a:t>
            </a:r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 – tech demonstrator</a:t>
            </a:r>
            <a:br>
              <a:rPr lang="en-RU" b="1" dirty="0">
                <a:latin typeface="Gilroy Black" panose="00000A00000000000000" pitchFamily="50" charset="0"/>
              </a:rPr>
            </a:br>
            <a:r>
              <a:rPr lang="en-US" sz="2400" b="1" dirty="0">
                <a:latin typeface="Gilroy Black" panose="00000A00000000000000" pitchFamily="50" charset="0"/>
              </a:rPr>
              <a:t>SCALE DOWN YOUR PROJECT</a:t>
            </a:r>
            <a:endParaRPr lang="en-RU" b="1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ADJUSTING THE GOAL</a:t>
            </a:r>
            <a:endParaRPr lang="en-RU" b="1" dirty="0">
              <a:latin typeface="Gilroy Black" panose="00000A00000000000000" pitchFamily="50" charset="0"/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AD0B95-4C2D-60BC-73F6-169581957EDB}"/>
              </a:ext>
            </a:extLst>
          </p:cNvPr>
          <p:cNvGrpSpPr/>
          <p:nvPr/>
        </p:nvGrpSpPr>
        <p:grpSpPr>
          <a:xfrm>
            <a:off x="2765129" y="1526309"/>
            <a:ext cx="157019" cy="147782"/>
            <a:chOff x="1505528" y="2357583"/>
            <a:chExt cx="157019" cy="14778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BC27C1-534A-C717-0242-59A8639D6332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95AAA0-F0F5-DE42-9D51-5BDB67282B80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D50561F-70E6-2E1F-DC29-30DB2D6643D8}"/>
              </a:ext>
            </a:extLst>
          </p:cNvPr>
          <p:cNvSpPr txBox="1">
            <a:spLocks/>
          </p:cNvSpPr>
          <p:nvPr/>
        </p:nvSpPr>
        <p:spPr>
          <a:xfrm>
            <a:off x="1652711" y="204029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FOCUS ON </a:t>
            </a:r>
            <a:r>
              <a:rPr lang="en-US" sz="4800" b="1" dirty="0">
                <a:latin typeface="Gilroy Black" panose="00000A00000000000000" pitchFamily="50" charset="0"/>
              </a:rPr>
              <a:t>MAIN</a:t>
            </a:r>
            <a:r>
              <a:rPr lang="en-US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 FEATURES</a:t>
            </a:r>
            <a:endParaRPr lang="en-RU" b="1" dirty="0">
              <a:latin typeface="Gilroy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Tech Stack and Team Allocation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Team member 1 - …</a:t>
            </a:r>
          </a:p>
          <a:p>
            <a:pPr marL="457200" indent="-457200" algn="l">
              <a:buAutoNum type="arabicParenR"/>
            </a:pP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Team member 2 - …</a:t>
            </a:r>
          </a:p>
          <a:p>
            <a:pPr marL="457200" indent="-457200" algn="l">
              <a:buAutoNum type="arabicParenR"/>
            </a:pPr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Team member 3 - …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91" y="337506"/>
            <a:ext cx="9144000" cy="2121819"/>
          </a:xfrm>
        </p:spPr>
        <p:txBody>
          <a:bodyPr/>
          <a:lstStyle/>
          <a:p>
            <a:pPr algn="l"/>
            <a:r>
              <a:rPr lang="en-RU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AGENDA</a:t>
            </a:r>
            <a:r>
              <a:rPr lang="en-RU" b="1" dirty="0">
                <a:latin typeface="Gilroy Black" panose="00000A00000000000000" pitchFamily="50" charset="0"/>
              </a:rPr>
              <a:t> </a:t>
            </a:r>
            <a:br>
              <a:rPr lang="en-US" b="1" dirty="0">
                <a:latin typeface="Gilroy Black" panose="00000A00000000000000" pitchFamily="50" charset="0"/>
              </a:rPr>
            </a:br>
            <a:r>
              <a:rPr lang="en-US" sz="3600" b="1" dirty="0">
                <a:latin typeface="Gilroy Black" panose="00000A00000000000000" pitchFamily="50" charset="0"/>
              </a:rPr>
              <a:t>WEEK 2 DELIVERABLES</a:t>
            </a:r>
            <a:endParaRPr lang="en-RU" sz="2400" b="1" dirty="0">
              <a:latin typeface="Gilroy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RU" b="1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WHAT WE WILL COVER TODAY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Gilroy Black" panose="00000A00000000000000" pitchFamily="50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81FB66-049D-5A44-5238-096F202F9285}"/>
              </a:ext>
            </a:extLst>
          </p:cNvPr>
          <p:cNvSpPr txBox="1">
            <a:spLocks/>
          </p:cNvSpPr>
          <p:nvPr/>
        </p:nvSpPr>
        <p:spPr>
          <a:xfrm>
            <a:off x="382662" y="1209261"/>
            <a:ext cx="2596399" cy="125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CAPSTONE</a:t>
            </a:r>
          </a:p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PROJECT</a:t>
            </a:r>
            <a:endParaRPr lang="en-RU" sz="2400" b="1" dirty="0">
              <a:solidFill>
                <a:schemeClr val="bg1">
                  <a:lumMod val="85000"/>
                </a:schemeClr>
              </a:solidFill>
              <a:latin typeface="Gilroy Black" panose="00000A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10E58-5E52-D5C7-1401-4A3A6AC05692}"/>
              </a:ext>
            </a:extLst>
          </p:cNvPr>
          <p:cNvSpPr txBox="1"/>
          <p:nvPr/>
        </p:nvSpPr>
        <p:spPr>
          <a:xfrm>
            <a:off x="3443591" y="3083376"/>
            <a:ext cx="6294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ilroy Black" panose="00000A00000000000000" pitchFamily="50" charset="0"/>
              </a:rPr>
              <a:t>WHAT TO FOCUS ON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Gilroy Black" panose="00000A00000000000000" pitchFamily="50" charset="0"/>
              </a:rPr>
              <a:t>REVIEW SESSION OF WEEK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ilroy Black" panose="00000A00000000000000" pitchFamily="50" charset="0"/>
              </a:rPr>
              <a:t>Q&amp;A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92DE3-A335-C214-66C5-E4A9ADE244C9}"/>
              </a:ext>
            </a:extLst>
          </p:cNvPr>
          <p:cNvGrpSpPr/>
          <p:nvPr/>
        </p:nvGrpSpPr>
        <p:grpSpPr>
          <a:xfrm>
            <a:off x="3062187" y="1131710"/>
            <a:ext cx="157019" cy="147782"/>
            <a:chOff x="1505528" y="2357583"/>
            <a:chExt cx="157019" cy="1477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359323-658D-3B08-7EC9-9F4DAD4A7E51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53AE3D-4E6B-205C-D13A-3FBE118DF909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AB8C83-B347-4348-78A3-8C64E09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Gilroy" panose="00000500000000000000" pitchFamily="50" charset="0"/>
              </a:rPr>
              <a:t>CAPSTONE-2023</a:t>
            </a:r>
            <a:endParaRPr lang="en-RU" dirty="0">
              <a:latin typeface="Gilroy" panose="00000500000000000000" pitchFamily="50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FCDA64-14D1-8140-93D0-A1469498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81D6-ACA9-E146-9FAB-255AEBBEFB0B}" type="slidenum">
              <a:rPr lang="en-RU" smtClean="0">
                <a:latin typeface="Gilroy" panose="00000500000000000000" pitchFamily="50" charset="0"/>
              </a:rPr>
              <a:t>14</a:t>
            </a:fld>
            <a:endParaRPr lang="en-RU" dirty="0"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9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3591" y="337506"/>
            <a:ext cx="9144000" cy="2121819"/>
          </a:xfrm>
        </p:spPr>
        <p:txBody>
          <a:bodyPr/>
          <a:lstStyle/>
          <a:p>
            <a:pPr algn="l"/>
            <a:r>
              <a:rPr lang="en-RU" sz="4800" b="1" dirty="0">
                <a:solidFill>
                  <a:srgbClr val="FFC000"/>
                </a:solidFill>
                <a:latin typeface="Gilroy Black" panose="00000A00000000000000" pitchFamily="50" charset="0"/>
              </a:rPr>
              <a:t>AGENDA</a:t>
            </a:r>
            <a:r>
              <a:rPr lang="en-RU" b="1" dirty="0">
                <a:latin typeface="Gilroy Black" panose="00000A00000000000000" pitchFamily="50" charset="0"/>
              </a:rPr>
              <a:t> </a:t>
            </a:r>
            <a:br>
              <a:rPr lang="en-US" b="1" dirty="0">
                <a:latin typeface="Gilroy Black" panose="00000A00000000000000" pitchFamily="50" charset="0"/>
              </a:rPr>
            </a:br>
            <a:r>
              <a:rPr lang="en-US" sz="3600" b="1" dirty="0">
                <a:latin typeface="Gilroy Black" panose="00000A00000000000000" pitchFamily="50" charset="0"/>
              </a:rPr>
              <a:t>WEEK 2 DELIVERABLES</a:t>
            </a:r>
            <a:endParaRPr lang="en-RU" sz="2400" b="1" dirty="0">
              <a:latin typeface="Gilroy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b="1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WORKING THROUGH PAIN POINTS</a:t>
            </a:r>
            <a:endParaRPr lang="en-RU" b="1" dirty="0">
              <a:latin typeface="Gilroy Black" panose="00000A00000000000000" pitchFamily="50" charset="0"/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>
              <a:latin typeface="Gilroy Black" panose="00000A00000000000000" pitchFamily="50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81FB66-049D-5A44-5238-096F202F9285}"/>
              </a:ext>
            </a:extLst>
          </p:cNvPr>
          <p:cNvSpPr txBox="1">
            <a:spLocks/>
          </p:cNvSpPr>
          <p:nvPr/>
        </p:nvSpPr>
        <p:spPr>
          <a:xfrm>
            <a:off x="382662" y="1209261"/>
            <a:ext cx="2596399" cy="1252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CAPSTONE</a:t>
            </a:r>
          </a:p>
          <a:p>
            <a:pPr algn="r"/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Gilroy Black" panose="00000A00000000000000" pitchFamily="50" charset="0"/>
              </a:rPr>
              <a:t>PROJECT</a:t>
            </a:r>
            <a:endParaRPr lang="en-RU" sz="2400" b="1" dirty="0">
              <a:solidFill>
                <a:schemeClr val="bg1">
                  <a:lumMod val="85000"/>
                </a:schemeClr>
              </a:solidFill>
              <a:latin typeface="Gilroy Black" panose="00000A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10E58-5E52-D5C7-1401-4A3A6AC05692}"/>
              </a:ext>
            </a:extLst>
          </p:cNvPr>
          <p:cNvSpPr txBox="1"/>
          <p:nvPr/>
        </p:nvSpPr>
        <p:spPr>
          <a:xfrm>
            <a:off x="3443591" y="3083376"/>
            <a:ext cx="629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Gilroy Black" panose="00000A00000000000000" pitchFamily="50" charset="0"/>
              </a:rPr>
              <a:t>Q&amp;A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92DE3-A335-C214-66C5-E4A9ADE244C9}"/>
              </a:ext>
            </a:extLst>
          </p:cNvPr>
          <p:cNvGrpSpPr/>
          <p:nvPr/>
        </p:nvGrpSpPr>
        <p:grpSpPr>
          <a:xfrm>
            <a:off x="3062187" y="1131710"/>
            <a:ext cx="157019" cy="147782"/>
            <a:chOff x="1505528" y="2357583"/>
            <a:chExt cx="157019" cy="14778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359323-658D-3B08-7EC9-9F4DAD4A7E51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53AE3D-4E6B-205C-D13A-3FBE118DF909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AB8C83-B347-4348-78A3-8C64E091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latin typeface="Gilroy" panose="00000500000000000000" pitchFamily="50" charset="0"/>
              </a:rPr>
              <a:t>CAPSTONE-2023</a:t>
            </a:r>
            <a:endParaRPr lang="en-RU" dirty="0">
              <a:latin typeface="Gilroy" panose="00000500000000000000" pitchFamily="50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FCDA64-14D1-8140-93D0-A1469498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81D6-ACA9-E146-9FAB-255AEBBEFB0B}" type="slidenum">
              <a:rPr lang="en-RU" smtClean="0">
                <a:latin typeface="Gilroy" panose="00000500000000000000" pitchFamily="50" charset="0"/>
              </a:rPr>
              <a:t>15</a:t>
            </a:fld>
            <a:endParaRPr lang="en-RU" dirty="0">
              <a:latin typeface="Gilroy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33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solidFill>
                <a:srgbClr val="FFC000"/>
              </a:solidFill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3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5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6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5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solidFill>
                <a:srgbClr val="FFC000"/>
              </a:solidFill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8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03C-9EBC-D597-11FD-ADB66A138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4" y="-14965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ilroy Black" panose="00000A00000000000000" pitchFamily="50" charset="0"/>
              </a:rPr>
              <a:t>WEEK </a:t>
            </a:r>
            <a:r>
              <a:rPr lang="en-US" sz="4000" dirty="0">
                <a:solidFill>
                  <a:srgbClr val="FFC000"/>
                </a:solidFill>
                <a:latin typeface="Gilroy Black" panose="00000A00000000000000" pitchFamily="50" charset="0"/>
              </a:rPr>
              <a:t>TWO</a:t>
            </a:r>
            <a:br>
              <a:rPr lang="en-US" sz="4000" dirty="0"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Choosing the Tech Stack</a:t>
            </a:r>
            <a:b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</a:br>
            <a:r>
              <a:rPr lang="en-US" sz="2400" dirty="0">
                <a:solidFill>
                  <a:srgbClr val="111111"/>
                </a:solidFill>
                <a:latin typeface="Gilroy Black" panose="00000A00000000000000" pitchFamily="50" charset="0"/>
              </a:rPr>
              <a:t>Designing the Architecture</a:t>
            </a:r>
            <a:endParaRPr lang="en-RU" sz="2400" dirty="0">
              <a:latin typeface="Gilroy Black" panose="00000A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F6B71-8B76-2A4A-C674-DA013F2C5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3591" y="4907756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Gilroy Black" panose="00000A00000000000000" pitchFamily="50" charset="0"/>
                <a:ea typeface="Hiragino Maru Gothic Pro W4" panose="020F0400000000000000" pitchFamily="34" charset="-128"/>
              </a:rPr>
              <a:t>DELIVERABLES FOR THE WEEK TWO</a:t>
            </a:r>
            <a:endParaRPr lang="en-RU" b="1" dirty="0">
              <a:ea typeface="Hiragino Maru Gothic Pro W4" panose="020F04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F2576-6A6C-C734-31C7-4583519CF342}"/>
              </a:ext>
            </a:extLst>
          </p:cNvPr>
          <p:cNvSpPr/>
          <p:nvPr/>
        </p:nvSpPr>
        <p:spPr>
          <a:xfrm>
            <a:off x="1524000" y="4941651"/>
            <a:ext cx="1731523" cy="31614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3697A0-4D44-85F3-679E-4973F0F9CE54}"/>
              </a:ext>
            </a:extLst>
          </p:cNvPr>
          <p:cNvGrpSpPr/>
          <p:nvPr/>
        </p:nvGrpSpPr>
        <p:grpSpPr>
          <a:xfrm>
            <a:off x="1524000" y="970258"/>
            <a:ext cx="157019" cy="147782"/>
            <a:chOff x="1505528" y="2357583"/>
            <a:chExt cx="157019" cy="1477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AEB6CF-13CE-33DB-8545-D9A5E90DA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42474" y="2357583"/>
              <a:ext cx="0" cy="147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02DA69A-4ECB-4D98-0F80-DBF1F65FA82D}"/>
                </a:ext>
              </a:extLst>
            </p:cNvPr>
            <p:cNvCxnSpPr>
              <a:cxnSpLocks/>
            </p:cNvCxnSpPr>
            <p:nvPr/>
          </p:nvCxnSpPr>
          <p:spPr>
            <a:xfrm>
              <a:off x="1505528" y="2385291"/>
              <a:ext cx="157019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4B04A292-BA8B-8AA5-66E4-A9D2C189FE70}"/>
              </a:ext>
            </a:extLst>
          </p:cNvPr>
          <p:cNvSpPr txBox="1">
            <a:spLocks/>
          </p:cNvSpPr>
          <p:nvPr/>
        </p:nvSpPr>
        <p:spPr>
          <a:xfrm>
            <a:off x="2198254" y="2744971"/>
            <a:ext cx="9144000" cy="1655762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Component Breakdown</a:t>
            </a:r>
            <a:endParaRPr lang="en-US" dirty="0"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Data Management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User Interface (UI) Design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Integration and APIs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Scalability and Performance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457200" indent="-457200" algn="l">
              <a:buAutoNum type="arabicParenR"/>
            </a:pPr>
            <a:r>
              <a:rPr lang="en-US" b="1" i="0" dirty="0">
                <a:effectLst/>
                <a:latin typeface="roboto" panose="02000000000000000000" pitchFamily="2" charset="0"/>
              </a:rPr>
              <a:t>Security and Privacy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Error Handling and Resilience</a:t>
            </a:r>
          </a:p>
          <a:p>
            <a:pPr marL="457200" indent="-457200" algn="l">
              <a:buAutoNum type="arabicParenR"/>
            </a:pP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Deployment and DevOps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0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Gilroy</vt:lpstr>
      <vt:lpstr>Gilroy Black</vt:lpstr>
      <vt:lpstr>roboto</vt:lpstr>
      <vt:lpstr>Office Theme</vt:lpstr>
      <vt:lpstr>AGENDA  WEEK 2 DELIVERABLES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WEEK TWO Choosing the Tech Stack Designing the Architecture</vt:lpstr>
      <vt:lpstr>A PROTOTYPE – tech demonstrator SCALE DOWN YOUR PROJECT</vt:lpstr>
      <vt:lpstr>A PROTOTYPE – tech demonstrator SCALE DOWN YOUR PROJECT</vt:lpstr>
      <vt:lpstr>WEEK TWO Tech Stack and Team Allocation</vt:lpstr>
      <vt:lpstr>AGENDA  WEEK 2 DELIVERABLES</vt:lpstr>
      <vt:lpstr>AGENDA  WEEK 2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 WEEK 2 DELIVERABLES</dc:title>
  <dc:creator>Rustam Lukmanov</dc:creator>
  <cp:lastModifiedBy>Rustam Lukmanov</cp:lastModifiedBy>
  <cp:revision>1</cp:revision>
  <dcterms:created xsi:type="dcterms:W3CDTF">2023-06-13T10:04:06Z</dcterms:created>
  <dcterms:modified xsi:type="dcterms:W3CDTF">2023-06-13T10:08:11Z</dcterms:modified>
</cp:coreProperties>
</file>